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19"/>
  </p:notesMasterIdLst>
  <p:sldIdLst>
    <p:sldId id="256" r:id="rId5"/>
    <p:sldId id="270" r:id="rId6"/>
    <p:sldId id="272" r:id="rId7"/>
    <p:sldId id="305" r:id="rId8"/>
    <p:sldId id="275" r:id="rId9"/>
    <p:sldId id="320" r:id="rId10"/>
    <p:sldId id="321" r:id="rId11"/>
    <p:sldId id="322" r:id="rId12"/>
    <p:sldId id="329" r:id="rId13"/>
    <p:sldId id="330" r:id="rId14"/>
    <p:sldId id="332" r:id="rId15"/>
    <p:sldId id="331" r:id="rId16"/>
    <p:sldId id="293" r:id="rId17"/>
    <p:sldId id="333" r:id="rId18"/>
    <p:sldId id="335" r:id="rId19"/>
    <p:sldId id="336" r:id="rId20"/>
    <p:sldId id="337" r:id="rId21"/>
    <p:sldId id="338" r:id="rId22"/>
    <p:sldId id="339" r:id="rId23"/>
    <p:sldId id="341" r:id="rId24"/>
    <p:sldId id="342" r:id="rId25"/>
    <p:sldId id="345" r:id="rId26"/>
    <p:sldId id="346" r:id="rId27"/>
    <p:sldId id="347" r:id="rId28"/>
    <p:sldId id="348" r:id="rId29"/>
    <p:sldId id="352" r:id="rId30"/>
    <p:sldId id="353" r:id="rId31"/>
    <p:sldId id="355" r:id="rId32"/>
    <p:sldId id="356" r:id="rId33"/>
    <p:sldId id="351" r:id="rId34"/>
    <p:sldId id="357" r:id="rId35"/>
    <p:sldId id="363" r:id="rId36"/>
    <p:sldId id="364" r:id="rId37"/>
    <p:sldId id="365" r:id="rId38"/>
    <p:sldId id="377" r:id="rId39"/>
    <p:sldId id="381" r:id="rId40"/>
    <p:sldId id="382" r:id="rId41"/>
    <p:sldId id="383" r:id="rId42"/>
    <p:sldId id="384" r:id="rId43"/>
    <p:sldId id="385" r:id="rId44"/>
    <p:sldId id="387" r:id="rId45"/>
    <p:sldId id="461" r:id="rId46"/>
    <p:sldId id="557" r:id="rId47"/>
    <p:sldId id="378" r:id="rId48"/>
    <p:sldId id="360" r:id="rId49"/>
    <p:sldId id="388" r:id="rId50"/>
    <p:sldId id="389" r:id="rId51"/>
    <p:sldId id="390" r:id="rId52"/>
    <p:sldId id="391" r:id="rId53"/>
    <p:sldId id="392" r:id="rId54"/>
    <p:sldId id="393" r:id="rId55"/>
    <p:sldId id="394" r:id="rId56"/>
    <p:sldId id="395" r:id="rId57"/>
    <p:sldId id="396" r:id="rId58"/>
    <p:sldId id="397" r:id="rId59"/>
    <p:sldId id="398" r:id="rId60"/>
    <p:sldId id="421" r:id="rId61"/>
    <p:sldId id="422" r:id="rId62"/>
    <p:sldId id="423" r:id="rId63"/>
    <p:sldId id="433" r:id="rId64"/>
    <p:sldId id="434" r:id="rId65"/>
    <p:sldId id="435" r:id="rId66"/>
    <p:sldId id="436" r:id="rId67"/>
    <p:sldId id="437" r:id="rId68"/>
    <p:sldId id="438" r:id="rId69"/>
    <p:sldId id="439" r:id="rId70"/>
    <p:sldId id="440" r:id="rId71"/>
    <p:sldId id="464" r:id="rId72"/>
    <p:sldId id="465" r:id="rId73"/>
    <p:sldId id="466" r:id="rId74"/>
    <p:sldId id="467" r:id="rId75"/>
    <p:sldId id="472" r:id="rId76"/>
    <p:sldId id="473" r:id="rId77"/>
    <p:sldId id="474" r:id="rId78"/>
    <p:sldId id="479" r:id="rId79"/>
    <p:sldId id="468" r:id="rId80"/>
    <p:sldId id="485" r:id="rId81"/>
    <p:sldId id="486" r:id="rId82"/>
    <p:sldId id="489" r:id="rId83"/>
    <p:sldId id="492" r:id="rId84"/>
    <p:sldId id="501" r:id="rId85"/>
    <p:sldId id="496" r:id="rId86"/>
    <p:sldId id="503" r:id="rId87"/>
    <p:sldId id="504" r:id="rId88"/>
    <p:sldId id="505" r:id="rId89"/>
    <p:sldId id="506" r:id="rId90"/>
    <p:sldId id="508" r:id="rId91"/>
    <p:sldId id="509" r:id="rId92"/>
    <p:sldId id="510" r:id="rId93"/>
    <p:sldId id="507" r:id="rId94"/>
    <p:sldId id="513" r:id="rId95"/>
    <p:sldId id="511" r:id="rId96"/>
    <p:sldId id="512" r:id="rId97"/>
    <p:sldId id="514" r:id="rId98"/>
    <p:sldId id="515" r:id="rId99"/>
    <p:sldId id="498" r:id="rId100"/>
    <p:sldId id="493" r:id="rId101"/>
    <p:sldId id="517" r:id="rId102"/>
    <p:sldId id="516" r:id="rId103"/>
    <p:sldId id="519" r:id="rId104"/>
    <p:sldId id="359" r:id="rId105"/>
    <p:sldId id="521" r:id="rId106"/>
    <p:sldId id="522" r:id="rId107"/>
    <p:sldId id="529" r:id="rId108"/>
    <p:sldId id="532" r:id="rId109"/>
    <p:sldId id="534" r:id="rId110"/>
    <p:sldId id="535" r:id="rId111"/>
    <p:sldId id="550" r:id="rId112"/>
    <p:sldId id="558" r:id="rId113"/>
    <p:sldId id="379" r:id="rId114"/>
    <p:sldId id="555" r:id="rId115"/>
    <p:sldId id="556" r:id="rId116"/>
    <p:sldId id="374" r:id="rId117"/>
    <p:sldId id="375" r:id="rId1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A7C89B-E0A8-4689-AAB0-D5B302AC4EE8}">
          <p14:sldIdLst>
            <p14:sldId id="256"/>
            <p14:sldId id="270"/>
            <p14:sldId id="272"/>
            <p14:sldId id="305"/>
            <p14:sldId id="275"/>
            <p14:sldId id="320"/>
            <p14:sldId id="321"/>
            <p14:sldId id="322"/>
            <p14:sldId id="329"/>
            <p14:sldId id="330"/>
            <p14:sldId id="332"/>
            <p14:sldId id="331"/>
            <p14:sldId id="293"/>
            <p14:sldId id="333"/>
            <p14:sldId id="335"/>
            <p14:sldId id="336"/>
            <p14:sldId id="337"/>
            <p14:sldId id="338"/>
            <p14:sldId id="339"/>
            <p14:sldId id="341"/>
            <p14:sldId id="342"/>
            <p14:sldId id="345"/>
            <p14:sldId id="346"/>
            <p14:sldId id="347"/>
            <p14:sldId id="348"/>
            <p14:sldId id="352"/>
            <p14:sldId id="353"/>
            <p14:sldId id="355"/>
            <p14:sldId id="356"/>
            <p14:sldId id="351"/>
            <p14:sldId id="357"/>
            <p14:sldId id="363"/>
            <p14:sldId id="364"/>
            <p14:sldId id="365"/>
            <p14:sldId id="377"/>
            <p14:sldId id="381"/>
            <p14:sldId id="382"/>
            <p14:sldId id="383"/>
            <p14:sldId id="384"/>
            <p14:sldId id="385"/>
            <p14:sldId id="387"/>
            <p14:sldId id="461"/>
            <p14:sldId id="557"/>
            <p14:sldId id="378"/>
            <p14:sldId id="360"/>
            <p14:sldId id="388"/>
            <p14:sldId id="389"/>
            <p14:sldId id="390"/>
            <p14:sldId id="391"/>
            <p14:sldId id="392"/>
            <p14:sldId id="393"/>
            <p14:sldId id="394"/>
            <p14:sldId id="395"/>
            <p14:sldId id="396"/>
            <p14:sldId id="397"/>
            <p14:sldId id="398"/>
            <p14:sldId id="421"/>
            <p14:sldId id="422"/>
            <p14:sldId id="423"/>
            <p14:sldId id="433"/>
            <p14:sldId id="434"/>
            <p14:sldId id="435"/>
            <p14:sldId id="436"/>
            <p14:sldId id="437"/>
            <p14:sldId id="438"/>
            <p14:sldId id="439"/>
            <p14:sldId id="440"/>
            <p14:sldId id="464"/>
            <p14:sldId id="465"/>
            <p14:sldId id="466"/>
            <p14:sldId id="467"/>
            <p14:sldId id="472"/>
            <p14:sldId id="473"/>
            <p14:sldId id="474"/>
            <p14:sldId id="479"/>
            <p14:sldId id="468"/>
            <p14:sldId id="485"/>
            <p14:sldId id="486"/>
            <p14:sldId id="489"/>
            <p14:sldId id="492"/>
            <p14:sldId id="501"/>
            <p14:sldId id="496"/>
            <p14:sldId id="503"/>
            <p14:sldId id="504"/>
            <p14:sldId id="505"/>
            <p14:sldId id="506"/>
            <p14:sldId id="508"/>
            <p14:sldId id="509"/>
            <p14:sldId id="510"/>
            <p14:sldId id="507"/>
            <p14:sldId id="513"/>
            <p14:sldId id="511"/>
            <p14:sldId id="512"/>
            <p14:sldId id="514"/>
            <p14:sldId id="515"/>
            <p14:sldId id="498"/>
            <p14:sldId id="493"/>
            <p14:sldId id="517"/>
            <p14:sldId id="516"/>
            <p14:sldId id="519"/>
            <p14:sldId id="359"/>
            <p14:sldId id="521"/>
            <p14:sldId id="522"/>
            <p14:sldId id="529"/>
            <p14:sldId id="532"/>
            <p14:sldId id="534"/>
            <p14:sldId id="535"/>
            <p14:sldId id="550"/>
            <p14:sldId id="558"/>
            <p14:sldId id="379"/>
            <p14:sldId id="555"/>
            <p14:sldId id="556"/>
            <p14:sldId id="374"/>
            <p14:sldId id="3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FF0000"/>
    <a:srgbClr val="9CDCFE"/>
    <a:srgbClr val="1F1F1F"/>
    <a:srgbClr val="00B0F0"/>
    <a:srgbClr val="5B9BD5"/>
    <a:srgbClr val="003E51"/>
    <a:srgbClr val="003E52"/>
    <a:srgbClr val="244A9F"/>
    <a:srgbClr val="7A5F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6A33C0-0387-455C-9122-1BC65B88B631}" v="1150" dt="2024-05-14T22:19:02.4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06"/>
    <p:restoredTop sz="94422"/>
  </p:normalViewPr>
  <p:slideViewPr>
    <p:cSldViewPr snapToGrid="0" snapToObjects="1">
      <p:cViewPr varScale="1">
        <p:scale>
          <a:sx n="184" d="100"/>
          <a:sy n="184" d="100"/>
        </p:scale>
        <p:origin x="475" y="125"/>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microsoft.com/office/2016/11/relationships/changesInfo" Target="changesInfos/changesInfo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notesMaster" Target="notesMasters/notesMaster1.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125"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eth, Peter D" userId="388b569b-9117-49f0-b6f1-cd12ff0587b0" providerId="ADAL" clId="{ED8756B2-EABC-D04E-A883-E74648F53684}"/>
    <pc:docChg chg="modMainMaster">
      <pc:chgData name="Soeth, Peter D" userId="388b569b-9117-49f0-b6f1-cd12ff0587b0" providerId="ADAL" clId="{ED8756B2-EABC-D04E-A883-E74648F53684}" dt="2019-12-27T19:17:33.041" v="67" actId="962"/>
      <pc:docMkLst>
        <pc:docMk/>
      </pc:docMkLst>
      <pc:sldMasterChg chg="modSldLayout">
        <pc:chgData name="Soeth, Peter D" userId="388b569b-9117-49f0-b6f1-cd12ff0587b0" providerId="ADAL" clId="{ED8756B2-EABC-D04E-A883-E74648F53684}" dt="2019-12-27T19:17:33.041" v="67" actId="962"/>
        <pc:sldMasterMkLst>
          <pc:docMk/>
          <pc:sldMasterMk cId="2142138816" sldId="2147483648"/>
        </pc:sldMasterMkLst>
        <pc:sldLayoutChg chg="modSp">
          <pc:chgData name="Soeth, Peter D" userId="388b569b-9117-49f0-b6f1-cd12ff0587b0" providerId="ADAL" clId="{ED8756B2-EABC-D04E-A883-E74648F53684}" dt="2019-12-27T19:16:27.432" v="25" actId="962"/>
          <pc:sldLayoutMkLst>
            <pc:docMk/>
            <pc:sldMasterMk cId="2142138816" sldId="2147483648"/>
            <pc:sldLayoutMk cId="363738557" sldId="2147483649"/>
          </pc:sldLayoutMkLst>
          <pc:picChg chg="mod">
            <ac:chgData name="Soeth, Peter D" userId="388b569b-9117-49f0-b6f1-cd12ff0587b0" providerId="ADAL" clId="{ED8756B2-EABC-D04E-A883-E74648F53684}" dt="2019-12-27T19:16:27.432" v="25" actId="962"/>
            <ac:picMkLst>
              <pc:docMk/>
              <pc:sldMasterMk cId="2142138816" sldId="2147483648"/>
              <pc:sldLayoutMk cId="363738557" sldId="2147483649"/>
              <ac:picMk id="6" creationId="{AB8C3517-FFE3-3543-BB90-1F6AD7894009}"/>
            </ac:picMkLst>
          </pc:picChg>
        </pc:sldLayoutChg>
        <pc:sldLayoutChg chg="modSp">
          <pc:chgData name="Soeth, Peter D" userId="388b569b-9117-49f0-b6f1-cd12ff0587b0" providerId="ADAL" clId="{ED8756B2-EABC-D04E-A883-E74648F53684}" dt="2019-12-27T19:16:37.825" v="33" actId="962"/>
          <pc:sldLayoutMkLst>
            <pc:docMk/>
            <pc:sldMasterMk cId="2142138816" sldId="2147483648"/>
            <pc:sldLayoutMk cId="1615468137" sldId="2147483650"/>
          </pc:sldLayoutMkLst>
          <pc:picChg chg="mod">
            <ac:chgData name="Soeth, Peter D" userId="388b569b-9117-49f0-b6f1-cd12ff0587b0" providerId="ADAL" clId="{ED8756B2-EABC-D04E-A883-E74648F53684}" dt="2019-12-27T19:16:37.825" v="33" actId="962"/>
            <ac:picMkLst>
              <pc:docMk/>
              <pc:sldMasterMk cId="2142138816" sldId="2147483648"/>
              <pc:sldLayoutMk cId="1615468137" sldId="2147483650"/>
              <ac:picMk id="9" creationId="{A0288531-B01B-6640-AB0C-5289780290A3}"/>
            </ac:picMkLst>
          </pc:picChg>
        </pc:sldLayoutChg>
        <pc:sldLayoutChg chg="modSp">
          <pc:chgData name="Soeth, Peter D" userId="388b569b-9117-49f0-b6f1-cd12ff0587b0" providerId="ADAL" clId="{ED8756B2-EABC-D04E-A883-E74648F53684}" dt="2019-12-27T19:16:49.446" v="35" actId="962"/>
          <pc:sldLayoutMkLst>
            <pc:docMk/>
            <pc:sldMasterMk cId="2142138816" sldId="2147483648"/>
            <pc:sldLayoutMk cId="1195593178" sldId="2147483652"/>
          </pc:sldLayoutMkLst>
          <pc:picChg chg="mod">
            <ac:chgData name="Soeth, Peter D" userId="388b569b-9117-49f0-b6f1-cd12ff0587b0" providerId="ADAL" clId="{ED8756B2-EABC-D04E-A883-E74648F53684}" dt="2019-12-27T19:16:49.446" v="35" actId="962"/>
            <ac:picMkLst>
              <pc:docMk/>
              <pc:sldMasterMk cId="2142138816" sldId="2147483648"/>
              <pc:sldLayoutMk cId="1195593178" sldId="2147483652"/>
              <ac:picMk id="11" creationId="{98A0141C-8165-B54B-8776-428F338B5D35}"/>
            </ac:picMkLst>
          </pc:picChg>
        </pc:sldLayoutChg>
        <pc:sldLayoutChg chg="modSp">
          <pc:chgData name="Soeth, Peter D" userId="388b569b-9117-49f0-b6f1-cd12ff0587b0" providerId="ADAL" clId="{ED8756B2-EABC-D04E-A883-E74648F53684}" dt="2019-12-27T19:17:01.603" v="39" actId="962"/>
          <pc:sldLayoutMkLst>
            <pc:docMk/>
            <pc:sldMasterMk cId="2142138816" sldId="2147483648"/>
            <pc:sldLayoutMk cId="330057667" sldId="2147483653"/>
          </pc:sldLayoutMkLst>
          <pc:picChg chg="mod">
            <ac:chgData name="Soeth, Peter D" userId="388b569b-9117-49f0-b6f1-cd12ff0587b0" providerId="ADAL" clId="{ED8756B2-EABC-D04E-A883-E74648F53684}" dt="2019-12-27T19:17:01.603" v="39" actId="962"/>
            <ac:picMkLst>
              <pc:docMk/>
              <pc:sldMasterMk cId="2142138816" sldId="2147483648"/>
              <pc:sldLayoutMk cId="330057667" sldId="2147483653"/>
              <ac:picMk id="13" creationId="{05477D73-A3D0-3740-83C4-278FD2108E95}"/>
            </ac:picMkLst>
          </pc:picChg>
        </pc:sldLayoutChg>
        <pc:sldLayoutChg chg="modSp">
          <pc:chgData name="Soeth, Peter D" userId="388b569b-9117-49f0-b6f1-cd12ff0587b0" providerId="ADAL" clId="{ED8756B2-EABC-D04E-A883-E74648F53684}" dt="2019-12-27T19:17:07.508" v="41" actId="962"/>
          <pc:sldLayoutMkLst>
            <pc:docMk/>
            <pc:sldMasterMk cId="2142138816" sldId="2147483648"/>
            <pc:sldLayoutMk cId="328949068" sldId="2147483654"/>
          </pc:sldLayoutMkLst>
          <pc:picChg chg="mod">
            <ac:chgData name="Soeth, Peter D" userId="388b569b-9117-49f0-b6f1-cd12ff0587b0" providerId="ADAL" clId="{ED8756B2-EABC-D04E-A883-E74648F53684}" dt="2019-12-27T19:17:07.508" v="41" actId="962"/>
            <ac:picMkLst>
              <pc:docMk/>
              <pc:sldMasterMk cId="2142138816" sldId="2147483648"/>
              <pc:sldLayoutMk cId="328949068" sldId="2147483654"/>
              <ac:picMk id="6" creationId="{5A015712-CFB6-4548-BFEC-B0E7FD7AD67C}"/>
            </ac:picMkLst>
          </pc:picChg>
        </pc:sldLayoutChg>
        <pc:sldLayoutChg chg="modSp">
          <pc:chgData name="Soeth, Peter D" userId="388b569b-9117-49f0-b6f1-cd12ff0587b0" providerId="ADAL" clId="{ED8756B2-EABC-D04E-A883-E74648F53684}" dt="2019-12-27T19:17:11.313" v="43" actId="962"/>
          <pc:sldLayoutMkLst>
            <pc:docMk/>
            <pc:sldMasterMk cId="2142138816" sldId="2147483648"/>
            <pc:sldLayoutMk cId="1024078498" sldId="2147483655"/>
          </pc:sldLayoutMkLst>
          <pc:picChg chg="mod">
            <ac:chgData name="Soeth, Peter D" userId="388b569b-9117-49f0-b6f1-cd12ff0587b0" providerId="ADAL" clId="{ED8756B2-EABC-D04E-A883-E74648F53684}" dt="2019-12-27T19:17:11.313" v="43" actId="962"/>
            <ac:picMkLst>
              <pc:docMk/>
              <pc:sldMasterMk cId="2142138816" sldId="2147483648"/>
              <pc:sldLayoutMk cId="1024078498" sldId="2147483655"/>
              <ac:picMk id="5" creationId="{5648E7EF-14F3-7D4E-B40F-59FF68BA3504}"/>
            </ac:picMkLst>
          </pc:picChg>
        </pc:sldLayoutChg>
        <pc:sldLayoutChg chg="modSp">
          <pc:chgData name="Soeth, Peter D" userId="388b569b-9117-49f0-b6f1-cd12ff0587b0" providerId="ADAL" clId="{ED8756B2-EABC-D04E-A883-E74648F53684}" dt="2019-12-27T19:17:20.342" v="45" actId="962"/>
          <pc:sldLayoutMkLst>
            <pc:docMk/>
            <pc:sldMasterMk cId="2142138816" sldId="2147483648"/>
            <pc:sldLayoutMk cId="1099288062" sldId="2147483657"/>
          </pc:sldLayoutMkLst>
          <pc:spChg chg="mod">
            <ac:chgData name="Soeth, Peter D" userId="388b569b-9117-49f0-b6f1-cd12ff0587b0" providerId="ADAL" clId="{ED8756B2-EABC-D04E-A883-E74648F53684}" dt="2019-12-27T19:17:20.342" v="45" actId="962"/>
            <ac:spMkLst>
              <pc:docMk/>
              <pc:sldMasterMk cId="2142138816" sldId="2147483648"/>
              <pc:sldLayoutMk cId="1099288062" sldId="2147483657"/>
              <ac:spMk id="6" creationId="{00000000-0000-0000-0000-000000000000}"/>
            </ac:spMkLst>
          </pc:spChg>
        </pc:sldLayoutChg>
        <pc:sldLayoutChg chg="modSp">
          <pc:chgData name="Soeth, Peter D" userId="388b569b-9117-49f0-b6f1-cd12ff0587b0" providerId="ADAL" clId="{ED8756B2-EABC-D04E-A883-E74648F53684}" dt="2019-12-27T19:16:55.448" v="37" actId="962"/>
          <pc:sldLayoutMkLst>
            <pc:docMk/>
            <pc:sldMasterMk cId="2142138816" sldId="2147483648"/>
            <pc:sldLayoutMk cId="0" sldId="2147483669"/>
          </pc:sldLayoutMkLst>
          <pc:picChg chg="mod">
            <ac:chgData name="Soeth, Peter D" userId="388b569b-9117-49f0-b6f1-cd12ff0587b0" providerId="ADAL" clId="{ED8756B2-EABC-D04E-A883-E74648F53684}" dt="2019-12-27T19:16:55.448" v="37" actId="962"/>
            <ac:picMkLst>
              <pc:docMk/>
              <pc:sldMasterMk cId="2142138816" sldId="2147483648"/>
              <pc:sldLayoutMk cId="0" sldId="2147483669"/>
              <ac:picMk id="12" creationId="{1E6808C1-CC84-804D-A972-E770C4D92CA0}"/>
            </ac:picMkLst>
          </pc:picChg>
        </pc:sldLayoutChg>
        <pc:sldLayoutChg chg="modSp">
          <pc:chgData name="Soeth, Peter D" userId="388b569b-9117-49f0-b6f1-cd12ff0587b0" providerId="ADAL" clId="{ED8756B2-EABC-D04E-A883-E74648F53684}" dt="2019-12-27T19:17:33.041" v="67" actId="962"/>
          <pc:sldLayoutMkLst>
            <pc:docMk/>
            <pc:sldMasterMk cId="2142138816" sldId="2147483648"/>
            <pc:sldLayoutMk cId="0" sldId="2147483670"/>
          </pc:sldLayoutMkLst>
          <pc:picChg chg="mod">
            <ac:chgData name="Soeth, Peter D" userId="388b569b-9117-49f0-b6f1-cd12ff0587b0" providerId="ADAL" clId="{ED8756B2-EABC-D04E-A883-E74648F53684}" dt="2019-12-27T19:17:33.041" v="67" actId="962"/>
            <ac:picMkLst>
              <pc:docMk/>
              <pc:sldMasterMk cId="2142138816" sldId="2147483648"/>
              <pc:sldLayoutMk cId="0" sldId="2147483670"/>
              <ac:picMk id="3" creationId="{532057ED-70A3-BF4B-81E0-AAF7E69C7A88}"/>
            </ac:picMkLst>
          </pc:picChg>
        </pc:sldLayoutChg>
        <pc:sldLayoutChg chg="modSp">
          <pc:chgData name="Soeth, Peter D" userId="388b569b-9117-49f0-b6f1-cd12ff0587b0" providerId="ADAL" clId="{ED8756B2-EABC-D04E-A883-E74648F53684}" dt="2019-12-27T19:15:25.167" v="1" actId="962"/>
          <pc:sldLayoutMkLst>
            <pc:docMk/>
            <pc:sldMasterMk cId="2142138816" sldId="2147483648"/>
            <pc:sldLayoutMk cId="401756122" sldId="2147483671"/>
          </pc:sldLayoutMkLst>
          <pc:picChg chg="mod">
            <ac:chgData name="Soeth, Peter D" userId="388b569b-9117-49f0-b6f1-cd12ff0587b0" providerId="ADAL" clId="{ED8756B2-EABC-D04E-A883-E74648F53684}" dt="2019-12-27T19:15:25.167" v="1" actId="962"/>
            <ac:picMkLst>
              <pc:docMk/>
              <pc:sldMasterMk cId="2142138816" sldId="2147483648"/>
              <pc:sldLayoutMk cId="401756122" sldId="2147483671"/>
              <ac:picMk id="3" creationId="{A3BB3A5E-B05F-A242-AC2B-AF1935FC3162}"/>
            </ac:picMkLst>
          </pc:picChg>
        </pc:sldLayoutChg>
        <pc:sldLayoutChg chg="modSp">
          <pc:chgData name="Soeth, Peter D" userId="388b569b-9117-49f0-b6f1-cd12ff0587b0" providerId="ADAL" clId="{ED8756B2-EABC-D04E-A883-E74648F53684}" dt="2019-12-27T19:15:29.860" v="3" actId="962"/>
          <pc:sldLayoutMkLst>
            <pc:docMk/>
            <pc:sldMasterMk cId="2142138816" sldId="2147483648"/>
            <pc:sldLayoutMk cId="2640020591" sldId="2147483672"/>
          </pc:sldLayoutMkLst>
          <pc:picChg chg="mod">
            <ac:chgData name="Soeth, Peter D" userId="388b569b-9117-49f0-b6f1-cd12ff0587b0" providerId="ADAL" clId="{ED8756B2-EABC-D04E-A883-E74648F53684}" dt="2019-12-27T19:15:29.860" v="3" actId="962"/>
            <ac:picMkLst>
              <pc:docMk/>
              <pc:sldMasterMk cId="2142138816" sldId="2147483648"/>
              <pc:sldLayoutMk cId="2640020591" sldId="2147483672"/>
              <ac:picMk id="7" creationId="{62793A3D-1EF4-1A48-8A60-D4CA51FB414C}"/>
            </ac:picMkLst>
          </pc:picChg>
        </pc:sldLayoutChg>
        <pc:sldLayoutChg chg="modSp">
          <pc:chgData name="Soeth, Peter D" userId="388b569b-9117-49f0-b6f1-cd12ff0587b0" providerId="ADAL" clId="{ED8756B2-EABC-D04E-A883-E74648F53684}" dt="2019-12-27T19:15:35.524" v="5" actId="962"/>
          <pc:sldLayoutMkLst>
            <pc:docMk/>
            <pc:sldMasterMk cId="2142138816" sldId="2147483648"/>
            <pc:sldLayoutMk cId="2014171124" sldId="2147483673"/>
          </pc:sldLayoutMkLst>
          <pc:picChg chg="mod">
            <ac:chgData name="Soeth, Peter D" userId="388b569b-9117-49f0-b6f1-cd12ff0587b0" providerId="ADAL" clId="{ED8756B2-EABC-D04E-A883-E74648F53684}" dt="2019-12-27T19:15:35.524" v="5" actId="962"/>
            <ac:picMkLst>
              <pc:docMk/>
              <pc:sldMasterMk cId="2142138816" sldId="2147483648"/>
              <pc:sldLayoutMk cId="2014171124" sldId="2147483673"/>
              <ac:picMk id="3" creationId="{049E3112-45B5-DB4A-9375-4430CC1DF4D8}"/>
            </ac:picMkLst>
          </pc:picChg>
        </pc:sldLayoutChg>
        <pc:sldLayoutChg chg="modSp">
          <pc:chgData name="Soeth, Peter D" userId="388b569b-9117-49f0-b6f1-cd12ff0587b0" providerId="ADAL" clId="{ED8756B2-EABC-D04E-A883-E74648F53684}" dt="2019-12-27T19:15:40.201" v="7" actId="962"/>
          <pc:sldLayoutMkLst>
            <pc:docMk/>
            <pc:sldMasterMk cId="2142138816" sldId="2147483648"/>
            <pc:sldLayoutMk cId="3817901894" sldId="2147483674"/>
          </pc:sldLayoutMkLst>
          <pc:picChg chg="mod">
            <ac:chgData name="Soeth, Peter D" userId="388b569b-9117-49f0-b6f1-cd12ff0587b0" providerId="ADAL" clId="{ED8756B2-EABC-D04E-A883-E74648F53684}" dt="2019-12-27T19:15:40.201" v="7" actId="962"/>
            <ac:picMkLst>
              <pc:docMk/>
              <pc:sldMasterMk cId="2142138816" sldId="2147483648"/>
              <pc:sldLayoutMk cId="3817901894" sldId="2147483674"/>
              <ac:picMk id="8" creationId="{A8EA8774-5D4F-324D-B42F-554E1A5E9F3F}"/>
            </ac:picMkLst>
          </pc:picChg>
        </pc:sldLayoutChg>
        <pc:sldLayoutChg chg="modSp">
          <pc:chgData name="Soeth, Peter D" userId="388b569b-9117-49f0-b6f1-cd12ff0587b0" providerId="ADAL" clId="{ED8756B2-EABC-D04E-A883-E74648F53684}" dt="2019-12-27T19:15:44.889" v="9" actId="962"/>
          <pc:sldLayoutMkLst>
            <pc:docMk/>
            <pc:sldMasterMk cId="2142138816" sldId="2147483648"/>
            <pc:sldLayoutMk cId="3658315603" sldId="2147483675"/>
          </pc:sldLayoutMkLst>
          <pc:picChg chg="mod">
            <ac:chgData name="Soeth, Peter D" userId="388b569b-9117-49f0-b6f1-cd12ff0587b0" providerId="ADAL" clId="{ED8756B2-EABC-D04E-A883-E74648F53684}" dt="2019-12-27T19:15:44.889" v="9" actId="962"/>
            <ac:picMkLst>
              <pc:docMk/>
              <pc:sldMasterMk cId="2142138816" sldId="2147483648"/>
              <pc:sldLayoutMk cId="3658315603" sldId="2147483675"/>
              <ac:picMk id="9" creationId="{3D68C434-5431-6945-8DE0-205747471A9B}"/>
            </ac:picMkLst>
          </pc:picChg>
        </pc:sldLayoutChg>
        <pc:sldLayoutChg chg="modSp">
          <pc:chgData name="Soeth, Peter D" userId="388b569b-9117-49f0-b6f1-cd12ff0587b0" providerId="ADAL" clId="{ED8756B2-EABC-D04E-A883-E74648F53684}" dt="2019-12-27T19:15:49.933" v="11" actId="962"/>
          <pc:sldLayoutMkLst>
            <pc:docMk/>
            <pc:sldMasterMk cId="2142138816" sldId="2147483648"/>
            <pc:sldLayoutMk cId="2448889983" sldId="2147483676"/>
          </pc:sldLayoutMkLst>
          <pc:picChg chg="mod">
            <ac:chgData name="Soeth, Peter D" userId="388b569b-9117-49f0-b6f1-cd12ff0587b0" providerId="ADAL" clId="{ED8756B2-EABC-D04E-A883-E74648F53684}" dt="2019-12-27T19:15:49.933" v="11" actId="962"/>
            <ac:picMkLst>
              <pc:docMk/>
              <pc:sldMasterMk cId="2142138816" sldId="2147483648"/>
              <pc:sldLayoutMk cId="2448889983" sldId="2147483676"/>
              <ac:picMk id="9" creationId="{76EBF2C2-2618-2C48-8472-4F8B34DE99F5}"/>
            </ac:picMkLst>
          </pc:picChg>
        </pc:sldLayoutChg>
        <pc:sldLayoutChg chg="modSp">
          <pc:chgData name="Soeth, Peter D" userId="388b569b-9117-49f0-b6f1-cd12ff0587b0" providerId="ADAL" clId="{ED8756B2-EABC-D04E-A883-E74648F53684}" dt="2019-12-27T19:15:54.513" v="13" actId="962"/>
          <pc:sldLayoutMkLst>
            <pc:docMk/>
            <pc:sldMasterMk cId="2142138816" sldId="2147483648"/>
            <pc:sldLayoutMk cId="2459198089" sldId="2147483677"/>
          </pc:sldLayoutMkLst>
          <pc:picChg chg="mod">
            <ac:chgData name="Soeth, Peter D" userId="388b569b-9117-49f0-b6f1-cd12ff0587b0" providerId="ADAL" clId="{ED8756B2-EABC-D04E-A883-E74648F53684}" dt="2019-12-27T19:15:54.513" v="13" actId="962"/>
            <ac:picMkLst>
              <pc:docMk/>
              <pc:sldMasterMk cId="2142138816" sldId="2147483648"/>
              <pc:sldLayoutMk cId="2459198089" sldId="2147483677"/>
              <ac:picMk id="8" creationId="{E884F529-72E9-1A4F-AC9D-2FAB44063B9E}"/>
            </ac:picMkLst>
          </pc:picChg>
        </pc:sldLayoutChg>
        <pc:sldLayoutChg chg="modSp">
          <pc:chgData name="Soeth, Peter D" userId="388b569b-9117-49f0-b6f1-cd12ff0587b0" providerId="ADAL" clId="{ED8756B2-EABC-D04E-A883-E74648F53684}" dt="2019-12-27T19:16:00.918" v="15" actId="962"/>
          <pc:sldLayoutMkLst>
            <pc:docMk/>
            <pc:sldMasterMk cId="2142138816" sldId="2147483648"/>
            <pc:sldLayoutMk cId="2417454989" sldId="2147483678"/>
          </pc:sldLayoutMkLst>
          <pc:picChg chg="mod">
            <ac:chgData name="Soeth, Peter D" userId="388b569b-9117-49f0-b6f1-cd12ff0587b0" providerId="ADAL" clId="{ED8756B2-EABC-D04E-A883-E74648F53684}" dt="2019-12-27T19:16:00.918" v="15" actId="962"/>
            <ac:picMkLst>
              <pc:docMk/>
              <pc:sldMasterMk cId="2142138816" sldId="2147483648"/>
              <pc:sldLayoutMk cId="2417454989" sldId="2147483678"/>
              <ac:picMk id="7" creationId="{BFEF4601-7FC8-1C4E-95F1-E89AB323DFFD}"/>
            </ac:picMkLst>
          </pc:picChg>
        </pc:sldLayoutChg>
        <pc:sldLayoutChg chg="modSp">
          <pc:chgData name="Soeth, Peter D" userId="388b569b-9117-49f0-b6f1-cd12ff0587b0" providerId="ADAL" clId="{ED8756B2-EABC-D04E-A883-E74648F53684}" dt="2019-12-27T19:16:05.819" v="17" actId="962"/>
          <pc:sldLayoutMkLst>
            <pc:docMk/>
            <pc:sldMasterMk cId="2142138816" sldId="2147483648"/>
            <pc:sldLayoutMk cId="3754464028" sldId="2147483679"/>
          </pc:sldLayoutMkLst>
          <pc:picChg chg="mod">
            <ac:chgData name="Soeth, Peter D" userId="388b569b-9117-49f0-b6f1-cd12ff0587b0" providerId="ADAL" clId="{ED8756B2-EABC-D04E-A883-E74648F53684}" dt="2019-12-27T19:16:05.819" v="17" actId="962"/>
            <ac:picMkLst>
              <pc:docMk/>
              <pc:sldMasterMk cId="2142138816" sldId="2147483648"/>
              <pc:sldLayoutMk cId="3754464028" sldId="2147483679"/>
              <ac:picMk id="7" creationId="{52A215C6-52EA-E344-BCF1-A5FC91347377}"/>
            </ac:picMkLst>
          </pc:picChg>
        </pc:sldLayoutChg>
        <pc:sldLayoutChg chg="modSp">
          <pc:chgData name="Soeth, Peter D" userId="388b569b-9117-49f0-b6f1-cd12ff0587b0" providerId="ADAL" clId="{ED8756B2-EABC-D04E-A883-E74648F53684}" dt="2019-12-27T19:16:10.416" v="19" actId="962"/>
          <pc:sldLayoutMkLst>
            <pc:docMk/>
            <pc:sldMasterMk cId="2142138816" sldId="2147483648"/>
            <pc:sldLayoutMk cId="604275840" sldId="2147483680"/>
          </pc:sldLayoutMkLst>
          <pc:picChg chg="mod">
            <ac:chgData name="Soeth, Peter D" userId="388b569b-9117-49f0-b6f1-cd12ff0587b0" providerId="ADAL" clId="{ED8756B2-EABC-D04E-A883-E74648F53684}" dt="2019-12-27T19:16:10.416" v="19" actId="962"/>
            <ac:picMkLst>
              <pc:docMk/>
              <pc:sldMasterMk cId="2142138816" sldId="2147483648"/>
              <pc:sldLayoutMk cId="604275840" sldId="2147483680"/>
              <ac:picMk id="9" creationId="{1E914312-A458-7146-82CB-6211D14DCECC}"/>
            </ac:picMkLst>
          </pc:picChg>
        </pc:sldLayoutChg>
        <pc:sldLayoutChg chg="modSp">
          <pc:chgData name="Soeth, Peter D" userId="388b569b-9117-49f0-b6f1-cd12ff0587b0" providerId="ADAL" clId="{ED8756B2-EABC-D04E-A883-E74648F53684}" dt="2019-12-27T19:16:18.039" v="21" actId="962"/>
          <pc:sldLayoutMkLst>
            <pc:docMk/>
            <pc:sldMasterMk cId="2142138816" sldId="2147483648"/>
            <pc:sldLayoutMk cId="1444982349" sldId="2147483681"/>
          </pc:sldLayoutMkLst>
          <pc:picChg chg="mod">
            <ac:chgData name="Soeth, Peter D" userId="388b569b-9117-49f0-b6f1-cd12ff0587b0" providerId="ADAL" clId="{ED8756B2-EABC-D04E-A883-E74648F53684}" dt="2019-12-27T19:16:18.039" v="21" actId="962"/>
            <ac:picMkLst>
              <pc:docMk/>
              <pc:sldMasterMk cId="2142138816" sldId="2147483648"/>
              <pc:sldLayoutMk cId="1444982349" sldId="2147483681"/>
              <ac:picMk id="7" creationId="{BDCFF41C-476E-B94B-92CE-59108B74D1E1}"/>
            </ac:picMkLst>
          </pc:picChg>
        </pc:sldLayoutChg>
        <pc:sldLayoutChg chg="modSp">
          <pc:chgData name="Soeth, Peter D" userId="388b569b-9117-49f0-b6f1-cd12ff0587b0" providerId="ADAL" clId="{ED8756B2-EABC-D04E-A883-E74648F53684}" dt="2019-12-27T19:16:22.405" v="23" actId="962"/>
          <pc:sldLayoutMkLst>
            <pc:docMk/>
            <pc:sldMasterMk cId="2142138816" sldId="2147483648"/>
            <pc:sldLayoutMk cId="2662925495" sldId="2147483682"/>
          </pc:sldLayoutMkLst>
          <pc:picChg chg="mod">
            <ac:chgData name="Soeth, Peter D" userId="388b569b-9117-49f0-b6f1-cd12ff0587b0" providerId="ADAL" clId="{ED8756B2-EABC-D04E-A883-E74648F53684}" dt="2019-12-27T19:16:22.405" v="23" actId="962"/>
            <ac:picMkLst>
              <pc:docMk/>
              <pc:sldMasterMk cId="2142138816" sldId="2147483648"/>
              <pc:sldLayoutMk cId="2662925495" sldId="2147483682"/>
              <ac:picMk id="7" creationId="{F36C494F-E6B5-034C-AF80-8F9C97343FE6}"/>
            </ac:picMkLst>
          </pc:picChg>
        </pc:sldLayoutChg>
      </pc:sldMasterChg>
    </pc:docChg>
  </pc:docChgLst>
  <pc:docChgLst>
    <pc:chgData name="Soeth, Peter D" userId="388b569b-9117-49f0-b6f1-cd12ff0587b0" providerId="ADAL" clId="{BED635C9-A242-9E43-95CC-175E27F93C18}"/>
    <pc:docChg chg="undo custSel addSld delSld modSld modMainMaster">
      <pc:chgData name="Soeth, Peter D" userId="388b569b-9117-49f0-b6f1-cd12ff0587b0" providerId="ADAL" clId="{BED635C9-A242-9E43-95CC-175E27F93C18}" dt="2020-01-28T20:50:30.307" v="38"/>
      <pc:docMkLst>
        <pc:docMk/>
      </pc:docMkLst>
      <pc:sldChg chg="addSp delSp modSp">
        <pc:chgData name="Soeth, Peter D" userId="388b569b-9117-49f0-b6f1-cd12ff0587b0" providerId="ADAL" clId="{BED635C9-A242-9E43-95CC-175E27F93C18}" dt="2020-01-28T20:50:30.307" v="38"/>
        <pc:sldMkLst>
          <pc:docMk/>
          <pc:sldMk cId="2870274991" sldId="270"/>
        </pc:sldMkLst>
        <pc:spChg chg="del">
          <ac:chgData name="Soeth, Peter D" userId="388b569b-9117-49f0-b6f1-cd12ff0587b0" providerId="ADAL" clId="{BED635C9-A242-9E43-95CC-175E27F93C18}" dt="2020-01-28T20:47:37.673" v="15"/>
          <ac:spMkLst>
            <pc:docMk/>
            <pc:sldMk cId="2870274991" sldId="270"/>
            <ac:spMk id="2" creationId="{00B5B74A-020B-464A-91E9-3555ECCCACEC}"/>
          </ac:spMkLst>
        </pc:spChg>
        <pc:spChg chg="del">
          <ac:chgData name="Soeth, Peter D" userId="388b569b-9117-49f0-b6f1-cd12ff0587b0" providerId="ADAL" clId="{BED635C9-A242-9E43-95CC-175E27F93C18}" dt="2020-01-28T20:47:37.673" v="15"/>
          <ac:spMkLst>
            <pc:docMk/>
            <pc:sldMk cId="2870274991" sldId="270"/>
            <ac:spMk id="3" creationId="{2B7B380D-B811-124E-936C-17FE976DC101}"/>
          </ac:spMkLst>
        </pc:spChg>
        <pc:spChg chg="add del mod">
          <ac:chgData name="Soeth, Peter D" userId="388b569b-9117-49f0-b6f1-cd12ff0587b0" providerId="ADAL" clId="{BED635C9-A242-9E43-95CC-175E27F93C18}" dt="2020-01-28T20:49:57.982" v="30"/>
          <ac:spMkLst>
            <pc:docMk/>
            <pc:sldMk cId="2870274991" sldId="270"/>
            <ac:spMk id="4" creationId="{16BFDEB4-01B2-A54B-8A1A-95470D4D4A38}"/>
          </ac:spMkLst>
        </pc:spChg>
        <pc:spChg chg="add del mod">
          <ac:chgData name="Soeth, Peter D" userId="388b569b-9117-49f0-b6f1-cd12ff0587b0" providerId="ADAL" clId="{BED635C9-A242-9E43-95CC-175E27F93C18}" dt="2020-01-28T20:49:57.982" v="30"/>
          <ac:spMkLst>
            <pc:docMk/>
            <pc:sldMk cId="2870274991" sldId="270"/>
            <ac:spMk id="5" creationId="{0ADD6B9D-5BA9-1E4E-8D5F-D5E184499B04}"/>
          </ac:spMkLst>
        </pc:spChg>
        <pc:spChg chg="add del mod">
          <ac:chgData name="Soeth, Peter D" userId="388b569b-9117-49f0-b6f1-cd12ff0587b0" providerId="ADAL" clId="{BED635C9-A242-9E43-95CC-175E27F93C18}" dt="2020-01-28T20:49:57.982" v="30"/>
          <ac:spMkLst>
            <pc:docMk/>
            <pc:sldMk cId="2870274991" sldId="270"/>
            <ac:spMk id="6" creationId="{3A421D97-0120-2146-8BDA-29E7708DB21B}"/>
          </ac:spMkLst>
        </pc:spChg>
        <pc:spChg chg="add del mod">
          <ac:chgData name="Soeth, Peter D" userId="388b569b-9117-49f0-b6f1-cd12ff0587b0" providerId="ADAL" clId="{BED635C9-A242-9E43-95CC-175E27F93C18}" dt="2020-01-28T20:50:15.079" v="35"/>
          <ac:spMkLst>
            <pc:docMk/>
            <pc:sldMk cId="2870274991" sldId="270"/>
            <ac:spMk id="7" creationId="{4F77DDA9-3951-CC4F-957F-656DE0DB4977}"/>
          </ac:spMkLst>
        </pc:spChg>
        <pc:spChg chg="add del mod">
          <ac:chgData name="Soeth, Peter D" userId="388b569b-9117-49f0-b6f1-cd12ff0587b0" providerId="ADAL" clId="{BED635C9-A242-9E43-95CC-175E27F93C18}" dt="2020-01-28T20:50:15.079" v="35"/>
          <ac:spMkLst>
            <pc:docMk/>
            <pc:sldMk cId="2870274991" sldId="270"/>
            <ac:spMk id="8" creationId="{59CFB53B-0D92-1D44-AB45-21938560C57E}"/>
          </ac:spMkLst>
        </pc:spChg>
        <pc:spChg chg="add del mod">
          <ac:chgData name="Soeth, Peter D" userId="388b569b-9117-49f0-b6f1-cd12ff0587b0" providerId="ADAL" clId="{BED635C9-A242-9E43-95CC-175E27F93C18}" dt="2020-01-28T20:50:15.079" v="35"/>
          <ac:spMkLst>
            <pc:docMk/>
            <pc:sldMk cId="2870274991" sldId="270"/>
            <ac:spMk id="9" creationId="{DB3DE771-BD9C-BB49-BA68-4ED5FE57B9C0}"/>
          </ac:spMkLst>
        </pc:spChg>
        <pc:spChg chg="add del mod">
          <ac:chgData name="Soeth, Peter D" userId="388b569b-9117-49f0-b6f1-cd12ff0587b0" providerId="ADAL" clId="{BED635C9-A242-9E43-95CC-175E27F93C18}" dt="2020-01-28T20:50:15.079" v="35"/>
          <ac:spMkLst>
            <pc:docMk/>
            <pc:sldMk cId="2870274991" sldId="270"/>
            <ac:spMk id="10" creationId="{48A05463-FF0D-5042-A18F-61B63C3C6247}"/>
          </ac:spMkLst>
        </pc:spChg>
        <pc:spChg chg="add del mod">
          <ac:chgData name="Soeth, Peter D" userId="388b569b-9117-49f0-b6f1-cd12ff0587b0" providerId="ADAL" clId="{BED635C9-A242-9E43-95CC-175E27F93C18}" dt="2020-01-28T20:50:30.307" v="38"/>
          <ac:spMkLst>
            <pc:docMk/>
            <pc:sldMk cId="2870274991" sldId="270"/>
            <ac:spMk id="13" creationId="{6802548E-6C3A-E242-8EF7-0BFD205F6BBE}"/>
          </ac:spMkLst>
        </pc:spChg>
        <pc:spChg chg="add del mod">
          <ac:chgData name="Soeth, Peter D" userId="388b569b-9117-49f0-b6f1-cd12ff0587b0" providerId="ADAL" clId="{BED635C9-A242-9E43-95CC-175E27F93C18}" dt="2020-01-28T20:50:30.307" v="38"/>
          <ac:spMkLst>
            <pc:docMk/>
            <pc:sldMk cId="2870274991" sldId="270"/>
            <ac:spMk id="14" creationId="{2046BECD-EF5B-AD4A-A53D-599917BC0EB0}"/>
          </ac:spMkLst>
        </pc:spChg>
        <pc:spChg chg="add del mod">
          <ac:chgData name="Soeth, Peter D" userId="388b569b-9117-49f0-b6f1-cd12ff0587b0" providerId="ADAL" clId="{BED635C9-A242-9E43-95CC-175E27F93C18}" dt="2020-01-28T20:50:30.307" v="38"/>
          <ac:spMkLst>
            <pc:docMk/>
            <pc:sldMk cId="2870274991" sldId="270"/>
            <ac:spMk id="15" creationId="{9752907B-F4A4-3044-8A8A-2E02DFD3CF26}"/>
          </ac:spMkLst>
        </pc:spChg>
        <pc:spChg chg="add del mod">
          <ac:chgData name="Soeth, Peter D" userId="388b569b-9117-49f0-b6f1-cd12ff0587b0" providerId="ADAL" clId="{BED635C9-A242-9E43-95CC-175E27F93C18}" dt="2020-01-28T20:50:30.307" v="38"/>
          <ac:spMkLst>
            <pc:docMk/>
            <pc:sldMk cId="2870274991" sldId="270"/>
            <ac:spMk id="16" creationId="{DA9C4C9C-A0AD-0D4B-96FF-B28F95161B1F}"/>
          </ac:spMkLst>
        </pc:spChg>
        <pc:spChg chg="add mod">
          <ac:chgData name="Soeth, Peter D" userId="388b569b-9117-49f0-b6f1-cd12ff0587b0" providerId="ADAL" clId="{BED635C9-A242-9E43-95CC-175E27F93C18}" dt="2020-01-28T20:50:30.307" v="38"/>
          <ac:spMkLst>
            <pc:docMk/>
            <pc:sldMk cId="2870274991" sldId="270"/>
            <ac:spMk id="19" creationId="{C8776AD2-DE99-054F-90AA-C445003C91DB}"/>
          </ac:spMkLst>
        </pc:spChg>
        <pc:spChg chg="add mod">
          <ac:chgData name="Soeth, Peter D" userId="388b569b-9117-49f0-b6f1-cd12ff0587b0" providerId="ADAL" clId="{BED635C9-A242-9E43-95CC-175E27F93C18}" dt="2020-01-28T20:50:30.307" v="38"/>
          <ac:spMkLst>
            <pc:docMk/>
            <pc:sldMk cId="2870274991" sldId="270"/>
            <ac:spMk id="20" creationId="{3C49A113-7C26-EA48-957C-AAA0A91FD5D0}"/>
          </ac:spMkLst>
        </pc:spChg>
        <pc:spChg chg="add mod">
          <ac:chgData name="Soeth, Peter D" userId="388b569b-9117-49f0-b6f1-cd12ff0587b0" providerId="ADAL" clId="{BED635C9-A242-9E43-95CC-175E27F93C18}" dt="2020-01-28T20:50:30.307" v="38"/>
          <ac:spMkLst>
            <pc:docMk/>
            <pc:sldMk cId="2870274991" sldId="270"/>
            <ac:spMk id="21" creationId="{C795099F-BC3C-3D41-B2F9-78CAB9FF1EE0}"/>
          </ac:spMkLst>
        </pc:spChg>
        <pc:picChg chg="add del mod">
          <ac:chgData name="Soeth, Peter D" userId="388b569b-9117-49f0-b6f1-cd12ff0587b0" providerId="ADAL" clId="{BED635C9-A242-9E43-95CC-175E27F93C18}" dt="2020-01-28T20:50:10.594" v="34" actId="931"/>
          <ac:picMkLst>
            <pc:docMk/>
            <pc:sldMk cId="2870274991" sldId="270"/>
            <ac:picMk id="12" creationId="{419D5AD8-86CB-984B-824A-4F0B994562A0}"/>
          </ac:picMkLst>
        </pc:picChg>
        <pc:picChg chg="add del mod">
          <ac:chgData name="Soeth, Peter D" userId="388b569b-9117-49f0-b6f1-cd12ff0587b0" providerId="ADAL" clId="{BED635C9-A242-9E43-95CC-175E27F93C18}" dt="2020-01-28T20:50:24.210" v="37" actId="931"/>
          <ac:picMkLst>
            <pc:docMk/>
            <pc:sldMk cId="2870274991" sldId="270"/>
            <ac:picMk id="18" creationId="{07BEC6D9-631A-F64C-B3A1-6CE3549B9313}"/>
          </ac:picMkLst>
        </pc:picChg>
      </pc:sldChg>
      <pc:sldChg chg="addSp delSp modSp add del">
        <pc:chgData name="Soeth, Peter D" userId="388b569b-9117-49f0-b6f1-cd12ff0587b0" providerId="ADAL" clId="{BED635C9-A242-9E43-95CC-175E27F93C18}" dt="2020-01-28T20:49:52.483" v="29" actId="2696"/>
        <pc:sldMkLst>
          <pc:docMk/>
          <pc:sldMk cId="1763615975" sldId="271"/>
        </pc:sldMkLst>
        <pc:spChg chg="del">
          <ac:chgData name="Soeth, Peter D" userId="388b569b-9117-49f0-b6f1-cd12ff0587b0" providerId="ADAL" clId="{BED635C9-A242-9E43-95CC-175E27F93C18}" dt="2020-01-28T20:47:51.871" v="17"/>
          <ac:spMkLst>
            <pc:docMk/>
            <pc:sldMk cId="1763615975" sldId="271"/>
            <ac:spMk id="2" creationId="{87E214A8-8747-CB49-9B1F-ED0AA86041DE}"/>
          </ac:spMkLst>
        </pc:spChg>
        <pc:spChg chg="del">
          <ac:chgData name="Soeth, Peter D" userId="388b569b-9117-49f0-b6f1-cd12ff0587b0" providerId="ADAL" clId="{BED635C9-A242-9E43-95CC-175E27F93C18}" dt="2020-01-28T20:47:51.871" v="17"/>
          <ac:spMkLst>
            <pc:docMk/>
            <pc:sldMk cId="1763615975" sldId="271"/>
            <ac:spMk id="3" creationId="{61A318B1-B7C6-8949-95A4-E9C1632AB1B2}"/>
          </ac:spMkLst>
        </pc:spChg>
        <pc:spChg chg="del">
          <ac:chgData name="Soeth, Peter D" userId="388b569b-9117-49f0-b6f1-cd12ff0587b0" providerId="ADAL" clId="{BED635C9-A242-9E43-95CC-175E27F93C18}" dt="2020-01-28T20:47:51.871" v="17"/>
          <ac:spMkLst>
            <pc:docMk/>
            <pc:sldMk cId="1763615975" sldId="271"/>
            <ac:spMk id="4" creationId="{AE3B7B26-3F8D-8446-BB1C-8D8D6FC5D9D8}"/>
          </ac:spMkLst>
        </pc:spChg>
        <pc:spChg chg="add del mod">
          <ac:chgData name="Soeth, Peter D" userId="388b569b-9117-49f0-b6f1-cd12ff0587b0" providerId="ADAL" clId="{BED635C9-A242-9E43-95CC-175E27F93C18}" dt="2020-01-28T20:49:19.044" v="24"/>
          <ac:spMkLst>
            <pc:docMk/>
            <pc:sldMk cId="1763615975" sldId="271"/>
            <ac:spMk id="5" creationId="{DEFB7733-6F8B-D449-BA4A-49B3717377F2}"/>
          </ac:spMkLst>
        </pc:spChg>
        <pc:spChg chg="add del mod">
          <ac:chgData name="Soeth, Peter D" userId="388b569b-9117-49f0-b6f1-cd12ff0587b0" providerId="ADAL" clId="{BED635C9-A242-9E43-95CC-175E27F93C18}" dt="2020-01-28T20:49:19.044" v="24"/>
          <ac:spMkLst>
            <pc:docMk/>
            <pc:sldMk cId="1763615975" sldId="271"/>
            <ac:spMk id="6" creationId="{F7063495-D9E4-3E4C-85C7-DC0D7744A5BA}"/>
          </ac:spMkLst>
        </pc:spChg>
        <pc:spChg chg="add del mod">
          <ac:chgData name="Soeth, Peter D" userId="388b569b-9117-49f0-b6f1-cd12ff0587b0" providerId="ADAL" clId="{BED635C9-A242-9E43-95CC-175E27F93C18}" dt="2020-01-28T20:49:19.044" v="24"/>
          <ac:spMkLst>
            <pc:docMk/>
            <pc:sldMk cId="1763615975" sldId="271"/>
            <ac:spMk id="7" creationId="{9F7FE304-F147-0946-A8DD-8AF55BEC38A0}"/>
          </ac:spMkLst>
        </pc:spChg>
        <pc:spChg chg="add del mod">
          <ac:chgData name="Soeth, Peter D" userId="388b569b-9117-49f0-b6f1-cd12ff0587b0" providerId="ADAL" clId="{BED635C9-A242-9E43-95CC-175E27F93C18}" dt="2020-01-28T20:49:19.044" v="24"/>
          <ac:spMkLst>
            <pc:docMk/>
            <pc:sldMk cId="1763615975" sldId="271"/>
            <ac:spMk id="8" creationId="{A7453427-9383-BF44-B46E-5EFF446F8E9A}"/>
          </ac:spMkLst>
        </pc:spChg>
        <pc:spChg chg="add mod">
          <ac:chgData name="Soeth, Peter D" userId="388b569b-9117-49f0-b6f1-cd12ff0587b0" providerId="ADAL" clId="{BED635C9-A242-9E43-95CC-175E27F93C18}" dt="2020-01-28T20:49:19.044" v="24"/>
          <ac:spMkLst>
            <pc:docMk/>
            <pc:sldMk cId="1763615975" sldId="271"/>
            <ac:spMk id="11" creationId="{815F101F-3175-0A47-A04B-B0EFD78F4B60}"/>
          </ac:spMkLst>
        </pc:spChg>
        <pc:spChg chg="add mod">
          <ac:chgData name="Soeth, Peter D" userId="388b569b-9117-49f0-b6f1-cd12ff0587b0" providerId="ADAL" clId="{BED635C9-A242-9E43-95CC-175E27F93C18}" dt="2020-01-28T20:49:19.044" v="24"/>
          <ac:spMkLst>
            <pc:docMk/>
            <pc:sldMk cId="1763615975" sldId="271"/>
            <ac:spMk id="12" creationId="{A68E3091-B0A7-2444-AD99-648DBC290DED}"/>
          </ac:spMkLst>
        </pc:spChg>
        <pc:spChg chg="add del mod">
          <ac:chgData name="Soeth, Peter D" userId="388b569b-9117-49f0-b6f1-cd12ff0587b0" providerId="ADAL" clId="{BED635C9-A242-9E43-95CC-175E27F93C18}" dt="2020-01-28T20:49:29.326" v="25" actId="931"/>
          <ac:spMkLst>
            <pc:docMk/>
            <pc:sldMk cId="1763615975" sldId="271"/>
            <ac:spMk id="13" creationId="{2A7E46EC-8925-F549-AD72-6B827D18D68C}"/>
          </ac:spMkLst>
        </pc:spChg>
        <pc:spChg chg="add mod">
          <ac:chgData name="Soeth, Peter D" userId="388b569b-9117-49f0-b6f1-cd12ff0587b0" providerId="ADAL" clId="{BED635C9-A242-9E43-95CC-175E27F93C18}" dt="2020-01-28T20:49:19.044" v="24"/>
          <ac:spMkLst>
            <pc:docMk/>
            <pc:sldMk cId="1763615975" sldId="271"/>
            <ac:spMk id="14" creationId="{38151A30-A59A-7848-AF4B-9918D6A1AEE8}"/>
          </ac:spMkLst>
        </pc:spChg>
        <pc:picChg chg="add del mod">
          <ac:chgData name="Soeth, Peter D" userId="388b569b-9117-49f0-b6f1-cd12ff0587b0" providerId="ADAL" clId="{BED635C9-A242-9E43-95CC-175E27F93C18}" dt="2020-01-28T20:49:11.074" v="23" actId="931"/>
          <ac:picMkLst>
            <pc:docMk/>
            <pc:sldMk cId="1763615975" sldId="271"/>
            <ac:picMk id="10" creationId="{68604B4E-06C7-3941-B86F-FE2A67369CBF}"/>
          </ac:picMkLst>
        </pc:picChg>
        <pc:picChg chg="add mod modCrop">
          <ac:chgData name="Soeth, Peter D" userId="388b569b-9117-49f0-b6f1-cd12ff0587b0" providerId="ADAL" clId="{BED635C9-A242-9E43-95CC-175E27F93C18}" dt="2020-01-28T20:49:49.838" v="28" actId="18131"/>
          <ac:picMkLst>
            <pc:docMk/>
            <pc:sldMk cId="1763615975" sldId="271"/>
            <ac:picMk id="16" creationId="{1C211D4C-58A1-A64F-B735-1F98FCE1F4BD}"/>
          </ac:picMkLst>
        </pc:picChg>
      </pc:sldChg>
      <pc:sldMasterChg chg="modSldLayout">
        <pc:chgData name="Soeth, Peter D" userId="388b569b-9117-49f0-b6f1-cd12ff0587b0" providerId="ADAL" clId="{BED635C9-A242-9E43-95CC-175E27F93C18}" dt="2020-01-28T20:43:58.211" v="14"/>
        <pc:sldMasterMkLst>
          <pc:docMk/>
          <pc:sldMasterMk cId="2142138816" sldId="2147483648"/>
        </pc:sldMasterMkLst>
        <pc:sldLayoutChg chg="addSp delSp">
          <pc:chgData name="Soeth, Peter D" userId="388b569b-9117-49f0-b6f1-cd12ff0587b0" providerId="ADAL" clId="{BED635C9-A242-9E43-95CC-175E27F93C18}" dt="2020-01-28T20:41:47.751" v="1"/>
          <pc:sldLayoutMkLst>
            <pc:docMk/>
            <pc:sldMasterMk cId="2142138816" sldId="2147483648"/>
            <pc:sldLayoutMk cId="1615468137" sldId="2147483650"/>
          </pc:sldLayoutMkLst>
          <pc:spChg chg="add">
            <ac:chgData name="Soeth, Peter D" userId="388b569b-9117-49f0-b6f1-cd12ff0587b0" providerId="ADAL" clId="{BED635C9-A242-9E43-95CC-175E27F93C18}" dt="2020-01-28T20:41:47.751" v="1"/>
            <ac:spMkLst>
              <pc:docMk/>
              <pc:sldMasterMk cId="2142138816" sldId="2147483648"/>
              <pc:sldLayoutMk cId="1615468137" sldId="2147483650"/>
              <ac:spMk id="7" creationId="{3E2D4421-BDC1-9448-B04B-80F85F153555}"/>
            </ac:spMkLst>
          </pc:spChg>
          <pc:spChg chg="del">
            <ac:chgData name="Soeth, Peter D" userId="388b569b-9117-49f0-b6f1-cd12ff0587b0" providerId="ADAL" clId="{BED635C9-A242-9E43-95CC-175E27F93C18}" dt="2020-01-28T20:41:41.274" v="0" actId="478"/>
            <ac:spMkLst>
              <pc:docMk/>
              <pc:sldMasterMk cId="2142138816" sldId="2147483648"/>
              <pc:sldLayoutMk cId="1615468137" sldId="2147483650"/>
              <ac:spMk id="8" creationId="{D055176F-ECA6-8648-AE08-F3EBEBC667DD}"/>
            </ac:spMkLst>
          </pc:spChg>
          <pc:spChg chg="add">
            <ac:chgData name="Soeth, Peter D" userId="388b569b-9117-49f0-b6f1-cd12ff0587b0" providerId="ADAL" clId="{BED635C9-A242-9E43-95CC-175E27F93C18}" dt="2020-01-28T20:41:47.751" v="1"/>
            <ac:spMkLst>
              <pc:docMk/>
              <pc:sldMasterMk cId="2142138816" sldId="2147483648"/>
              <pc:sldLayoutMk cId="1615468137" sldId="2147483650"/>
              <ac:spMk id="10" creationId="{C13557E3-763B-2D46-9C1F-5A368FC41406}"/>
            </ac:spMkLst>
          </pc:spChg>
          <pc:picChg chg="del">
            <ac:chgData name="Soeth, Peter D" userId="388b569b-9117-49f0-b6f1-cd12ff0587b0" providerId="ADAL" clId="{BED635C9-A242-9E43-95CC-175E27F93C18}" dt="2020-01-28T20:41:41.274" v="0" actId="478"/>
            <ac:picMkLst>
              <pc:docMk/>
              <pc:sldMasterMk cId="2142138816" sldId="2147483648"/>
              <pc:sldLayoutMk cId="1615468137" sldId="2147483650"/>
              <ac:picMk id="9" creationId="{A0288531-B01B-6640-AB0C-5289780290A3}"/>
            </ac:picMkLst>
          </pc:picChg>
        </pc:sldLayoutChg>
        <pc:sldLayoutChg chg="addSp delSp">
          <pc:chgData name="Soeth, Peter D" userId="388b569b-9117-49f0-b6f1-cd12ff0587b0" providerId="ADAL" clId="{BED635C9-A242-9E43-95CC-175E27F93C18}" dt="2020-01-28T20:42:08.989" v="4"/>
          <pc:sldLayoutMkLst>
            <pc:docMk/>
            <pc:sldMasterMk cId="2142138816" sldId="2147483648"/>
            <pc:sldLayoutMk cId="1195593178" sldId="2147483652"/>
          </pc:sldLayoutMkLst>
          <pc:spChg chg="add">
            <ac:chgData name="Soeth, Peter D" userId="388b569b-9117-49f0-b6f1-cd12ff0587b0" providerId="ADAL" clId="{BED635C9-A242-9E43-95CC-175E27F93C18}" dt="2020-01-28T20:42:08.989" v="4"/>
            <ac:spMkLst>
              <pc:docMk/>
              <pc:sldMasterMk cId="2142138816" sldId="2147483648"/>
              <pc:sldLayoutMk cId="1195593178" sldId="2147483652"/>
              <ac:spMk id="8" creationId="{501491BB-D27B-264B-9337-84AF72A469F1}"/>
            </ac:spMkLst>
          </pc:spChg>
          <pc:spChg chg="add">
            <ac:chgData name="Soeth, Peter D" userId="388b569b-9117-49f0-b6f1-cd12ff0587b0" providerId="ADAL" clId="{BED635C9-A242-9E43-95CC-175E27F93C18}" dt="2020-01-28T20:42:08.989" v="4"/>
            <ac:spMkLst>
              <pc:docMk/>
              <pc:sldMasterMk cId="2142138816" sldId="2147483648"/>
              <pc:sldLayoutMk cId="1195593178" sldId="2147483652"/>
              <ac:spMk id="9" creationId="{123B0EA1-A28D-E849-9383-F205B2489E12}"/>
            </ac:spMkLst>
          </pc:spChg>
          <pc:spChg chg="del">
            <ac:chgData name="Soeth, Peter D" userId="388b569b-9117-49f0-b6f1-cd12ff0587b0" providerId="ADAL" clId="{BED635C9-A242-9E43-95CC-175E27F93C18}" dt="2020-01-28T20:42:07.643" v="3" actId="478"/>
            <ac:spMkLst>
              <pc:docMk/>
              <pc:sldMasterMk cId="2142138816" sldId="2147483648"/>
              <pc:sldLayoutMk cId="1195593178" sldId="2147483652"/>
              <ac:spMk id="10" creationId="{AE8779C1-4DD5-2640-A1DC-B80A515800ED}"/>
            </ac:spMkLst>
          </pc:spChg>
          <pc:picChg chg="del">
            <ac:chgData name="Soeth, Peter D" userId="388b569b-9117-49f0-b6f1-cd12ff0587b0" providerId="ADAL" clId="{BED635C9-A242-9E43-95CC-175E27F93C18}" dt="2020-01-28T20:42:05.327" v="2" actId="478"/>
            <ac:picMkLst>
              <pc:docMk/>
              <pc:sldMasterMk cId="2142138816" sldId="2147483648"/>
              <pc:sldLayoutMk cId="1195593178" sldId="2147483652"/>
              <ac:picMk id="11" creationId="{98A0141C-8165-B54B-8776-428F338B5D35}"/>
            </ac:picMkLst>
          </pc:picChg>
        </pc:sldLayoutChg>
        <pc:sldLayoutChg chg="addSp delSp">
          <pc:chgData name="Soeth, Peter D" userId="388b569b-9117-49f0-b6f1-cd12ff0587b0" providerId="ADAL" clId="{BED635C9-A242-9E43-95CC-175E27F93C18}" dt="2020-01-28T20:42:58.320" v="8"/>
          <pc:sldLayoutMkLst>
            <pc:docMk/>
            <pc:sldMasterMk cId="2142138816" sldId="2147483648"/>
            <pc:sldLayoutMk cId="330057667" sldId="2147483653"/>
          </pc:sldLayoutMkLst>
          <pc:spChg chg="add">
            <ac:chgData name="Soeth, Peter D" userId="388b569b-9117-49f0-b6f1-cd12ff0587b0" providerId="ADAL" clId="{BED635C9-A242-9E43-95CC-175E27F93C18}" dt="2020-01-28T20:42:58.320" v="8"/>
            <ac:spMkLst>
              <pc:docMk/>
              <pc:sldMasterMk cId="2142138816" sldId="2147483648"/>
              <pc:sldLayoutMk cId="330057667" sldId="2147483653"/>
              <ac:spMk id="7" creationId="{D1B6B359-A459-1740-872E-0537B808B402}"/>
            </ac:spMkLst>
          </pc:spChg>
          <pc:spChg chg="add">
            <ac:chgData name="Soeth, Peter D" userId="388b569b-9117-49f0-b6f1-cd12ff0587b0" providerId="ADAL" clId="{BED635C9-A242-9E43-95CC-175E27F93C18}" dt="2020-01-28T20:42:58.320" v="8"/>
            <ac:spMkLst>
              <pc:docMk/>
              <pc:sldMasterMk cId="2142138816" sldId="2147483648"/>
              <pc:sldLayoutMk cId="330057667" sldId="2147483653"/>
              <ac:spMk id="8" creationId="{FD1EA373-C867-6548-A97D-E59770BBF3DD}"/>
            </ac:spMkLst>
          </pc:spChg>
          <pc:spChg chg="del">
            <ac:chgData name="Soeth, Peter D" userId="388b569b-9117-49f0-b6f1-cd12ff0587b0" providerId="ADAL" clId="{BED635C9-A242-9E43-95CC-175E27F93C18}" dt="2020-01-28T20:42:57.393" v="7" actId="478"/>
            <ac:spMkLst>
              <pc:docMk/>
              <pc:sldMasterMk cId="2142138816" sldId="2147483648"/>
              <pc:sldLayoutMk cId="330057667" sldId="2147483653"/>
              <ac:spMk id="12" creationId="{7A69C543-CF16-B043-ABEC-366BB40140C5}"/>
            </ac:spMkLst>
          </pc:spChg>
          <pc:picChg chg="del">
            <ac:chgData name="Soeth, Peter D" userId="388b569b-9117-49f0-b6f1-cd12ff0587b0" providerId="ADAL" clId="{BED635C9-A242-9E43-95CC-175E27F93C18}" dt="2020-01-28T20:42:57.393" v="7" actId="478"/>
            <ac:picMkLst>
              <pc:docMk/>
              <pc:sldMasterMk cId="2142138816" sldId="2147483648"/>
              <pc:sldLayoutMk cId="330057667" sldId="2147483653"/>
              <ac:picMk id="13" creationId="{05477D73-A3D0-3740-83C4-278FD2108E95}"/>
            </ac:picMkLst>
          </pc:picChg>
        </pc:sldLayoutChg>
        <pc:sldLayoutChg chg="addSp delSp">
          <pc:chgData name="Soeth, Peter D" userId="388b569b-9117-49f0-b6f1-cd12ff0587b0" providerId="ADAL" clId="{BED635C9-A242-9E43-95CC-175E27F93C18}" dt="2020-01-28T20:43:25.867" v="10"/>
          <pc:sldLayoutMkLst>
            <pc:docMk/>
            <pc:sldMasterMk cId="2142138816" sldId="2147483648"/>
            <pc:sldLayoutMk cId="328949068" sldId="2147483654"/>
          </pc:sldLayoutMkLst>
          <pc:spChg chg="add">
            <ac:chgData name="Soeth, Peter D" userId="388b569b-9117-49f0-b6f1-cd12ff0587b0" providerId="ADAL" clId="{BED635C9-A242-9E43-95CC-175E27F93C18}" dt="2020-01-28T20:43:25.867" v="10"/>
            <ac:spMkLst>
              <pc:docMk/>
              <pc:sldMasterMk cId="2142138816" sldId="2147483648"/>
              <pc:sldLayoutMk cId="328949068" sldId="2147483654"/>
              <ac:spMk id="7" creationId="{D5C4DDA6-71FB-5045-861E-E0C00F239A6B}"/>
            </ac:spMkLst>
          </pc:spChg>
          <pc:picChg chg="del">
            <ac:chgData name="Soeth, Peter D" userId="388b569b-9117-49f0-b6f1-cd12ff0587b0" providerId="ADAL" clId="{BED635C9-A242-9E43-95CC-175E27F93C18}" dt="2020-01-28T20:43:25.379" v="9" actId="478"/>
            <ac:picMkLst>
              <pc:docMk/>
              <pc:sldMasterMk cId="2142138816" sldId="2147483648"/>
              <pc:sldLayoutMk cId="328949068" sldId="2147483654"/>
              <ac:picMk id="6" creationId="{5A015712-CFB6-4548-BFEC-B0E7FD7AD67C}"/>
            </ac:picMkLst>
          </pc:picChg>
        </pc:sldLayoutChg>
        <pc:sldLayoutChg chg="addSp delSp">
          <pc:chgData name="Soeth, Peter D" userId="388b569b-9117-49f0-b6f1-cd12ff0587b0" providerId="ADAL" clId="{BED635C9-A242-9E43-95CC-175E27F93C18}" dt="2020-01-28T20:43:40.887" v="12"/>
          <pc:sldLayoutMkLst>
            <pc:docMk/>
            <pc:sldMasterMk cId="2142138816" sldId="2147483648"/>
            <pc:sldLayoutMk cId="1024078498" sldId="2147483655"/>
          </pc:sldLayoutMkLst>
          <pc:spChg chg="add">
            <ac:chgData name="Soeth, Peter D" userId="388b569b-9117-49f0-b6f1-cd12ff0587b0" providerId="ADAL" clId="{BED635C9-A242-9E43-95CC-175E27F93C18}" dt="2020-01-28T20:43:40.887" v="12"/>
            <ac:spMkLst>
              <pc:docMk/>
              <pc:sldMasterMk cId="2142138816" sldId="2147483648"/>
              <pc:sldLayoutMk cId="1024078498" sldId="2147483655"/>
              <ac:spMk id="6" creationId="{0B01C1C8-21B6-3E48-9C6F-20A029DC7A34}"/>
            </ac:spMkLst>
          </pc:spChg>
          <pc:picChg chg="del">
            <ac:chgData name="Soeth, Peter D" userId="388b569b-9117-49f0-b6f1-cd12ff0587b0" providerId="ADAL" clId="{BED635C9-A242-9E43-95CC-175E27F93C18}" dt="2020-01-28T20:43:40.061" v="11" actId="478"/>
            <ac:picMkLst>
              <pc:docMk/>
              <pc:sldMasterMk cId="2142138816" sldId="2147483648"/>
              <pc:sldLayoutMk cId="1024078498" sldId="2147483655"/>
              <ac:picMk id="5" creationId="{5648E7EF-14F3-7D4E-B40F-59FF68BA3504}"/>
            </ac:picMkLst>
          </pc:picChg>
        </pc:sldLayoutChg>
        <pc:sldLayoutChg chg="addSp delSp">
          <pc:chgData name="Soeth, Peter D" userId="388b569b-9117-49f0-b6f1-cd12ff0587b0" providerId="ADAL" clId="{BED635C9-A242-9E43-95CC-175E27F93C18}" dt="2020-01-28T20:43:58.211" v="14"/>
          <pc:sldLayoutMkLst>
            <pc:docMk/>
            <pc:sldMasterMk cId="2142138816" sldId="2147483648"/>
            <pc:sldLayoutMk cId="1099288062" sldId="2147483657"/>
          </pc:sldLayoutMkLst>
          <pc:spChg chg="del">
            <ac:chgData name="Soeth, Peter D" userId="388b569b-9117-49f0-b6f1-cd12ff0587b0" providerId="ADAL" clId="{BED635C9-A242-9E43-95CC-175E27F93C18}" dt="2020-01-28T20:43:57.633" v="13" actId="478"/>
            <ac:spMkLst>
              <pc:docMk/>
              <pc:sldMasterMk cId="2142138816" sldId="2147483648"/>
              <pc:sldLayoutMk cId="1099288062" sldId="2147483657"/>
              <ac:spMk id="3" creationId="{00000000-0000-0000-0000-000000000000}"/>
            </ac:spMkLst>
          </pc:spChg>
          <pc:spChg chg="del">
            <ac:chgData name="Soeth, Peter D" userId="388b569b-9117-49f0-b6f1-cd12ff0587b0" providerId="ADAL" clId="{BED635C9-A242-9E43-95CC-175E27F93C18}" dt="2020-01-28T20:43:57.633" v="13" actId="478"/>
            <ac:spMkLst>
              <pc:docMk/>
              <pc:sldMasterMk cId="2142138816" sldId="2147483648"/>
              <pc:sldLayoutMk cId="1099288062" sldId="2147483657"/>
              <ac:spMk id="6" creationId="{00000000-0000-0000-0000-000000000000}"/>
            </ac:spMkLst>
          </pc:spChg>
          <pc:spChg chg="add">
            <ac:chgData name="Soeth, Peter D" userId="388b569b-9117-49f0-b6f1-cd12ff0587b0" providerId="ADAL" clId="{BED635C9-A242-9E43-95CC-175E27F93C18}" dt="2020-01-28T20:43:58.211" v="14"/>
            <ac:spMkLst>
              <pc:docMk/>
              <pc:sldMasterMk cId="2142138816" sldId="2147483648"/>
              <pc:sldLayoutMk cId="1099288062" sldId="2147483657"/>
              <ac:spMk id="8" creationId="{2CCEA52E-3038-0944-B914-C2B0BE05B98E}"/>
            </ac:spMkLst>
          </pc:spChg>
          <pc:spChg chg="add">
            <ac:chgData name="Soeth, Peter D" userId="388b569b-9117-49f0-b6f1-cd12ff0587b0" providerId="ADAL" clId="{BED635C9-A242-9E43-95CC-175E27F93C18}" dt="2020-01-28T20:43:58.211" v="14"/>
            <ac:spMkLst>
              <pc:docMk/>
              <pc:sldMasterMk cId="2142138816" sldId="2147483648"/>
              <pc:sldLayoutMk cId="1099288062" sldId="2147483657"/>
              <ac:spMk id="9" creationId="{1C3B46A9-DB2C-B24A-8AEF-1099168EED8D}"/>
            </ac:spMkLst>
          </pc:spChg>
        </pc:sldLayoutChg>
        <pc:sldLayoutChg chg="addSp delSp">
          <pc:chgData name="Soeth, Peter D" userId="388b569b-9117-49f0-b6f1-cd12ff0587b0" providerId="ADAL" clId="{BED635C9-A242-9E43-95CC-175E27F93C18}" dt="2020-01-28T20:42:23.067" v="6"/>
          <pc:sldLayoutMkLst>
            <pc:docMk/>
            <pc:sldMasterMk cId="2142138816" sldId="2147483648"/>
            <pc:sldLayoutMk cId="0" sldId="2147483669"/>
          </pc:sldLayoutMkLst>
          <pc:spChg chg="add">
            <ac:chgData name="Soeth, Peter D" userId="388b569b-9117-49f0-b6f1-cd12ff0587b0" providerId="ADAL" clId="{BED635C9-A242-9E43-95CC-175E27F93C18}" dt="2020-01-28T20:42:23.067" v="6"/>
            <ac:spMkLst>
              <pc:docMk/>
              <pc:sldMasterMk cId="2142138816" sldId="2147483648"/>
              <pc:sldLayoutMk cId="0" sldId="2147483669"/>
              <ac:spMk id="8" creationId="{1FFEE9EB-2945-1B40-89F4-D68ED17AD6E4}"/>
            </ac:spMkLst>
          </pc:spChg>
          <pc:spChg chg="add">
            <ac:chgData name="Soeth, Peter D" userId="388b569b-9117-49f0-b6f1-cd12ff0587b0" providerId="ADAL" clId="{BED635C9-A242-9E43-95CC-175E27F93C18}" dt="2020-01-28T20:42:23.067" v="6"/>
            <ac:spMkLst>
              <pc:docMk/>
              <pc:sldMasterMk cId="2142138816" sldId="2147483648"/>
              <pc:sldLayoutMk cId="0" sldId="2147483669"/>
              <ac:spMk id="9" creationId="{896B7852-FFEE-0F4F-9002-C30F4FCCE0B3}"/>
            </ac:spMkLst>
          </pc:spChg>
          <pc:spChg chg="del">
            <ac:chgData name="Soeth, Peter D" userId="388b569b-9117-49f0-b6f1-cd12ff0587b0" providerId="ADAL" clId="{BED635C9-A242-9E43-95CC-175E27F93C18}" dt="2020-01-28T20:42:21.960" v="5" actId="478"/>
            <ac:spMkLst>
              <pc:docMk/>
              <pc:sldMasterMk cId="2142138816" sldId="2147483648"/>
              <pc:sldLayoutMk cId="0" sldId="2147483669"/>
              <ac:spMk id="10" creationId="{51314269-7F6C-324F-AF85-D79551FCD890}"/>
            </ac:spMkLst>
          </pc:spChg>
          <pc:picChg chg="del">
            <ac:chgData name="Soeth, Peter D" userId="388b569b-9117-49f0-b6f1-cd12ff0587b0" providerId="ADAL" clId="{BED635C9-A242-9E43-95CC-175E27F93C18}" dt="2020-01-28T20:42:21.960" v="5" actId="478"/>
            <ac:picMkLst>
              <pc:docMk/>
              <pc:sldMasterMk cId="2142138816" sldId="2147483648"/>
              <pc:sldLayoutMk cId="0" sldId="2147483669"/>
              <ac:picMk id="12" creationId="{1E6808C1-CC84-804D-A972-E770C4D92CA0}"/>
            </ac:picMkLst>
          </pc:picChg>
        </pc:sldLayoutChg>
      </pc:sldMasterChg>
    </pc:docChg>
  </pc:docChgLst>
  <pc:docChgLst>
    <pc:chgData name="Lapenna, Jacob T" userId="2c58e2d2-ed8c-4a50-a8c1-d28b636d6782" providerId="ADAL" clId="{566A33C0-0387-455C-9122-1BC65B88B631}"/>
    <pc:docChg chg="undo redo custSel addSld delSld modSld sldOrd addSection delSection modSection">
      <pc:chgData name="Lapenna, Jacob T" userId="2c58e2d2-ed8c-4a50-a8c1-d28b636d6782" providerId="ADAL" clId="{566A33C0-0387-455C-9122-1BC65B88B631}" dt="2024-05-15T19:00:51.161" v="26867" actId="20577"/>
      <pc:docMkLst>
        <pc:docMk/>
      </pc:docMkLst>
      <pc:sldChg chg="addSp delSp modSp mod">
        <pc:chgData name="Lapenna, Jacob T" userId="2c58e2d2-ed8c-4a50-a8c1-d28b636d6782" providerId="ADAL" clId="{566A33C0-0387-455C-9122-1BC65B88B631}" dt="2024-04-15T16:48:53.435" v="323" actId="478"/>
        <pc:sldMkLst>
          <pc:docMk/>
          <pc:sldMk cId="585540756" sldId="256"/>
        </pc:sldMkLst>
        <pc:spChg chg="mod">
          <ac:chgData name="Lapenna, Jacob T" userId="2c58e2d2-ed8c-4a50-a8c1-d28b636d6782" providerId="ADAL" clId="{566A33C0-0387-455C-9122-1BC65B88B631}" dt="2024-04-15T16:26:35.590" v="158" actId="20577"/>
          <ac:spMkLst>
            <pc:docMk/>
            <pc:sldMk cId="585540756" sldId="256"/>
            <ac:spMk id="2" creationId="{00000000-0000-0000-0000-000000000000}"/>
          </ac:spMkLst>
        </pc:spChg>
        <pc:spChg chg="mod">
          <ac:chgData name="Lapenna, Jacob T" userId="2c58e2d2-ed8c-4a50-a8c1-d28b636d6782" providerId="ADAL" clId="{566A33C0-0387-455C-9122-1BC65B88B631}" dt="2024-04-15T16:26:58.506" v="227" actId="20577"/>
          <ac:spMkLst>
            <pc:docMk/>
            <pc:sldMk cId="585540756" sldId="256"/>
            <ac:spMk id="3" creationId="{00000000-0000-0000-0000-000000000000}"/>
          </ac:spMkLst>
        </pc:spChg>
        <pc:spChg chg="add del mod">
          <ac:chgData name="Lapenna, Jacob T" userId="2c58e2d2-ed8c-4a50-a8c1-d28b636d6782" providerId="ADAL" clId="{566A33C0-0387-455C-9122-1BC65B88B631}" dt="2024-04-15T16:48:53.435" v="323" actId="478"/>
          <ac:spMkLst>
            <pc:docMk/>
            <pc:sldMk cId="585540756" sldId="256"/>
            <ac:spMk id="4" creationId="{76B40CE4-C2F5-93D4-1D35-9DC8584E29E9}"/>
          </ac:spMkLst>
        </pc:spChg>
      </pc:sldChg>
      <pc:sldChg chg="del">
        <pc:chgData name="Lapenna, Jacob T" userId="2c58e2d2-ed8c-4a50-a8c1-d28b636d6782" providerId="ADAL" clId="{566A33C0-0387-455C-9122-1BC65B88B631}" dt="2024-04-18T18:36:01.763" v="7225" actId="47"/>
        <pc:sldMkLst>
          <pc:docMk/>
          <pc:sldMk cId="1829482729" sldId="257"/>
        </pc:sldMkLst>
      </pc:sldChg>
      <pc:sldChg chg="addSp delSp modSp mod">
        <pc:chgData name="Lapenna, Jacob T" userId="2c58e2d2-ed8c-4a50-a8c1-d28b636d6782" providerId="ADAL" clId="{566A33C0-0387-455C-9122-1BC65B88B631}" dt="2024-04-26T20:40:13.660" v="19915" actId="20577"/>
        <pc:sldMkLst>
          <pc:docMk/>
          <pc:sldMk cId="2870274991" sldId="270"/>
        </pc:sldMkLst>
        <pc:spChg chg="add del mod">
          <ac:chgData name="Lapenna, Jacob T" userId="2c58e2d2-ed8c-4a50-a8c1-d28b636d6782" providerId="ADAL" clId="{566A33C0-0387-455C-9122-1BC65B88B631}" dt="2024-04-15T18:56:41.332" v="576"/>
          <ac:spMkLst>
            <pc:docMk/>
            <pc:sldMk cId="2870274991" sldId="270"/>
            <ac:spMk id="8" creationId="{A5827659-6165-9EC6-D376-25AB4B5153D5}"/>
          </ac:spMkLst>
        </pc:spChg>
        <pc:spChg chg="add del mod">
          <ac:chgData name="Lapenna, Jacob T" userId="2c58e2d2-ed8c-4a50-a8c1-d28b636d6782" providerId="ADAL" clId="{566A33C0-0387-455C-9122-1BC65B88B631}" dt="2024-04-15T18:57:53.125" v="584" actId="478"/>
          <ac:spMkLst>
            <pc:docMk/>
            <pc:sldMk cId="2870274991" sldId="270"/>
            <ac:spMk id="9" creationId="{7ACDA7E9-531D-5098-92AF-06E723A44D70}"/>
          </ac:spMkLst>
        </pc:spChg>
        <pc:spChg chg="add del mod">
          <ac:chgData name="Lapenna, Jacob T" userId="2c58e2d2-ed8c-4a50-a8c1-d28b636d6782" providerId="ADAL" clId="{566A33C0-0387-455C-9122-1BC65B88B631}" dt="2024-04-15T18:57:48.477" v="583" actId="478"/>
          <ac:spMkLst>
            <pc:docMk/>
            <pc:sldMk cId="2870274991" sldId="270"/>
            <ac:spMk id="10" creationId="{5B29C9FB-A57B-0E3D-8BCE-0D5276A25C6E}"/>
          </ac:spMkLst>
        </pc:spChg>
        <pc:spChg chg="add mod">
          <ac:chgData name="Lapenna, Jacob T" userId="2c58e2d2-ed8c-4a50-a8c1-d28b636d6782" providerId="ADAL" clId="{566A33C0-0387-455C-9122-1BC65B88B631}" dt="2024-04-15T18:59:45.144" v="619" actId="1076"/>
          <ac:spMkLst>
            <pc:docMk/>
            <pc:sldMk cId="2870274991" sldId="270"/>
            <ac:spMk id="11" creationId="{556F12ED-F00D-3609-CBEE-53A31EA79B0B}"/>
          </ac:spMkLst>
        </pc:spChg>
        <pc:spChg chg="add mod">
          <ac:chgData name="Lapenna, Jacob T" userId="2c58e2d2-ed8c-4a50-a8c1-d28b636d6782" providerId="ADAL" clId="{566A33C0-0387-455C-9122-1BC65B88B631}" dt="2024-04-15T18:58:59.246" v="606" actId="1076"/>
          <ac:spMkLst>
            <pc:docMk/>
            <pc:sldMk cId="2870274991" sldId="270"/>
            <ac:spMk id="12" creationId="{8FD8E810-8C18-F41F-9A46-A010A2F94ED4}"/>
          </ac:spMkLst>
        </pc:spChg>
        <pc:spChg chg="mod">
          <ac:chgData name="Lapenna, Jacob T" userId="2c58e2d2-ed8c-4a50-a8c1-d28b636d6782" providerId="ADAL" clId="{566A33C0-0387-455C-9122-1BC65B88B631}" dt="2024-04-15T16:49:08.031" v="336" actId="20577"/>
          <ac:spMkLst>
            <pc:docMk/>
            <pc:sldMk cId="2870274991" sldId="270"/>
            <ac:spMk id="19" creationId="{C8776AD2-DE99-054F-90AA-C445003C91DB}"/>
          </ac:spMkLst>
        </pc:spChg>
        <pc:spChg chg="mod">
          <ac:chgData name="Lapenna, Jacob T" userId="2c58e2d2-ed8c-4a50-a8c1-d28b636d6782" providerId="ADAL" clId="{566A33C0-0387-455C-9122-1BC65B88B631}" dt="2024-04-26T20:40:13.660" v="19915" actId="20577"/>
          <ac:spMkLst>
            <pc:docMk/>
            <pc:sldMk cId="2870274991" sldId="270"/>
            <ac:spMk id="20" creationId="{3C49A113-7C26-EA48-957C-AAA0A91FD5D0}"/>
          </ac:spMkLst>
        </pc:spChg>
        <pc:picChg chg="add del mod">
          <ac:chgData name="Lapenna, Jacob T" userId="2c58e2d2-ed8c-4a50-a8c1-d28b636d6782" providerId="ADAL" clId="{566A33C0-0387-455C-9122-1BC65B88B631}" dt="2024-04-15T18:10:40.334" v="541" actId="478"/>
          <ac:picMkLst>
            <pc:docMk/>
            <pc:sldMk cId="2870274991" sldId="270"/>
            <ac:picMk id="3" creationId="{74C470E0-2C26-6445-2532-C402AC801BB3}"/>
          </ac:picMkLst>
        </pc:picChg>
        <pc:picChg chg="add mod">
          <ac:chgData name="Lapenna, Jacob T" userId="2c58e2d2-ed8c-4a50-a8c1-d28b636d6782" providerId="ADAL" clId="{566A33C0-0387-455C-9122-1BC65B88B631}" dt="2024-04-15T18:56:22.208" v="559" actId="1076"/>
          <ac:picMkLst>
            <pc:docMk/>
            <pc:sldMk cId="2870274991" sldId="270"/>
            <ac:picMk id="5" creationId="{C5560276-E544-203C-D58F-066C8B0C3D79}"/>
          </ac:picMkLst>
        </pc:picChg>
        <pc:picChg chg="add mod">
          <ac:chgData name="Lapenna, Jacob T" userId="2c58e2d2-ed8c-4a50-a8c1-d28b636d6782" providerId="ADAL" clId="{566A33C0-0387-455C-9122-1BC65B88B631}" dt="2024-04-15T18:56:16.146" v="558" actId="1076"/>
          <ac:picMkLst>
            <pc:docMk/>
            <pc:sldMk cId="2870274991" sldId="270"/>
            <ac:picMk id="7" creationId="{62369F74-B186-E0FC-5260-8292845FED8E}"/>
          </ac:picMkLst>
        </pc:picChg>
        <pc:picChg chg="add">
          <ac:chgData name="Lapenna, Jacob T" userId="2c58e2d2-ed8c-4a50-a8c1-d28b636d6782" providerId="ADAL" clId="{566A33C0-0387-455C-9122-1BC65B88B631}" dt="2024-04-15T17:10:24.340" v="534"/>
          <ac:picMkLst>
            <pc:docMk/>
            <pc:sldMk cId="2870274991" sldId="270"/>
            <ac:picMk id="1026" creationId="{12DC61DB-E113-7835-BC55-2679110D5DA6}"/>
          </ac:picMkLst>
        </pc:picChg>
        <pc:picChg chg="add del">
          <ac:chgData name="Lapenna, Jacob T" userId="2c58e2d2-ed8c-4a50-a8c1-d28b636d6782" providerId="ADAL" clId="{566A33C0-0387-455C-9122-1BC65B88B631}" dt="2024-04-15T17:11:05.063" v="536" actId="478"/>
          <ac:picMkLst>
            <pc:docMk/>
            <pc:sldMk cId="2870274991" sldId="270"/>
            <ac:picMk id="1028" creationId="{C417D26D-DF21-A0AA-27BE-C9869F55CBA5}"/>
          </ac:picMkLst>
        </pc:picChg>
      </pc:sldChg>
      <pc:sldChg chg="addSp delSp modSp new del mod">
        <pc:chgData name="Lapenna, Jacob T" userId="2c58e2d2-ed8c-4a50-a8c1-d28b636d6782" providerId="ADAL" clId="{566A33C0-0387-455C-9122-1BC65B88B631}" dt="2024-04-30T20:07:44.839" v="20579" actId="47"/>
        <pc:sldMkLst>
          <pc:docMk/>
          <pc:sldMk cId="3855857748" sldId="271"/>
        </pc:sldMkLst>
        <pc:spChg chg="mod">
          <ac:chgData name="Lapenna, Jacob T" userId="2c58e2d2-ed8c-4a50-a8c1-d28b636d6782" providerId="ADAL" clId="{566A33C0-0387-455C-9122-1BC65B88B631}" dt="2024-04-15T19:02:17.932" v="716" actId="14100"/>
          <ac:spMkLst>
            <pc:docMk/>
            <pc:sldMk cId="3855857748" sldId="271"/>
            <ac:spMk id="2" creationId="{831B4548-1D25-AF4D-65CF-4F282F85C1AA}"/>
          </ac:spMkLst>
        </pc:spChg>
        <pc:spChg chg="mod">
          <ac:chgData name="Lapenna, Jacob T" userId="2c58e2d2-ed8c-4a50-a8c1-d28b636d6782" providerId="ADAL" clId="{566A33C0-0387-455C-9122-1BC65B88B631}" dt="2024-04-30T19:56:06.744" v="20473" actId="20577"/>
          <ac:spMkLst>
            <pc:docMk/>
            <pc:sldMk cId="3855857748" sldId="271"/>
            <ac:spMk id="3" creationId="{547B1AC5-6107-CB05-DC36-6F0BF525D9A6}"/>
          </ac:spMkLst>
        </pc:spChg>
        <pc:spChg chg="add mod">
          <ac:chgData name="Lapenna, Jacob T" userId="2c58e2d2-ed8c-4a50-a8c1-d28b636d6782" providerId="ADAL" clId="{566A33C0-0387-455C-9122-1BC65B88B631}" dt="2024-04-15T19:28:13.942" v="740" actId="164"/>
          <ac:spMkLst>
            <pc:docMk/>
            <pc:sldMk cId="3855857748" sldId="271"/>
            <ac:spMk id="11" creationId="{85E105EB-155B-09A1-0830-07183C3D81F0}"/>
          </ac:spMkLst>
        </pc:spChg>
        <pc:spChg chg="add del">
          <ac:chgData name="Lapenna, Jacob T" userId="2c58e2d2-ed8c-4a50-a8c1-d28b636d6782" providerId="ADAL" clId="{566A33C0-0387-455C-9122-1BC65B88B631}" dt="2024-04-15T19:31:46.967" v="951" actId="22"/>
          <ac:spMkLst>
            <pc:docMk/>
            <pc:sldMk cId="3855857748" sldId="271"/>
            <ac:spMk id="14" creationId="{C96A41D9-750C-E43C-772C-AF84744F099E}"/>
          </ac:spMkLst>
        </pc:spChg>
        <pc:grpChg chg="add mod">
          <ac:chgData name="Lapenna, Jacob T" userId="2c58e2d2-ed8c-4a50-a8c1-d28b636d6782" providerId="ADAL" clId="{566A33C0-0387-455C-9122-1BC65B88B631}" dt="2024-04-15T19:28:13.942" v="740" actId="164"/>
          <ac:grpSpMkLst>
            <pc:docMk/>
            <pc:sldMk cId="3855857748" sldId="271"/>
            <ac:grpSpMk id="12" creationId="{BB02F847-6EBB-425F-F476-F7997734195F}"/>
          </ac:grpSpMkLst>
        </pc:grpChg>
        <pc:picChg chg="add del mod">
          <ac:chgData name="Lapenna, Jacob T" userId="2c58e2d2-ed8c-4a50-a8c1-d28b636d6782" providerId="ADAL" clId="{566A33C0-0387-455C-9122-1BC65B88B631}" dt="2024-04-15T19:19:20.106" v="724" actId="478"/>
          <ac:picMkLst>
            <pc:docMk/>
            <pc:sldMk cId="3855857748" sldId="271"/>
            <ac:picMk id="6" creationId="{8169EBBE-A7D5-4DC3-A616-9A053427F97D}"/>
          </ac:picMkLst>
        </pc:picChg>
        <pc:picChg chg="add del mod">
          <ac:chgData name="Lapenna, Jacob T" userId="2c58e2d2-ed8c-4a50-a8c1-d28b636d6782" providerId="ADAL" clId="{566A33C0-0387-455C-9122-1BC65B88B631}" dt="2024-04-15T19:27:06.971" v="728" actId="478"/>
          <ac:picMkLst>
            <pc:docMk/>
            <pc:sldMk cId="3855857748" sldId="271"/>
            <ac:picMk id="8" creationId="{C16E87B3-C2D7-0523-CD59-73AED733008B}"/>
          </ac:picMkLst>
        </pc:picChg>
        <pc:picChg chg="add mod">
          <ac:chgData name="Lapenna, Jacob T" userId="2c58e2d2-ed8c-4a50-a8c1-d28b636d6782" providerId="ADAL" clId="{566A33C0-0387-455C-9122-1BC65B88B631}" dt="2024-04-15T19:28:13.942" v="740" actId="164"/>
          <ac:picMkLst>
            <pc:docMk/>
            <pc:sldMk cId="3855857748" sldId="271"/>
            <ac:picMk id="10" creationId="{55D72837-ED8E-B2A1-79EA-AB831D45D501}"/>
          </ac:picMkLst>
        </pc:picChg>
        <pc:picChg chg="add mod">
          <ac:chgData name="Lapenna, Jacob T" userId="2c58e2d2-ed8c-4a50-a8c1-d28b636d6782" providerId="ADAL" clId="{566A33C0-0387-455C-9122-1BC65B88B631}" dt="2024-04-15T19:02:17.932" v="716" actId="14100"/>
          <ac:picMkLst>
            <pc:docMk/>
            <pc:sldMk cId="3855857748" sldId="271"/>
            <ac:picMk id="2050" creationId="{82B82FE2-D1B8-5899-67CB-F54C3A440E97}"/>
          </ac:picMkLst>
        </pc:picChg>
        <pc:picChg chg="add del mod">
          <ac:chgData name="Lapenna, Jacob T" userId="2c58e2d2-ed8c-4a50-a8c1-d28b636d6782" providerId="ADAL" clId="{566A33C0-0387-455C-9122-1BC65B88B631}" dt="2024-04-15T19:18:43.295" v="719" actId="478"/>
          <ac:picMkLst>
            <pc:docMk/>
            <pc:sldMk cId="3855857748" sldId="271"/>
            <ac:picMk id="2052" creationId="{0664C071-1254-A580-3E0A-2BD6606CFC21}"/>
          </ac:picMkLst>
        </pc:picChg>
      </pc:sldChg>
      <pc:sldChg chg="addSp delSp modSp new mod">
        <pc:chgData name="Lapenna, Jacob T" userId="2c58e2d2-ed8c-4a50-a8c1-d28b636d6782" providerId="ADAL" clId="{566A33C0-0387-455C-9122-1BC65B88B631}" dt="2024-04-15T20:20:33.109" v="1447" actId="1076"/>
        <pc:sldMkLst>
          <pc:docMk/>
          <pc:sldMk cId="2317582837" sldId="272"/>
        </pc:sldMkLst>
        <pc:spChg chg="mod">
          <ac:chgData name="Lapenna, Jacob T" userId="2c58e2d2-ed8c-4a50-a8c1-d28b636d6782" providerId="ADAL" clId="{566A33C0-0387-455C-9122-1BC65B88B631}" dt="2024-04-15T20:17:39.065" v="1443" actId="20577"/>
          <ac:spMkLst>
            <pc:docMk/>
            <pc:sldMk cId="2317582837" sldId="272"/>
            <ac:spMk id="2" creationId="{37E93BB4-D5F3-E3CE-C5DC-35C9F5151285}"/>
          </ac:spMkLst>
        </pc:spChg>
        <pc:spChg chg="del">
          <ac:chgData name="Lapenna, Jacob T" userId="2c58e2d2-ed8c-4a50-a8c1-d28b636d6782" providerId="ADAL" clId="{566A33C0-0387-455C-9122-1BC65B88B631}" dt="2024-04-15T20:20:19.641" v="1445" actId="478"/>
          <ac:spMkLst>
            <pc:docMk/>
            <pc:sldMk cId="2317582837" sldId="272"/>
            <ac:spMk id="3" creationId="{2EC55D95-3DE6-8CC9-BB70-942D87C50896}"/>
          </ac:spMkLst>
        </pc:spChg>
        <pc:picChg chg="add mod">
          <ac:chgData name="Lapenna, Jacob T" userId="2c58e2d2-ed8c-4a50-a8c1-d28b636d6782" providerId="ADAL" clId="{566A33C0-0387-455C-9122-1BC65B88B631}" dt="2024-04-15T20:20:33.109" v="1447" actId="1076"/>
          <ac:picMkLst>
            <pc:docMk/>
            <pc:sldMk cId="2317582837" sldId="272"/>
            <ac:picMk id="3074" creationId="{304469CD-5B00-4D6C-7F86-D0893264C733}"/>
          </ac:picMkLst>
        </pc:picChg>
      </pc:sldChg>
      <pc:sldChg chg="addSp delSp modSp new del mod">
        <pc:chgData name="Lapenna, Jacob T" userId="2c58e2d2-ed8c-4a50-a8c1-d28b636d6782" providerId="ADAL" clId="{566A33C0-0387-455C-9122-1BC65B88B631}" dt="2024-04-24T20:46:33.955" v="19902" actId="47"/>
        <pc:sldMkLst>
          <pc:docMk/>
          <pc:sldMk cId="1122391801" sldId="273"/>
        </pc:sldMkLst>
        <pc:spChg chg="mod">
          <ac:chgData name="Lapenna, Jacob T" userId="2c58e2d2-ed8c-4a50-a8c1-d28b636d6782" providerId="ADAL" clId="{566A33C0-0387-455C-9122-1BC65B88B631}" dt="2024-04-15T20:33:05.184" v="1510" actId="14100"/>
          <ac:spMkLst>
            <pc:docMk/>
            <pc:sldMk cId="1122391801" sldId="273"/>
            <ac:spMk id="2" creationId="{F5B33C55-D864-E075-AF77-6150CFC37A14}"/>
          </ac:spMkLst>
        </pc:spChg>
        <pc:spChg chg="mod">
          <ac:chgData name="Lapenna, Jacob T" userId="2c58e2d2-ed8c-4a50-a8c1-d28b636d6782" providerId="ADAL" clId="{566A33C0-0387-455C-9122-1BC65B88B631}" dt="2024-04-15T20:24:36.812" v="1507" actId="5793"/>
          <ac:spMkLst>
            <pc:docMk/>
            <pc:sldMk cId="1122391801" sldId="273"/>
            <ac:spMk id="3" creationId="{FE91386C-195F-8F0C-3188-B6FD524AAC72}"/>
          </ac:spMkLst>
        </pc:spChg>
        <pc:picChg chg="add mod modCrop">
          <ac:chgData name="Lapenna, Jacob T" userId="2c58e2d2-ed8c-4a50-a8c1-d28b636d6782" providerId="ADAL" clId="{566A33C0-0387-455C-9122-1BC65B88B631}" dt="2024-04-15T20:40:04.750" v="1530" actId="1076"/>
          <ac:picMkLst>
            <pc:docMk/>
            <pc:sldMk cId="1122391801" sldId="273"/>
            <ac:picMk id="6" creationId="{C81CD177-D771-6FFD-F901-3E243AC7EC4B}"/>
          </ac:picMkLst>
        </pc:picChg>
        <pc:picChg chg="add mod">
          <ac:chgData name="Lapenna, Jacob T" userId="2c58e2d2-ed8c-4a50-a8c1-d28b636d6782" providerId="ADAL" clId="{566A33C0-0387-455C-9122-1BC65B88B631}" dt="2024-04-15T20:33:05.184" v="1510" actId="14100"/>
          <ac:picMkLst>
            <pc:docMk/>
            <pc:sldMk cId="1122391801" sldId="273"/>
            <ac:picMk id="15362" creationId="{45989B7A-70B6-04B0-EDAF-8DC06A3AC05E}"/>
          </ac:picMkLst>
        </pc:picChg>
        <pc:picChg chg="add del mod">
          <ac:chgData name="Lapenna, Jacob T" userId="2c58e2d2-ed8c-4a50-a8c1-d28b636d6782" providerId="ADAL" clId="{566A33C0-0387-455C-9122-1BC65B88B631}" dt="2024-04-15T20:39:19.837" v="1524" actId="478"/>
          <ac:picMkLst>
            <pc:docMk/>
            <pc:sldMk cId="1122391801" sldId="273"/>
            <ac:picMk id="15364" creationId="{D48C9F53-9C13-6617-8C8C-7407395EA2A0}"/>
          </ac:picMkLst>
        </pc:picChg>
      </pc:sldChg>
      <pc:sldChg chg="addSp delSp modSp new del mod">
        <pc:chgData name="Lapenna, Jacob T" userId="2c58e2d2-ed8c-4a50-a8c1-d28b636d6782" providerId="ADAL" clId="{566A33C0-0387-455C-9122-1BC65B88B631}" dt="2024-04-24T20:46:33.955" v="19902" actId="47"/>
        <pc:sldMkLst>
          <pc:docMk/>
          <pc:sldMk cId="3849301261" sldId="274"/>
        </pc:sldMkLst>
        <pc:spChg chg="mod">
          <ac:chgData name="Lapenna, Jacob T" userId="2c58e2d2-ed8c-4a50-a8c1-d28b636d6782" providerId="ADAL" clId="{566A33C0-0387-455C-9122-1BC65B88B631}" dt="2024-04-15T22:19:09.173" v="1987" actId="20577"/>
          <ac:spMkLst>
            <pc:docMk/>
            <pc:sldMk cId="3849301261" sldId="274"/>
            <ac:spMk id="2" creationId="{C6358831-AA42-6479-E7FE-C5BCBF4F79E7}"/>
          </ac:spMkLst>
        </pc:spChg>
        <pc:spChg chg="del mod">
          <ac:chgData name="Lapenna, Jacob T" userId="2c58e2d2-ed8c-4a50-a8c1-d28b636d6782" providerId="ADAL" clId="{566A33C0-0387-455C-9122-1BC65B88B631}" dt="2024-04-16T19:09:15.346" v="3058" actId="478"/>
          <ac:spMkLst>
            <pc:docMk/>
            <pc:sldMk cId="3849301261" sldId="274"/>
            <ac:spMk id="3" creationId="{900E3430-15CD-7C13-2E01-5B88FC0B37A5}"/>
          </ac:spMkLst>
        </pc:spChg>
        <pc:spChg chg="add del mod">
          <ac:chgData name="Lapenna, Jacob T" userId="2c58e2d2-ed8c-4a50-a8c1-d28b636d6782" providerId="ADAL" clId="{566A33C0-0387-455C-9122-1BC65B88B631}" dt="2024-04-16T19:09:16.983" v="3059" actId="478"/>
          <ac:spMkLst>
            <pc:docMk/>
            <pc:sldMk cId="3849301261" sldId="274"/>
            <ac:spMk id="9" creationId="{CD33A658-8BC8-D21B-0E72-233D77CEF748}"/>
          </ac:spMkLst>
        </pc:spChg>
        <pc:spChg chg="add del mod">
          <ac:chgData name="Lapenna, Jacob T" userId="2c58e2d2-ed8c-4a50-a8c1-d28b636d6782" providerId="ADAL" clId="{566A33C0-0387-455C-9122-1BC65B88B631}" dt="2024-04-16T19:16:32.382" v="3107" actId="478"/>
          <ac:spMkLst>
            <pc:docMk/>
            <pc:sldMk cId="3849301261" sldId="274"/>
            <ac:spMk id="10" creationId="{E57203DC-22D6-B6F6-4DB5-39CBAB5561F4}"/>
          </ac:spMkLst>
        </pc:spChg>
        <pc:spChg chg="add del mod">
          <ac:chgData name="Lapenna, Jacob T" userId="2c58e2d2-ed8c-4a50-a8c1-d28b636d6782" providerId="ADAL" clId="{566A33C0-0387-455C-9122-1BC65B88B631}" dt="2024-04-16T19:16:34.541" v="3108" actId="478"/>
          <ac:spMkLst>
            <pc:docMk/>
            <pc:sldMk cId="3849301261" sldId="274"/>
            <ac:spMk id="12" creationId="{3C55205F-FC64-8FCB-7C4F-6520EECCAC98}"/>
          </ac:spMkLst>
        </pc:spChg>
        <pc:spChg chg="add mod">
          <ac:chgData name="Lapenna, Jacob T" userId="2c58e2d2-ed8c-4a50-a8c1-d28b636d6782" providerId="ADAL" clId="{566A33C0-0387-455C-9122-1BC65B88B631}" dt="2024-04-16T19:24:29.013" v="3142" actId="207"/>
          <ac:spMkLst>
            <pc:docMk/>
            <pc:sldMk cId="3849301261" sldId="274"/>
            <ac:spMk id="13" creationId="{E4390782-9B43-D6CC-B665-9AA5768D4232}"/>
          </ac:spMkLst>
        </pc:spChg>
        <pc:spChg chg="add mod">
          <ac:chgData name="Lapenna, Jacob T" userId="2c58e2d2-ed8c-4a50-a8c1-d28b636d6782" providerId="ADAL" clId="{566A33C0-0387-455C-9122-1BC65B88B631}" dt="2024-04-16T19:28:33.514" v="3166" actId="1076"/>
          <ac:spMkLst>
            <pc:docMk/>
            <pc:sldMk cId="3849301261" sldId="274"/>
            <ac:spMk id="15" creationId="{84896FAA-844A-8AF5-E9DC-51611F73E106}"/>
          </ac:spMkLst>
        </pc:spChg>
        <pc:picChg chg="add mod">
          <ac:chgData name="Lapenna, Jacob T" userId="2c58e2d2-ed8c-4a50-a8c1-d28b636d6782" providerId="ADAL" clId="{566A33C0-0387-455C-9122-1BC65B88B631}" dt="2024-04-16T19:00:48.356" v="2761" actId="1076"/>
          <ac:picMkLst>
            <pc:docMk/>
            <pc:sldMk cId="3849301261" sldId="274"/>
            <ac:picMk id="6" creationId="{E99B7432-DAD5-4FD5-179D-D7F9E1C10799}"/>
          </ac:picMkLst>
        </pc:picChg>
        <pc:picChg chg="add mod">
          <ac:chgData name="Lapenna, Jacob T" userId="2c58e2d2-ed8c-4a50-a8c1-d28b636d6782" providerId="ADAL" clId="{566A33C0-0387-455C-9122-1BC65B88B631}" dt="2024-04-16T19:02:35.118" v="2762"/>
          <ac:picMkLst>
            <pc:docMk/>
            <pc:sldMk cId="3849301261" sldId="274"/>
            <ac:picMk id="7" creationId="{DB1D191E-116B-9203-EF14-36A424189ECF}"/>
          </ac:picMkLst>
        </pc:picChg>
        <pc:cxnChg chg="add mod">
          <ac:chgData name="Lapenna, Jacob T" userId="2c58e2d2-ed8c-4a50-a8c1-d28b636d6782" providerId="ADAL" clId="{566A33C0-0387-455C-9122-1BC65B88B631}" dt="2024-04-16T19:28:33.514" v="3166" actId="1076"/>
          <ac:cxnSpMkLst>
            <pc:docMk/>
            <pc:sldMk cId="3849301261" sldId="274"/>
            <ac:cxnSpMk id="14" creationId="{F111433B-7BF9-3B9D-7B62-FCCAA7A7023F}"/>
          </ac:cxnSpMkLst>
        </pc:cxnChg>
        <pc:cxnChg chg="add mod">
          <ac:chgData name="Lapenna, Jacob T" userId="2c58e2d2-ed8c-4a50-a8c1-d28b636d6782" providerId="ADAL" clId="{566A33C0-0387-455C-9122-1BC65B88B631}" dt="2024-04-16T19:28:44.687" v="3168" actId="1076"/>
          <ac:cxnSpMkLst>
            <pc:docMk/>
            <pc:sldMk cId="3849301261" sldId="274"/>
            <ac:cxnSpMk id="16" creationId="{F0E81B02-1DF4-9643-B61E-8C89949221A8}"/>
          </ac:cxnSpMkLst>
        </pc:cxnChg>
      </pc:sldChg>
      <pc:sldChg chg="addSp delSp modSp new mod modNotesTx">
        <pc:chgData name="Lapenna, Jacob T" userId="2c58e2d2-ed8c-4a50-a8c1-d28b636d6782" providerId="ADAL" clId="{566A33C0-0387-455C-9122-1BC65B88B631}" dt="2024-05-14T21:46:21.769" v="21834" actId="20577"/>
        <pc:sldMkLst>
          <pc:docMk/>
          <pc:sldMk cId="2055973173" sldId="275"/>
        </pc:sldMkLst>
        <pc:spChg chg="mod">
          <ac:chgData name="Lapenna, Jacob T" userId="2c58e2d2-ed8c-4a50-a8c1-d28b636d6782" providerId="ADAL" clId="{566A33C0-0387-455C-9122-1BC65B88B631}" dt="2024-04-16T19:38:08.779" v="3204" actId="20577"/>
          <ac:spMkLst>
            <pc:docMk/>
            <pc:sldMk cId="2055973173" sldId="275"/>
            <ac:spMk id="2" creationId="{84527BDA-2505-334A-1B4C-915EE171E5F1}"/>
          </ac:spMkLst>
        </pc:spChg>
        <pc:spChg chg="mod">
          <ac:chgData name="Lapenna, Jacob T" userId="2c58e2d2-ed8c-4a50-a8c1-d28b636d6782" providerId="ADAL" clId="{566A33C0-0387-455C-9122-1BC65B88B631}" dt="2024-04-16T19:38:43.396" v="3249" actId="20577"/>
          <ac:spMkLst>
            <pc:docMk/>
            <pc:sldMk cId="2055973173" sldId="275"/>
            <ac:spMk id="3" creationId="{89FAA3A6-0B7E-4B19-2808-A16CC4A85D60}"/>
          </ac:spMkLst>
        </pc:spChg>
        <pc:spChg chg="add mod">
          <ac:chgData name="Lapenna, Jacob T" userId="2c58e2d2-ed8c-4a50-a8c1-d28b636d6782" providerId="ADAL" clId="{566A33C0-0387-455C-9122-1BC65B88B631}" dt="2024-04-16T19:44:29.737" v="3275" actId="20577"/>
          <ac:spMkLst>
            <pc:docMk/>
            <pc:sldMk cId="2055973173" sldId="275"/>
            <ac:spMk id="6" creationId="{796E8467-126A-65A5-777A-49E27BCBB5D5}"/>
          </ac:spMkLst>
        </pc:spChg>
        <pc:spChg chg="add del mod">
          <ac:chgData name="Lapenna, Jacob T" userId="2c58e2d2-ed8c-4a50-a8c1-d28b636d6782" providerId="ADAL" clId="{566A33C0-0387-455C-9122-1BC65B88B631}" dt="2024-04-16T19:44:36.009" v="3277" actId="478"/>
          <ac:spMkLst>
            <pc:docMk/>
            <pc:sldMk cId="2055973173" sldId="275"/>
            <ac:spMk id="7" creationId="{487AD8BD-6A48-2E22-1910-F7E1A712628E}"/>
          </ac:spMkLst>
        </pc:spChg>
        <pc:spChg chg="add del mod">
          <ac:chgData name="Lapenna, Jacob T" userId="2c58e2d2-ed8c-4a50-a8c1-d28b636d6782" providerId="ADAL" clId="{566A33C0-0387-455C-9122-1BC65B88B631}" dt="2024-04-16T19:44:34.625" v="3276" actId="478"/>
          <ac:spMkLst>
            <pc:docMk/>
            <pc:sldMk cId="2055973173" sldId="275"/>
            <ac:spMk id="8" creationId="{B37DB6D3-D655-CC63-6757-49AB1E335FF8}"/>
          </ac:spMkLst>
        </pc:spChg>
        <pc:spChg chg="add mod">
          <ac:chgData name="Lapenna, Jacob T" userId="2c58e2d2-ed8c-4a50-a8c1-d28b636d6782" providerId="ADAL" clId="{566A33C0-0387-455C-9122-1BC65B88B631}" dt="2024-04-16T19:44:54.929" v="3284" actId="1036"/>
          <ac:spMkLst>
            <pc:docMk/>
            <pc:sldMk cId="2055973173" sldId="275"/>
            <ac:spMk id="9" creationId="{36982537-6849-22BE-142B-A38E7B6D468A}"/>
          </ac:spMkLst>
        </pc:spChg>
        <pc:spChg chg="add mod">
          <ac:chgData name="Lapenna, Jacob T" userId="2c58e2d2-ed8c-4a50-a8c1-d28b636d6782" providerId="ADAL" clId="{566A33C0-0387-455C-9122-1BC65B88B631}" dt="2024-04-16T19:45:08.394" v="3342" actId="1035"/>
          <ac:spMkLst>
            <pc:docMk/>
            <pc:sldMk cId="2055973173" sldId="275"/>
            <ac:spMk id="10" creationId="{DFA7E86A-4476-7605-A5DC-112262B9A88B}"/>
          </ac:spMkLst>
        </pc:spChg>
        <pc:spChg chg="add mod">
          <ac:chgData name="Lapenna, Jacob T" userId="2c58e2d2-ed8c-4a50-a8c1-d28b636d6782" providerId="ADAL" clId="{566A33C0-0387-455C-9122-1BC65B88B631}" dt="2024-04-16T19:45:44.961" v="3436" actId="1037"/>
          <ac:spMkLst>
            <pc:docMk/>
            <pc:sldMk cId="2055973173" sldId="275"/>
            <ac:spMk id="11" creationId="{7C02BF25-7467-5A58-01E3-D46E87051075}"/>
          </ac:spMkLst>
        </pc:spChg>
        <pc:spChg chg="add mod">
          <ac:chgData name="Lapenna, Jacob T" userId="2c58e2d2-ed8c-4a50-a8c1-d28b636d6782" providerId="ADAL" clId="{566A33C0-0387-455C-9122-1BC65B88B631}" dt="2024-04-16T19:48:10.894" v="3468" actId="688"/>
          <ac:spMkLst>
            <pc:docMk/>
            <pc:sldMk cId="2055973173" sldId="275"/>
            <ac:spMk id="12" creationId="{D570BCE3-BDA4-E40E-5D3A-55AC98C0642E}"/>
          </ac:spMkLst>
        </pc:spChg>
        <pc:spChg chg="add mod">
          <ac:chgData name="Lapenna, Jacob T" userId="2c58e2d2-ed8c-4a50-a8c1-d28b636d6782" providerId="ADAL" clId="{566A33C0-0387-455C-9122-1BC65B88B631}" dt="2024-04-16T19:46:16.088" v="3443" actId="14100"/>
          <ac:spMkLst>
            <pc:docMk/>
            <pc:sldMk cId="2055973173" sldId="275"/>
            <ac:spMk id="13" creationId="{9A811589-78F4-A84C-0CA1-7939AE23E182}"/>
          </ac:spMkLst>
        </pc:spChg>
        <pc:spChg chg="add mod">
          <ac:chgData name="Lapenna, Jacob T" userId="2c58e2d2-ed8c-4a50-a8c1-d28b636d6782" providerId="ADAL" clId="{566A33C0-0387-455C-9122-1BC65B88B631}" dt="2024-04-16T19:47:23.161" v="3458" actId="20577"/>
          <ac:spMkLst>
            <pc:docMk/>
            <pc:sldMk cId="2055973173" sldId="275"/>
            <ac:spMk id="14" creationId="{7133B41B-7EE7-CA45-F75D-9BDAAC4BCB83}"/>
          </ac:spMkLst>
        </pc:spChg>
        <pc:spChg chg="add del mod">
          <ac:chgData name="Lapenna, Jacob T" userId="2c58e2d2-ed8c-4a50-a8c1-d28b636d6782" providerId="ADAL" clId="{566A33C0-0387-455C-9122-1BC65B88B631}" dt="2024-04-16T19:47:30.128" v="3460" actId="478"/>
          <ac:spMkLst>
            <pc:docMk/>
            <pc:sldMk cId="2055973173" sldId="275"/>
            <ac:spMk id="15" creationId="{E7EA95C2-33D3-8F49-5FD8-EAAA01FD2349}"/>
          </ac:spMkLst>
        </pc:spChg>
        <pc:spChg chg="add mod">
          <ac:chgData name="Lapenna, Jacob T" userId="2c58e2d2-ed8c-4a50-a8c1-d28b636d6782" providerId="ADAL" clId="{566A33C0-0387-455C-9122-1BC65B88B631}" dt="2024-04-16T19:47:39.867" v="3462" actId="1076"/>
          <ac:spMkLst>
            <pc:docMk/>
            <pc:sldMk cId="2055973173" sldId="275"/>
            <ac:spMk id="16" creationId="{6F18E40B-CB00-AD44-DD53-5BAC862A1A48}"/>
          </ac:spMkLst>
        </pc:spChg>
        <pc:spChg chg="add mod">
          <ac:chgData name="Lapenna, Jacob T" userId="2c58e2d2-ed8c-4a50-a8c1-d28b636d6782" providerId="ADAL" clId="{566A33C0-0387-455C-9122-1BC65B88B631}" dt="2024-04-16T19:47:51.731" v="3465" actId="688"/>
          <ac:spMkLst>
            <pc:docMk/>
            <pc:sldMk cId="2055973173" sldId="275"/>
            <ac:spMk id="17" creationId="{F96599B9-8A8C-25DC-B1FD-22DE9A6CF435}"/>
          </ac:spMkLst>
        </pc:spChg>
        <pc:spChg chg="add mod">
          <ac:chgData name="Lapenna, Jacob T" userId="2c58e2d2-ed8c-4a50-a8c1-d28b636d6782" providerId="ADAL" clId="{566A33C0-0387-455C-9122-1BC65B88B631}" dt="2024-04-16T19:48:05.001" v="3467" actId="1076"/>
          <ac:spMkLst>
            <pc:docMk/>
            <pc:sldMk cId="2055973173" sldId="275"/>
            <ac:spMk id="18" creationId="{9E5B0953-19B8-5107-8514-2F56C6F1C4F3}"/>
          </ac:spMkLst>
        </pc:spChg>
        <pc:spChg chg="add mod">
          <ac:chgData name="Lapenna, Jacob T" userId="2c58e2d2-ed8c-4a50-a8c1-d28b636d6782" providerId="ADAL" clId="{566A33C0-0387-455C-9122-1BC65B88B631}" dt="2024-04-16T19:48:26.724" v="3471" actId="14100"/>
          <ac:spMkLst>
            <pc:docMk/>
            <pc:sldMk cId="2055973173" sldId="275"/>
            <ac:spMk id="19" creationId="{7D8F8C3F-904C-CF7E-8050-5A1E21B02577}"/>
          </ac:spMkLst>
        </pc:spChg>
        <pc:spChg chg="add mod">
          <ac:chgData name="Lapenna, Jacob T" userId="2c58e2d2-ed8c-4a50-a8c1-d28b636d6782" providerId="ADAL" clId="{566A33C0-0387-455C-9122-1BC65B88B631}" dt="2024-04-16T19:48:46.566" v="3475" actId="14100"/>
          <ac:spMkLst>
            <pc:docMk/>
            <pc:sldMk cId="2055973173" sldId="275"/>
            <ac:spMk id="20" creationId="{8ACCBD1D-5F8E-4788-D68F-A4577BA0405F}"/>
          </ac:spMkLst>
        </pc:spChg>
        <pc:spChg chg="add mod ord">
          <ac:chgData name="Lapenna, Jacob T" userId="2c58e2d2-ed8c-4a50-a8c1-d28b636d6782" providerId="ADAL" clId="{566A33C0-0387-455C-9122-1BC65B88B631}" dt="2024-04-16T19:57:24.968" v="3512" actId="170"/>
          <ac:spMkLst>
            <pc:docMk/>
            <pc:sldMk cId="2055973173" sldId="275"/>
            <ac:spMk id="21" creationId="{44AB570E-122C-7C3B-EB22-8B2C42A1841D}"/>
          </ac:spMkLst>
        </pc:spChg>
        <pc:spChg chg="add mod">
          <ac:chgData name="Lapenna, Jacob T" userId="2c58e2d2-ed8c-4a50-a8c1-d28b636d6782" providerId="ADAL" clId="{566A33C0-0387-455C-9122-1BC65B88B631}" dt="2024-04-16T19:56:32.004" v="3504" actId="14100"/>
          <ac:spMkLst>
            <pc:docMk/>
            <pc:sldMk cId="2055973173" sldId="275"/>
            <ac:spMk id="22" creationId="{B5E9BB1F-00E2-234D-9381-C798D8A83A2A}"/>
          </ac:spMkLst>
        </pc:spChg>
        <pc:spChg chg="add mod">
          <ac:chgData name="Lapenna, Jacob T" userId="2c58e2d2-ed8c-4a50-a8c1-d28b636d6782" providerId="ADAL" clId="{566A33C0-0387-455C-9122-1BC65B88B631}" dt="2024-04-16T19:56:48.926" v="3506" actId="1076"/>
          <ac:spMkLst>
            <pc:docMk/>
            <pc:sldMk cId="2055973173" sldId="275"/>
            <ac:spMk id="23" creationId="{45AA6037-34B6-0A32-7CA0-23D3E5B17D89}"/>
          </ac:spMkLst>
        </pc:spChg>
        <pc:spChg chg="add mod">
          <ac:chgData name="Lapenna, Jacob T" userId="2c58e2d2-ed8c-4a50-a8c1-d28b636d6782" providerId="ADAL" clId="{566A33C0-0387-455C-9122-1BC65B88B631}" dt="2024-04-16T19:57:46.349" v="3519" actId="1035"/>
          <ac:spMkLst>
            <pc:docMk/>
            <pc:sldMk cId="2055973173" sldId="275"/>
            <ac:spMk id="24" creationId="{C0FF9F20-2220-33B8-722A-20487817378A}"/>
          </ac:spMkLst>
        </pc:spChg>
        <pc:spChg chg="add mod">
          <ac:chgData name="Lapenna, Jacob T" userId="2c58e2d2-ed8c-4a50-a8c1-d28b636d6782" providerId="ADAL" clId="{566A33C0-0387-455C-9122-1BC65B88B631}" dt="2024-04-16T19:57:42.372" v="3515" actId="1076"/>
          <ac:spMkLst>
            <pc:docMk/>
            <pc:sldMk cId="2055973173" sldId="275"/>
            <ac:spMk id="25" creationId="{DE012C78-2521-49D6-146D-B19682AEC36A}"/>
          </ac:spMkLst>
        </pc:spChg>
        <pc:spChg chg="add mod">
          <ac:chgData name="Lapenna, Jacob T" userId="2c58e2d2-ed8c-4a50-a8c1-d28b636d6782" providerId="ADAL" clId="{566A33C0-0387-455C-9122-1BC65B88B631}" dt="2024-04-16T19:57:49.996" v="3520"/>
          <ac:spMkLst>
            <pc:docMk/>
            <pc:sldMk cId="2055973173" sldId="275"/>
            <ac:spMk id="26" creationId="{88AB6419-88D5-A018-106B-2959FD0CC0C3}"/>
          </ac:spMkLst>
        </pc:spChg>
        <pc:spChg chg="add mod">
          <ac:chgData name="Lapenna, Jacob T" userId="2c58e2d2-ed8c-4a50-a8c1-d28b636d6782" providerId="ADAL" clId="{566A33C0-0387-455C-9122-1BC65B88B631}" dt="2024-04-16T19:58:02.824" v="3522" actId="1076"/>
          <ac:spMkLst>
            <pc:docMk/>
            <pc:sldMk cId="2055973173" sldId="275"/>
            <ac:spMk id="27" creationId="{BDA3BF34-9E92-0D9F-DFDB-3989A2FAF9CC}"/>
          </ac:spMkLst>
        </pc:spChg>
        <pc:spChg chg="add mod">
          <ac:chgData name="Lapenna, Jacob T" userId="2c58e2d2-ed8c-4a50-a8c1-d28b636d6782" providerId="ADAL" clId="{566A33C0-0387-455C-9122-1BC65B88B631}" dt="2024-04-16T19:58:12.295" v="3524" actId="1076"/>
          <ac:spMkLst>
            <pc:docMk/>
            <pc:sldMk cId="2055973173" sldId="275"/>
            <ac:spMk id="28" creationId="{66B1E5A8-48BD-C75D-D6E5-023D0EF0684D}"/>
          </ac:spMkLst>
        </pc:spChg>
        <pc:spChg chg="add mod">
          <ac:chgData name="Lapenna, Jacob T" userId="2c58e2d2-ed8c-4a50-a8c1-d28b636d6782" providerId="ADAL" clId="{566A33C0-0387-455C-9122-1BC65B88B631}" dt="2024-04-16T19:58:21.779" v="3526" actId="1076"/>
          <ac:spMkLst>
            <pc:docMk/>
            <pc:sldMk cId="2055973173" sldId="275"/>
            <ac:spMk id="29" creationId="{688C8673-2B16-9CCC-12F9-D0F34AD3EAAB}"/>
          </ac:spMkLst>
        </pc:spChg>
        <pc:spChg chg="add mod">
          <ac:chgData name="Lapenna, Jacob T" userId="2c58e2d2-ed8c-4a50-a8c1-d28b636d6782" providerId="ADAL" clId="{566A33C0-0387-455C-9122-1BC65B88B631}" dt="2024-04-16T19:58:37.184" v="3528" actId="1076"/>
          <ac:spMkLst>
            <pc:docMk/>
            <pc:sldMk cId="2055973173" sldId="275"/>
            <ac:spMk id="30" creationId="{A082F263-6804-A0BA-F2B6-E1EC53F61E0F}"/>
          </ac:spMkLst>
        </pc:spChg>
        <pc:spChg chg="add mod">
          <ac:chgData name="Lapenna, Jacob T" userId="2c58e2d2-ed8c-4a50-a8c1-d28b636d6782" providerId="ADAL" clId="{566A33C0-0387-455C-9122-1BC65B88B631}" dt="2024-04-16T19:58:56.697" v="3530" actId="1076"/>
          <ac:spMkLst>
            <pc:docMk/>
            <pc:sldMk cId="2055973173" sldId="275"/>
            <ac:spMk id="31" creationId="{8F8739C6-1078-B96B-E33D-3C8041BD8AF9}"/>
          </ac:spMkLst>
        </pc:spChg>
        <pc:spChg chg="add mod">
          <ac:chgData name="Lapenna, Jacob T" userId="2c58e2d2-ed8c-4a50-a8c1-d28b636d6782" providerId="ADAL" clId="{566A33C0-0387-455C-9122-1BC65B88B631}" dt="2024-04-16T19:59:16.808" v="3532" actId="1076"/>
          <ac:spMkLst>
            <pc:docMk/>
            <pc:sldMk cId="2055973173" sldId="275"/>
            <ac:spMk id="32" creationId="{B1008B55-8F64-2360-1985-EB027857CFA5}"/>
          </ac:spMkLst>
        </pc:spChg>
        <pc:spChg chg="add mod">
          <ac:chgData name="Lapenna, Jacob T" userId="2c58e2d2-ed8c-4a50-a8c1-d28b636d6782" providerId="ADAL" clId="{566A33C0-0387-455C-9122-1BC65B88B631}" dt="2024-04-16T19:59:26.314" v="3534" actId="1076"/>
          <ac:spMkLst>
            <pc:docMk/>
            <pc:sldMk cId="2055973173" sldId="275"/>
            <ac:spMk id="33" creationId="{9A5F3589-837D-0F58-FFC7-B7ED43027840}"/>
          </ac:spMkLst>
        </pc:spChg>
        <pc:spChg chg="add mod">
          <ac:chgData name="Lapenna, Jacob T" userId="2c58e2d2-ed8c-4a50-a8c1-d28b636d6782" providerId="ADAL" clId="{566A33C0-0387-455C-9122-1BC65B88B631}" dt="2024-04-16T19:59:41.143" v="3536" actId="1076"/>
          <ac:spMkLst>
            <pc:docMk/>
            <pc:sldMk cId="2055973173" sldId="275"/>
            <ac:spMk id="34" creationId="{6FDF5DD5-5E54-0FAF-8007-1F863A2B1691}"/>
          </ac:spMkLst>
        </pc:spChg>
        <pc:spChg chg="add mod">
          <ac:chgData name="Lapenna, Jacob T" userId="2c58e2d2-ed8c-4a50-a8c1-d28b636d6782" providerId="ADAL" clId="{566A33C0-0387-455C-9122-1BC65B88B631}" dt="2024-04-16T19:59:48.031" v="3538" actId="1076"/>
          <ac:spMkLst>
            <pc:docMk/>
            <pc:sldMk cId="2055973173" sldId="275"/>
            <ac:spMk id="35" creationId="{269018D4-7AE9-2E57-3FB7-0F7CF21B8621}"/>
          </ac:spMkLst>
        </pc:spChg>
        <pc:spChg chg="add mod">
          <ac:chgData name="Lapenna, Jacob T" userId="2c58e2d2-ed8c-4a50-a8c1-d28b636d6782" providerId="ADAL" clId="{566A33C0-0387-455C-9122-1BC65B88B631}" dt="2024-04-16T20:00:11.933" v="3575" actId="1037"/>
          <ac:spMkLst>
            <pc:docMk/>
            <pc:sldMk cId="2055973173" sldId="275"/>
            <ac:spMk id="36" creationId="{EB427B0A-893B-FE51-681B-67CED68A30D3}"/>
          </ac:spMkLst>
        </pc:spChg>
        <pc:spChg chg="add mod">
          <ac:chgData name="Lapenna, Jacob T" userId="2c58e2d2-ed8c-4a50-a8c1-d28b636d6782" providerId="ADAL" clId="{566A33C0-0387-455C-9122-1BC65B88B631}" dt="2024-04-16T20:01:18.019" v="3578" actId="1582"/>
          <ac:spMkLst>
            <pc:docMk/>
            <pc:sldMk cId="2055973173" sldId="275"/>
            <ac:spMk id="37" creationId="{4B9E127D-FBF0-AAAC-54B9-4EB80F498002}"/>
          </ac:spMkLst>
        </pc:spChg>
        <pc:spChg chg="add mod">
          <ac:chgData name="Lapenna, Jacob T" userId="2c58e2d2-ed8c-4a50-a8c1-d28b636d6782" providerId="ADAL" clId="{566A33C0-0387-455C-9122-1BC65B88B631}" dt="2024-04-16T20:10:25.321" v="3908" actId="1582"/>
          <ac:spMkLst>
            <pc:docMk/>
            <pc:sldMk cId="2055973173" sldId="275"/>
            <ac:spMk id="38" creationId="{86B20A22-DFC7-F340-04A0-91E02E53463B}"/>
          </ac:spMkLst>
        </pc:spChg>
        <pc:spChg chg="add mod">
          <ac:chgData name="Lapenna, Jacob T" userId="2c58e2d2-ed8c-4a50-a8c1-d28b636d6782" providerId="ADAL" clId="{566A33C0-0387-455C-9122-1BC65B88B631}" dt="2024-04-16T20:11:11.877" v="3911" actId="1582"/>
          <ac:spMkLst>
            <pc:docMk/>
            <pc:sldMk cId="2055973173" sldId="275"/>
            <ac:spMk id="39" creationId="{D54BBFBD-47B1-D656-98B4-2E511C7748B6}"/>
          </ac:spMkLst>
        </pc:spChg>
        <pc:picChg chg="add mod">
          <ac:chgData name="Lapenna, Jacob T" userId="2c58e2d2-ed8c-4a50-a8c1-d28b636d6782" providerId="ADAL" clId="{566A33C0-0387-455C-9122-1BC65B88B631}" dt="2024-04-16T19:39:10.550" v="3250"/>
          <ac:picMkLst>
            <pc:docMk/>
            <pc:sldMk cId="2055973173" sldId="275"/>
            <ac:picMk id="5" creationId="{A881F4EA-38C8-0C22-1D93-35ED1370510D}"/>
          </ac:picMkLst>
        </pc:picChg>
      </pc:sldChg>
      <pc:sldChg chg="new del">
        <pc:chgData name="Lapenna, Jacob T" userId="2c58e2d2-ed8c-4a50-a8c1-d28b636d6782" providerId="ADAL" clId="{566A33C0-0387-455C-9122-1BC65B88B631}" dt="2024-04-16T19:39:42.941" v="3251" actId="47"/>
        <pc:sldMkLst>
          <pc:docMk/>
          <pc:sldMk cId="1099728530" sldId="276"/>
        </pc:sldMkLst>
      </pc:sldChg>
      <pc:sldChg chg="new del">
        <pc:chgData name="Lapenna, Jacob T" userId="2c58e2d2-ed8c-4a50-a8c1-d28b636d6782" providerId="ADAL" clId="{566A33C0-0387-455C-9122-1BC65B88B631}" dt="2024-04-16T19:39:43.628" v="3252" actId="47"/>
        <pc:sldMkLst>
          <pc:docMk/>
          <pc:sldMk cId="1824815376" sldId="277"/>
        </pc:sldMkLst>
      </pc:sldChg>
      <pc:sldChg chg="new del">
        <pc:chgData name="Lapenna, Jacob T" userId="2c58e2d2-ed8c-4a50-a8c1-d28b636d6782" providerId="ADAL" clId="{566A33C0-0387-455C-9122-1BC65B88B631}" dt="2024-04-16T19:39:44.109" v="3253" actId="47"/>
        <pc:sldMkLst>
          <pc:docMk/>
          <pc:sldMk cId="3010063366" sldId="278"/>
        </pc:sldMkLst>
      </pc:sldChg>
      <pc:sldChg chg="new del">
        <pc:chgData name="Lapenna, Jacob T" userId="2c58e2d2-ed8c-4a50-a8c1-d28b636d6782" providerId="ADAL" clId="{566A33C0-0387-455C-9122-1BC65B88B631}" dt="2024-04-16T19:39:44.647" v="3254" actId="47"/>
        <pc:sldMkLst>
          <pc:docMk/>
          <pc:sldMk cId="1864772158" sldId="279"/>
        </pc:sldMkLst>
      </pc:sldChg>
      <pc:sldChg chg="new del">
        <pc:chgData name="Lapenna, Jacob T" userId="2c58e2d2-ed8c-4a50-a8c1-d28b636d6782" providerId="ADAL" clId="{566A33C0-0387-455C-9122-1BC65B88B631}" dt="2024-04-16T19:39:45.757" v="3255" actId="47"/>
        <pc:sldMkLst>
          <pc:docMk/>
          <pc:sldMk cId="4061892003" sldId="280"/>
        </pc:sldMkLst>
      </pc:sldChg>
      <pc:sldChg chg="new del">
        <pc:chgData name="Lapenna, Jacob T" userId="2c58e2d2-ed8c-4a50-a8c1-d28b636d6782" providerId="ADAL" clId="{566A33C0-0387-455C-9122-1BC65B88B631}" dt="2024-04-16T19:39:46.130" v="3256" actId="47"/>
        <pc:sldMkLst>
          <pc:docMk/>
          <pc:sldMk cId="286797653" sldId="281"/>
        </pc:sldMkLst>
      </pc:sldChg>
      <pc:sldChg chg="new del">
        <pc:chgData name="Lapenna, Jacob T" userId="2c58e2d2-ed8c-4a50-a8c1-d28b636d6782" providerId="ADAL" clId="{566A33C0-0387-455C-9122-1BC65B88B631}" dt="2024-04-16T19:39:47.262" v="3257" actId="47"/>
        <pc:sldMkLst>
          <pc:docMk/>
          <pc:sldMk cId="448616963" sldId="282"/>
        </pc:sldMkLst>
      </pc:sldChg>
      <pc:sldChg chg="new del">
        <pc:chgData name="Lapenna, Jacob T" userId="2c58e2d2-ed8c-4a50-a8c1-d28b636d6782" providerId="ADAL" clId="{566A33C0-0387-455C-9122-1BC65B88B631}" dt="2024-04-16T19:39:48.117" v="3258" actId="47"/>
        <pc:sldMkLst>
          <pc:docMk/>
          <pc:sldMk cId="2997776711" sldId="283"/>
        </pc:sldMkLst>
      </pc:sldChg>
      <pc:sldChg chg="new del">
        <pc:chgData name="Lapenna, Jacob T" userId="2c58e2d2-ed8c-4a50-a8c1-d28b636d6782" providerId="ADAL" clId="{566A33C0-0387-455C-9122-1BC65B88B631}" dt="2024-04-16T19:39:48.502" v="3259" actId="47"/>
        <pc:sldMkLst>
          <pc:docMk/>
          <pc:sldMk cId="254603809" sldId="284"/>
        </pc:sldMkLst>
      </pc:sldChg>
      <pc:sldChg chg="new del">
        <pc:chgData name="Lapenna, Jacob T" userId="2c58e2d2-ed8c-4a50-a8c1-d28b636d6782" providerId="ADAL" clId="{566A33C0-0387-455C-9122-1BC65B88B631}" dt="2024-04-16T19:39:50.285" v="3260" actId="47"/>
        <pc:sldMkLst>
          <pc:docMk/>
          <pc:sldMk cId="2266000320" sldId="285"/>
        </pc:sldMkLst>
      </pc:sldChg>
      <pc:sldChg chg="new del">
        <pc:chgData name="Lapenna, Jacob T" userId="2c58e2d2-ed8c-4a50-a8c1-d28b636d6782" providerId="ADAL" clId="{566A33C0-0387-455C-9122-1BC65B88B631}" dt="2024-04-16T19:39:50.541" v="3261" actId="47"/>
        <pc:sldMkLst>
          <pc:docMk/>
          <pc:sldMk cId="2351793002" sldId="286"/>
        </pc:sldMkLst>
      </pc:sldChg>
      <pc:sldChg chg="new del">
        <pc:chgData name="Lapenna, Jacob T" userId="2c58e2d2-ed8c-4a50-a8c1-d28b636d6782" providerId="ADAL" clId="{566A33C0-0387-455C-9122-1BC65B88B631}" dt="2024-04-16T19:39:53.181" v="3262" actId="47"/>
        <pc:sldMkLst>
          <pc:docMk/>
          <pc:sldMk cId="3760902491" sldId="287"/>
        </pc:sldMkLst>
      </pc:sldChg>
      <pc:sldChg chg="new del">
        <pc:chgData name="Lapenna, Jacob T" userId="2c58e2d2-ed8c-4a50-a8c1-d28b636d6782" providerId="ADAL" clId="{566A33C0-0387-455C-9122-1BC65B88B631}" dt="2024-04-16T19:39:53.507" v="3263" actId="47"/>
        <pc:sldMkLst>
          <pc:docMk/>
          <pc:sldMk cId="1379601495" sldId="288"/>
        </pc:sldMkLst>
      </pc:sldChg>
      <pc:sldChg chg="new del">
        <pc:chgData name="Lapenna, Jacob T" userId="2c58e2d2-ed8c-4a50-a8c1-d28b636d6782" providerId="ADAL" clId="{566A33C0-0387-455C-9122-1BC65B88B631}" dt="2024-04-16T19:39:54.960" v="3264" actId="47"/>
        <pc:sldMkLst>
          <pc:docMk/>
          <pc:sldMk cId="1843311316" sldId="289"/>
        </pc:sldMkLst>
      </pc:sldChg>
      <pc:sldChg chg="new del">
        <pc:chgData name="Lapenna, Jacob T" userId="2c58e2d2-ed8c-4a50-a8c1-d28b636d6782" providerId="ADAL" clId="{566A33C0-0387-455C-9122-1BC65B88B631}" dt="2024-04-16T19:39:55.788" v="3265" actId="47"/>
        <pc:sldMkLst>
          <pc:docMk/>
          <pc:sldMk cId="2006050523" sldId="290"/>
        </pc:sldMkLst>
      </pc:sldChg>
      <pc:sldChg chg="new del">
        <pc:chgData name="Lapenna, Jacob T" userId="2c58e2d2-ed8c-4a50-a8c1-d28b636d6782" providerId="ADAL" clId="{566A33C0-0387-455C-9122-1BC65B88B631}" dt="2024-04-16T19:39:56.522" v="3266" actId="47"/>
        <pc:sldMkLst>
          <pc:docMk/>
          <pc:sldMk cId="246277575" sldId="291"/>
        </pc:sldMkLst>
      </pc:sldChg>
      <pc:sldChg chg="new del">
        <pc:chgData name="Lapenna, Jacob T" userId="2c58e2d2-ed8c-4a50-a8c1-d28b636d6782" providerId="ADAL" clId="{566A33C0-0387-455C-9122-1BC65B88B631}" dt="2024-04-16T19:39:57.717" v="3267" actId="47"/>
        <pc:sldMkLst>
          <pc:docMk/>
          <pc:sldMk cId="1894466517" sldId="292"/>
        </pc:sldMkLst>
      </pc:sldChg>
      <pc:sldChg chg="addSp modSp new mod ord modNotesTx">
        <pc:chgData name="Lapenna, Jacob T" userId="2c58e2d2-ed8c-4a50-a8c1-d28b636d6782" providerId="ADAL" clId="{566A33C0-0387-455C-9122-1BC65B88B631}" dt="2024-05-14T21:36:32.933" v="21499" actId="20577"/>
        <pc:sldMkLst>
          <pc:docMk/>
          <pc:sldMk cId="2611526247" sldId="293"/>
        </pc:sldMkLst>
        <pc:spChg chg="mod">
          <ac:chgData name="Lapenna, Jacob T" userId="2c58e2d2-ed8c-4a50-a8c1-d28b636d6782" providerId="ADAL" clId="{566A33C0-0387-455C-9122-1BC65B88B631}" dt="2024-04-24T21:18:32.877" v="19910" actId="20577"/>
          <ac:spMkLst>
            <pc:docMk/>
            <pc:sldMk cId="2611526247" sldId="293"/>
            <ac:spMk id="2" creationId="{1F637867-C2C4-04D7-A52F-05FDE4E92D0E}"/>
          </ac:spMkLst>
        </pc:spChg>
        <pc:spChg chg="mod">
          <ac:chgData name="Lapenna, Jacob T" userId="2c58e2d2-ed8c-4a50-a8c1-d28b636d6782" providerId="ADAL" clId="{566A33C0-0387-455C-9122-1BC65B88B631}" dt="2024-04-16T20:09:27.099" v="3905" actId="1076"/>
          <ac:spMkLst>
            <pc:docMk/>
            <pc:sldMk cId="2611526247" sldId="293"/>
            <ac:spMk id="3" creationId="{070E54E1-A664-631D-C6BE-C4B0DCB570E9}"/>
          </ac:spMkLst>
        </pc:spChg>
        <pc:picChg chg="add mod">
          <ac:chgData name="Lapenna, Jacob T" userId="2c58e2d2-ed8c-4a50-a8c1-d28b636d6782" providerId="ADAL" clId="{566A33C0-0387-455C-9122-1BC65B88B631}" dt="2024-04-16T20:06:01.132" v="3635" actId="14100"/>
          <ac:picMkLst>
            <pc:docMk/>
            <pc:sldMk cId="2611526247" sldId="293"/>
            <ac:picMk id="22530" creationId="{728E1EC0-06CF-5A3E-4F62-495CB179BD65}"/>
          </ac:picMkLst>
        </pc:picChg>
        <pc:picChg chg="add mod">
          <ac:chgData name="Lapenna, Jacob T" userId="2c58e2d2-ed8c-4a50-a8c1-d28b636d6782" providerId="ADAL" clId="{566A33C0-0387-455C-9122-1BC65B88B631}" dt="2024-04-16T20:06:38.226" v="3639" actId="14100"/>
          <ac:picMkLst>
            <pc:docMk/>
            <pc:sldMk cId="2611526247" sldId="293"/>
            <ac:picMk id="22532" creationId="{8B54FC26-4C05-3CB7-46C1-01EF4AF30EC5}"/>
          </ac:picMkLst>
        </pc:picChg>
      </pc:sldChg>
      <pc:sldChg chg="modSp add del mod">
        <pc:chgData name="Lapenna, Jacob T" userId="2c58e2d2-ed8c-4a50-a8c1-d28b636d6782" providerId="ADAL" clId="{566A33C0-0387-455C-9122-1BC65B88B631}" dt="2024-04-30T20:07:44.839" v="20579" actId="47"/>
        <pc:sldMkLst>
          <pc:docMk/>
          <pc:sldMk cId="1410653500" sldId="294"/>
        </pc:sldMkLst>
        <pc:spChg chg="mod">
          <ac:chgData name="Lapenna, Jacob T" userId="2c58e2d2-ed8c-4a50-a8c1-d28b636d6782" providerId="ADAL" clId="{566A33C0-0387-455C-9122-1BC65B88B631}" dt="2024-04-30T19:55:57.754" v="20472" actId="20577"/>
          <ac:spMkLst>
            <pc:docMk/>
            <pc:sldMk cId="1410653500" sldId="294"/>
            <ac:spMk id="3" creationId="{8A96B34C-B9A4-50D4-0389-0C6CF0AF0ED8}"/>
          </ac:spMkLst>
        </pc:spChg>
      </pc:sldChg>
      <pc:sldChg chg="modSp add del mod">
        <pc:chgData name="Lapenna, Jacob T" userId="2c58e2d2-ed8c-4a50-a8c1-d28b636d6782" providerId="ADAL" clId="{566A33C0-0387-455C-9122-1BC65B88B631}" dt="2024-04-30T20:07:44.839" v="20579" actId="47"/>
        <pc:sldMkLst>
          <pc:docMk/>
          <pc:sldMk cId="3563023492" sldId="295"/>
        </pc:sldMkLst>
        <pc:spChg chg="mod">
          <ac:chgData name="Lapenna, Jacob T" userId="2c58e2d2-ed8c-4a50-a8c1-d28b636d6782" providerId="ADAL" clId="{566A33C0-0387-455C-9122-1BC65B88B631}" dt="2024-04-30T19:55:47.242" v="20471" actId="20577"/>
          <ac:spMkLst>
            <pc:docMk/>
            <pc:sldMk cId="3563023492" sldId="295"/>
            <ac:spMk id="3" creationId="{8C38D882-0860-3E3A-9008-700295F2A22A}"/>
          </ac:spMkLst>
        </pc:spChg>
      </pc:sldChg>
      <pc:sldChg chg="modSp add del mod">
        <pc:chgData name="Lapenna, Jacob T" userId="2c58e2d2-ed8c-4a50-a8c1-d28b636d6782" providerId="ADAL" clId="{566A33C0-0387-455C-9122-1BC65B88B631}" dt="2024-04-30T20:07:44.839" v="20579" actId="47"/>
        <pc:sldMkLst>
          <pc:docMk/>
          <pc:sldMk cId="1823171356" sldId="296"/>
        </pc:sldMkLst>
        <pc:spChg chg="mod">
          <ac:chgData name="Lapenna, Jacob T" userId="2c58e2d2-ed8c-4a50-a8c1-d28b636d6782" providerId="ADAL" clId="{566A33C0-0387-455C-9122-1BC65B88B631}" dt="2024-04-30T19:55:38.601" v="20470" actId="20577"/>
          <ac:spMkLst>
            <pc:docMk/>
            <pc:sldMk cId="1823171356" sldId="296"/>
            <ac:spMk id="3" creationId="{5F7DD70D-C40A-3CF1-1D9D-6B90883EB1C8}"/>
          </ac:spMkLst>
        </pc:spChg>
      </pc:sldChg>
      <pc:sldChg chg="modSp add del mod">
        <pc:chgData name="Lapenna, Jacob T" userId="2c58e2d2-ed8c-4a50-a8c1-d28b636d6782" providerId="ADAL" clId="{566A33C0-0387-455C-9122-1BC65B88B631}" dt="2024-04-30T20:07:44.839" v="20579" actId="47"/>
        <pc:sldMkLst>
          <pc:docMk/>
          <pc:sldMk cId="754035045" sldId="297"/>
        </pc:sldMkLst>
        <pc:spChg chg="mod">
          <ac:chgData name="Lapenna, Jacob T" userId="2c58e2d2-ed8c-4a50-a8c1-d28b636d6782" providerId="ADAL" clId="{566A33C0-0387-455C-9122-1BC65B88B631}" dt="2024-04-30T19:55:32.058" v="20469" actId="20577"/>
          <ac:spMkLst>
            <pc:docMk/>
            <pc:sldMk cId="754035045" sldId="297"/>
            <ac:spMk id="3" creationId="{675A2842-7DEB-DC12-1FDD-932AAF80C33F}"/>
          </ac:spMkLst>
        </pc:spChg>
      </pc:sldChg>
      <pc:sldChg chg="modSp add del mod">
        <pc:chgData name="Lapenna, Jacob T" userId="2c58e2d2-ed8c-4a50-a8c1-d28b636d6782" providerId="ADAL" clId="{566A33C0-0387-455C-9122-1BC65B88B631}" dt="2024-04-30T19:54:51.510" v="20465" actId="47"/>
        <pc:sldMkLst>
          <pc:docMk/>
          <pc:sldMk cId="2242908884" sldId="298"/>
        </pc:sldMkLst>
        <pc:spChg chg="mod">
          <ac:chgData name="Lapenna, Jacob T" userId="2c58e2d2-ed8c-4a50-a8c1-d28b636d6782" providerId="ADAL" clId="{566A33C0-0387-455C-9122-1BC65B88B631}" dt="2024-04-30T19:54:48.443" v="20464" actId="20577"/>
          <ac:spMkLst>
            <pc:docMk/>
            <pc:sldMk cId="2242908884" sldId="298"/>
            <ac:spMk id="3" creationId="{853C7899-B81A-1774-0F3A-EE5A22E949BC}"/>
          </ac:spMkLst>
        </pc:spChg>
      </pc:sldChg>
      <pc:sldChg chg="modSp add del mod">
        <pc:chgData name="Lapenna, Jacob T" userId="2c58e2d2-ed8c-4a50-a8c1-d28b636d6782" providerId="ADAL" clId="{566A33C0-0387-455C-9122-1BC65B88B631}" dt="2024-04-30T20:07:44.839" v="20579" actId="47"/>
        <pc:sldMkLst>
          <pc:docMk/>
          <pc:sldMk cId="2473254960" sldId="299"/>
        </pc:sldMkLst>
        <pc:spChg chg="mod">
          <ac:chgData name="Lapenna, Jacob T" userId="2c58e2d2-ed8c-4a50-a8c1-d28b636d6782" providerId="ADAL" clId="{566A33C0-0387-455C-9122-1BC65B88B631}" dt="2024-04-30T19:54:57.512" v="20466" actId="20577"/>
          <ac:spMkLst>
            <pc:docMk/>
            <pc:sldMk cId="2473254960" sldId="299"/>
            <ac:spMk id="3" creationId="{78C96738-5743-1A83-C7A9-D7E788C8509F}"/>
          </ac:spMkLst>
        </pc:spChg>
      </pc:sldChg>
      <pc:sldChg chg="modSp add del mod">
        <pc:chgData name="Lapenna, Jacob T" userId="2c58e2d2-ed8c-4a50-a8c1-d28b636d6782" providerId="ADAL" clId="{566A33C0-0387-455C-9122-1BC65B88B631}" dt="2024-04-30T20:07:44.839" v="20579" actId="47"/>
        <pc:sldMkLst>
          <pc:docMk/>
          <pc:sldMk cId="3959045094" sldId="300"/>
        </pc:sldMkLst>
        <pc:spChg chg="mod">
          <ac:chgData name="Lapenna, Jacob T" userId="2c58e2d2-ed8c-4a50-a8c1-d28b636d6782" providerId="ADAL" clId="{566A33C0-0387-455C-9122-1BC65B88B631}" dt="2024-04-30T19:55:05.480" v="20467" actId="20577"/>
          <ac:spMkLst>
            <pc:docMk/>
            <pc:sldMk cId="3959045094" sldId="300"/>
            <ac:spMk id="3" creationId="{0442E7CF-9F99-1E76-C1C3-9AA33CC93982}"/>
          </ac:spMkLst>
        </pc:spChg>
      </pc:sldChg>
      <pc:sldChg chg="addSp delSp modSp add del mod">
        <pc:chgData name="Lapenna, Jacob T" userId="2c58e2d2-ed8c-4a50-a8c1-d28b636d6782" providerId="ADAL" clId="{566A33C0-0387-455C-9122-1BC65B88B631}" dt="2024-04-30T18:28:46.366" v="19945" actId="47"/>
        <pc:sldMkLst>
          <pc:docMk/>
          <pc:sldMk cId="2927510627" sldId="301"/>
        </pc:sldMkLst>
        <pc:spChg chg="del">
          <ac:chgData name="Lapenna, Jacob T" userId="2c58e2d2-ed8c-4a50-a8c1-d28b636d6782" providerId="ADAL" clId="{566A33C0-0387-455C-9122-1BC65B88B631}" dt="2024-04-15T19:38:18.954" v="975" actId="478"/>
          <ac:spMkLst>
            <pc:docMk/>
            <pc:sldMk cId="2927510627" sldId="301"/>
            <ac:spMk id="3" creationId="{5117AAC6-B7A5-D0E9-FF27-394BE5EE9B3B}"/>
          </ac:spMkLst>
        </pc:spChg>
        <pc:spChg chg="add mod">
          <ac:chgData name="Lapenna, Jacob T" userId="2c58e2d2-ed8c-4a50-a8c1-d28b636d6782" providerId="ADAL" clId="{566A33C0-0387-455C-9122-1BC65B88B631}" dt="2024-04-15T19:59:18.673" v="1210" actId="20577"/>
          <ac:spMkLst>
            <pc:docMk/>
            <pc:sldMk cId="2927510627" sldId="301"/>
            <ac:spMk id="6" creationId="{354DDB7B-B544-F162-D1D0-28176334321F}"/>
          </ac:spMkLst>
        </pc:spChg>
        <pc:spChg chg="add del mod">
          <ac:chgData name="Lapenna, Jacob T" userId="2c58e2d2-ed8c-4a50-a8c1-d28b636d6782" providerId="ADAL" clId="{566A33C0-0387-455C-9122-1BC65B88B631}" dt="2024-04-15T19:58:40.729" v="1166" actId="478"/>
          <ac:spMkLst>
            <pc:docMk/>
            <pc:sldMk cId="2927510627" sldId="301"/>
            <ac:spMk id="9" creationId="{F9EC6265-D784-52F3-89FD-99C8FE7981B9}"/>
          </ac:spMkLst>
        </pc:spChg>
        <pc:spChg chg="add mod">
          <ac:chgData name="Lapenna, Jacob T" userId="2c58e2d2-ed8c-4a50-a8c1-d28b636d6782" providerId="ADAL" clId="{566A33C0-0387-455C-9122-1BC65B88B631}" dt="2024-04-15T20:00:19.652" v="1222" actId="1076"/>
          <ac:spMkLst>
            <pc:docMk/>
            <pc:sldMk cId="2927510627" sldId="301"/>
            <ac:spMk id="13" creationId="{26972D1F-EE2B-66DA-3AD8-312D11BE6D6E}"/>
          </ac:spMkLst>
        </pc:spChg>
        <pc:grpChg chg="del">
          <ac:chgData name="Lapenna, Jacob T" userId="2c58e2d2-ed8c-4a50-a8c1-d28b636d6782" providerId="ADAL" clId="{566A33C0-0387-455C-9122-1BC65B88B631}" dt="2024-04-15T19:38:09.794" v="974" actId="478"/>
          <ac:grpSpMkLst>
            <pc:docMk/>
            <pc:sldMk cId="2927510627" sldId="301"/>
            <ac:grpSpMk id="12" creationId="{9B98DEFE-EB86-FF5B-D45C-6D566DA83F0F}"/>
          </ac:grpSpMkLst>
        </pc:grpChg>
        <pc:picChg chg="add mod">
          <ac:chgData name="Lapenna, Jacob T" userId="2c58e2d2-ed8c-4a50-a8c1-d28b636d6782" providerId="ADAL" clId="{566A33C0-0387-455C-9122-1BC65B88B631}" dt="2024-04-15T20:00:16.074" v="1221" actId="1076"/>
          <ac:picMkLst>
            <pc:docMk/>
            <pc:sldMk cId="2927510627" sldId="301"/>
            <ac:picMk id="8" creationId="{BDB1F983-A4E6-5799-C508-A1B917673170}"/>
          </ac:picMkLst>
        </pc:picChg>
      </pc:sldChg>
      <pc:sldChg chg="addSp delSp modSp add del mod">
        <pc:chgData name="Lapenna, Jacob T" userId="2c58e2d2-ed8c-4a50-a8c1-d28b636d6782" providerId="ADAL" clId="{566A33C0-0387-455C-9122-1BC65B88B631}" dt="2024-04-15T20:09:58.115" v="1402" actId="47"/>
        <pc:sldMkLst>
          <pc:docMk/>
          <pc:sldMk cId="785525506" sldId="302"/>
        </pc:sldMkLst>
        <pc:spChg chg="mod">
          <ac:chgData name="Lapenna, Jacob T" userId="2c58e2d2-ed8c-4a50-a8c1-d28b636d6782" providerId="ADAL" clId="{566A33C0-0387-455C-9122-1BC65B88B631}" dt="2024-04-15T20:02:56.097" v="1272" actId="20577"/>
          <ac:spMkLst>
            <pc:docMk/>
            <pc:sldMk cId="785525506" sldId="302"/>
            <ac:spMk id="13" creationId="{94947BF6-3A49-9E92-B594-CFE21D7D0002}"/>
          </ac:spMkLst>
        </pc:spChg>
        <pc:picChg chg="add del mod">
          <ac:chgData name="Lapenna, Jacob T" userId="2c58e2d2-ed8c-4a50-a8c1-d28b636d6782" providerId="ADAL" clId="{566A33C0-0387-455C-9122-1BC65B88B631}" dt="2024-04-15T20:01:34.657" v="1227" actId="478"/>
          <ac:picMkLst>
            <pc:docMk/>
            <pc:sldMk cId="785525506" sldId="302"/>
            <ac:picMk id="5" creationId="{E2C0BB62-BD11-4A01-DB94-CE7F0A228CD1}"/>
          </ac:picMkLst>
        </pc:picChg>
        <pc:picChg chg="mod">
          <ac:chgData name="Lapenna, Jacob T" userId="2c58e2d2-ed8c-4a50-a8c1-d28b636d6782" providerId="ADAL" clId="{566A33C0-0387-455C-9122-1BC65B88B631}" dt="2024-04-15T20:02:23.012" v="1228" actId="14826"/>
          <ac:picMkLst>
            <pc:docMk/>
            <pc:sldMk cId="785525506" sldId="302"/>
            <ac:picMk id="8" creationId="{FC65E4C1-7A4C-2FC4-F9E3-EA0C252C2C22}"/>
          </ac:picMkLst>
        </pc:picChg>
      </pc:sldChg>
      <pc:sldChg chg="modSp add del mod">
        <pc:chgData name="Lapenna, Jacob T" userId="2c58e2d2-ed8c-4a50-a8c1-d28b636d6782" providerId="ADAL" clId="{566A33C0-0387-455C-9122-1BC65B88B631}" dt="2024-04-24T20:50:12.159" v="19903" actId="47"/>
        <pc:sldMkLst>
          <pc:docMk/>
          <pc:sldMk cId="173970843" sldId="303"/>
        </pc:sldMkLst>
        <pc:spChg chg="mod">
          <ac:chgData name="Lapenna, Jacob T" userId="2c58e2d2-ed8c-4a50-a8c1-d28b636d6782" providerId="ADAL" clId="{566A33C0-0387-455C-9122-1BC65B88B631}" dt="2024-04-15T20:04:52.921" v="1340" actId="20577"/>
          <ac:spMkLst>
            <pc:docMk/>
            <pc:sldMk cId="173970843" sldId="303"/>
            <ac:spMk id="13" creationId="{58277AA3-BF58-1FB2-0B91-1436DC05099E}"/>
          </ac:spMkLst>
        </pc:spChg>
        <pc:picChg chg="mod">
          <ac:chgData name="Lapenna, Jacob T" userId="2c58e2d2-ed8c-4a50-a8c1-d28b636d6782" providerId="ADAL" clId="{566A33C0-0387-455C-9122-1BC65B88B631}" dt="2024-04-15T20:04:03.397" v="1273" actId="14826"/>
          <ac:picMkLst>
            <pc:docMk/>
            <pc:sldMk cId="173970843" sldId="303"/>
            <ac:picMk id="8" creationId="{E8CE7705-FD00-9261-A599-8AD8CE9DDB64}"/>
          </ac:picMkLst>
        </pc:picChg>
      </pc:sldChg>
      <pc:sldChg chg="modSp add del mod">
        <pc:chgData name="Lapenna, Jacob T" userId="2c58e2d2-ed8c-4a50-a8c1-d28b636d6782" providerId="ADAL" clId="{566A33C0-0387-455C-9122-1BC65B88B631}" dt="2024-04-30T19:55:13.487" v="20468" actId="47"/>
        <pc:sldMkLst>
          <pc:docMk/>
          <pc:sldMk cId="3440291061" sldId="304"/>
        </pc:sldMkLst>
        <pc:spChg chg="mod">
          <ac:chgData name="Lapenna, Jacob T" userId="2c58e2d2-ed8c-4a50-a8c1-d28b636d6782" providerId="ADAL" clId="{566A33C0-0387-455C-9122-1BC65B88B631}" dt="2024-04-15T20:11:46.372" v="1424" actId="20577"/>
          <ac:spMkLst>
            <pc:docMk/>
            <pc:sldMk cId="3440291061" sldId="304"/>
            <ac:spMk id="13" creationId="{E76ED471-0775-0E3F-FFD6-F1EAFC1975C6}"/>
          </ac:spMkLst>
        </pc:spChg>
        <pc:picChg chg="mod">
          <ac:chgData name="Lapenna, Jacob T" userId="2c58e2d2-ed8c-4a50-a8c1-d28b636d6782" providerId="ADAL" clId="{566A33C0-0387-455C-9122-1BC65B88B631}" dt="2024-04-15T20:06:17.567" v="1342" actId="14826"/>
          <ac:picMkLst>
            <pc:docMk/>
            <pc:sldMk cId="3440291061" sldId="304"/>
            <ac:picMk id="8" creationId="{429C34A4-2976-3AB1-DD9C-5E9B9FE4A46F}"/>
          </ac:picMkLst>
        </pc:picChg>
      </pc:sldChg>
      <pc:sldChg chg="addSp modSp add mod modNotesTx">
        <pc:chgData name="Lapenna, Jacob T" userId="2c58e2d2-ed8c-4a50-a8c1-d28b636d6782" providerId="ADAL" clId="{566A33C0-0387-455C-9122-1BC65B88B631}" dt="2024-05-14T21:45:50.295" v="21747" actId="20577"/>
        <pc:sldMkLst>
          <pc:docMk/>
          <pc:sldMk cId="119386270" sldId="305"/>
        </pc:sldMkLst>
        <pc:spChg chg="add mod">
          <ac:chgData name="Lapenna, Jacob T" userId="2c58e2d2-ed8c-4a50-a8c1-d28b636d6782" providerId="ADAL" clId="{566A33C0-0387-455C-9122-1BC65B88B631}" dt="2024-04-15T20:21:39.421" v="1455" actId="1076"/>
          <ac:spMkLst>
            <pc:docMk/>
            <pc:sldMk cId="119386270" sldId="305"/>
            <ac:spMk id="3" creationId="{E9E1A299-D72C-3523-05D3-D65ACE299C39}"/>
          </ac:spMkLst>
        </pc:spChg>
        <pc:spChg chg="add mod">
          <ac:chgData name="Lapenna, Jacob T" userId="2c58e2d2-ed8c-4a50-a8c1-d28b636d6782" providerId="ADAL" clId="{566A33C0-0387-455C-9122-1BC65B88B631}" dt="2024-04-15T20:21:56.037" v="1460" actId="14100"/>
          <ac:spMkLst>
            <pc:docMk/>
            <pc:sldMk cId="119386270" sldId="305"/>
            <ac:spMk id="5" creationId="{DAAB53BA-B393-7AD9-A5C3-521F48443D89}"/>
          </ac:spMkLst>
        </pc:spChg>
      </pc:sldChg>
      <pc:sldChg chg="delSp modSp add del mod">
        <pc:chgData name="Lapenna, Jacob T" userId="2c58e2d2-ed8c-4a50-a8c1-d28b636d6782" providerId="ADAL" clId="{566A33C0-0387-455C-9122-1BC65B88B631}" dt="2024-04-24T20:46:33.955" v="19902" actId="47"/>
        <pc:sldMkLst>
          <pc:docMk/>
          <pc:sldMk cId="3361832866" sldId="306"/>
        </pc:sldMkLst>
        <pc:spChg chg="mod">
          <ac:chgData name="Lapenna, Jacob T" userId="2c58e2d2-ed8c-4a50-a8c1-d28b636d6782" providerId="ADAL" clId="{566A33C0-0387-455C-9122-1BC65B88B631}" dt="2024-04-15T22:23:46.395" v="2147" actId="6549"/>
          <ac:spMkLst>
            <pc:docMk/>
            <pc:sldMk cId="3361832866" sldId="306"/>
            <ac:spMk id="3" creationId="{EC21D81F-BA0B-954A-7B7A-637C436D4859}"/>
          </ac:spMkLst>
        </pc:spChg>
        <pc:picChg chg="del">
          <ac:chgData name="Lapenna, Jacob T" userId="2c58e2d2-ed8c-4a50-a8c1-d28b636d6782" providerId="ADAL" clId="{566A33C0-0387-455C-9122-1BC65B88B631}" dt="2024-04-15T20:39:13.264" v="1522" actId="478"/>
          <ac:picMkLst>
            <pc:docMk/>
            <pc:sldMk cId="3361832866" sldId="306"/>
            <ac:picMk id="6" creationId="{88724809-4C95-7248-D3E6-11DA73070B65}"/>
          </ac:picMkLst>
        </pc:picChg>
      </pc:sldChg>
      <pc:sldChg chg="addSp delSp modSp add del mod">
        <pc:chgData name="Lapenna, Jacob T" userId="2c58e2d2-ed8c-4a50-a8c1-d28b636d6782" providerId="ADAL" clId="{566A33C0-0387-455C-9122-1BC65B88B631}" dt="2024-04-24T20:46:33.955" v="19902" actId="47"/>
        <pc:sldMkLst>
          <pc:docMk/>
          <pc:sldMk cId="3637080154" sldId="307"/>
        </pc:sldMkLst>
        <pc:spChg chg="mod">
          <ac:chgData name="Lapenna, Jacob T" userId="2c58e2d2-ed8c-4a50-a8c1-d28b636d6782" providerId="ADAL" clId="{566A33C0-0387-455C-9122-1BC65B88B631}" dt="2024-04-15T22:23:36.683" v="2145" actId="6549"/>
          <ac:spMkLst>
            <pc:docMk/>
            <pc:sldMk cId="3637080154" sldId="307"/>
            <ac:spMk id="3" creationId="{7015F628-D358-9E5C-4A85-5628E97A6C2F}"/>
          </ac:spMkLst>
        </pc:spChg>
        <pc:picChg chg="del">
          <ac:chgData name="Lapenna, Jacob T" userId="2c58e2d2-ed8c-4a50-a8c1-d28b636d6782" providerId="ADAL" clId="{566A33C0-0387-455C-9122-1BC65B88B631}" dt="2024-04-15T20:47:09.676" v="1743" actId="478"/>
          <ac:picMkLst>
            <pc:docMk/>
            <pc:sldMk cId="3637080154" sldId="307"/>
            <ac:picMk id="15364" creationId="{B419967B-D060-6D5D-28CA-6D61ADF074FB}"/>
          </ac:picMkLst>
        </pc:picChg>
        <pc:picChg chg="add mod">
          <ac:chgData name="Lapenna, Jacob T" userId="2c58e2d2-ed8c-4a50-a8c1-d28b636d6782" providerId="ADAL" clId="{566A33C0-0387-455C-9122-1BC65B88B631}" dt="2024-04-15T20:47:42.957" v="1745" actId="1076"/>
          <ac:picMkLst>
            <pc:docMk/>
            <pc:sldMk cId="3637080154" sldId="307"/>
            <ac:picMk id="17410" creationId="{155D5683-A574-C2D5-F6C1-CEEAB7CB90BC}"/>
          </ac:picMkLst>
        </pc:picChg>
      </pc:sldChg>
      <pc:sldChg chg="addSp delSp modSp add del mod">
        <pc:chgData name="Lapenna, Jacob T" userId="2c58e2d2-ed8c-4a50-a8c1-d28b636d6782" providerId="ADAL" clId="{566A33C0-0387-455C-9122-1BC65B88B631}" dt="2024-04-24T20:46:33.955" v="19902" actId="47"/>
        <pc:sldMkLst>
          <pc:docMk/>
          <pc:sldMk cId="3745941329" sldId="308"/>
        </pc:sldMkLst>
        <pc:spChg chg="mod">
          <ac:chgData name="Lapenna, Jacob T" userId="2c58e2d2-ed8c-4a50-a8c1-d28b636d6782" providerId="ADAL" clId="{566A33C0-0387-455C-9122-1BC65B88B631}" dt="2024-04-15T22:23:40.651" v="2146" actId="6549"/>
          <ac:spMkLst>
            <pc:docMk/>
            <pc:sldMk cId="3745941329" sldId="308"/>
            <ac:spMk id="3" creationId="{CDD6FBD3-F0A4-19A0-4CA9-F7DEC64324C0}"/>
          </ac:spMkLst>
        </pc:spChg>
        <pc:picChg chg="add mod">
          <ac:chgData name="Lapenna, Jacob T" userId="2c58e2d2-ed8c-4a50-a8c1-d28b636d6782" providerId="ADAL" clId="{566A33C0-0387-455C-9122-1BC65B88B631}" dt="2024-04-15T20:48:56.294" v="1761" actId="1076"/>
          <ac:picMkLst>
            <pc:docMk/>
            <pc:sldMk cId="3745941329" sldId="308"/>
            <ac:picMk id="6" creationId="{47FB5BA2-2152-2A83-405F-E10322D96F0D}"/>
          </ac:picMkLst>
        </pc:picChg>
        <pc:picChg chg="del">
          <ac:chgData name="Lapenna, Jacob T" userId="2c58e2d2-ed8c-4a50-a8c1-d28b636d6782" providerId="ADAL" clId="{566A33C0-0387-455C-9122-1BC65B88B631}" dt="2024-04-15T20:48:42.348" v="1759" actId="478"/>
          <ac:picMkLst>
            <pc:docMk/>
            <pc:sldMk cId="3745941329" sldId="308"/>
            <ac:picMk id="15364" creationId="{299AB765-9420-EC5C-E84B-1051DADFED15}"/>
          </ac:picMkLst>
        </pc:picChg>
      </pc:sldChg>
      <pc:sldChg chg="addSp delSp modSp add del mod">
        <pc:chgData name="Lapenna, Jacob T" userId="2c58e2d2-ed8c-4a50-a8c1-d28b636d6782" providerId="ADAL" clId="{566A33C0-0387-455C-9122-1BC65B88B631}" dt="2024-04-24T20:46:33.955" v="19902" actId="47"/>
        <pc:sldMkLst>
          <pc:docMk/>
          <pc:sldMk cId="3865026232" sldId="309"/>
        </pc:sldMkLst>
        <pc:spChg chg="mod">
          <ac:chgData name="Lapenna, Jacob T" userId="2c58e2d2-ed8c-4a50-a8c1-d28b636d6782" providerId="ADAL" clId="{566A33C0-0387-455C-9122-1BC65B88B631}" dt="2024-04-15T22:23:33.268" v="2144" actId="6549"/>
          <ac:spMkLst>
            <pc:docMk/>
            <pc:sldMk cId="3865026232" sldId="309"/>
            <ac:spMk id="3" creationId="{DA45AECF-BA1E-510C-2F0F-9A4A35C09A32}"/>
          </ac:spMkLst>
        </pc:spChg>
        <pc:picChg chg="del">
          <ac:chgData name="Lapenna, Jacob T" userId="2c58e2d2-ed8c-4a50-a8c1-d28b636d6782" providerId="ADAL" clId="{566A33C0-0387-455C-9122-1BC65B88B631}" dt="2024-04-15T20:55:29.126" v="1894" actId="478"/>
          <ac:picMkLst>
            <pc:docMk/>
            <pc:sldMk cId="3865026232" sldId="309"/>
            <ac:picMk id="6" creationId="{47C848F4-9DC1-5B4A-4818-E00C6DAA2B63}"/>
          </ac:picMkLst>
        </pc:picChg>
        <pc:picChg chg="add mod">
          <ac:chgData name="Lapenna, Jacob T" userId="2c58e2d2-ed8c-4a50-a8c1-d28b636d6782" providerId="ADAL" clId="{566A33C0-0387-455C-9122-1BC65B88B631}" dt="2024-04-15T20:55:45.427" v="1899" actId="1076"/>
          <ac:picMkLst>
            <pc:docMk/>
            <pc:sldMk cId="3865026232" sldId="309"/>
            <ac:picMk id="7" creationId="{7A8D6EC1-9185-E318-1148-BDC5E191B690}"/>
          </ac:picMkLst>
        </pc:picChg>
      </pc:sldChg>
      <pc:sldChg chg="addSp delSp modSp add del mod">
        <pc:chgData name="Lapenna, Jacob T" userId="2c58e2d2-ed8c-4a50-a8c1-d28b636d6782" providerId="ADAL" clId="{566A33C0-0387-455C-9122-1BC65B88B631}" dt="2024-04-24T20:46:33.955" v="19902" actId="47"/>
        <pc:sldMkLst>
          <pc:docMk/>
          <pc:sldMk cId="1787831059" sldId="310"/>
        </pc:sldMkLst>
        <pc:spChg chg="mod">
          <ac:chgData name="Lapenna, Jacob T" userId="2c58e2d2-ed8c-4a50-a8c1-d28b636d6782" providerId="ADAL" clId="{566A33C0-0387-455C-9122-1BC65B88B631}" dt="2024-04-15T22:23:28.114" v="2143" actId="6549"/>
          <ac:spMkLst>
            <pc:docMk/>
            <pc:sldMk cId="1787831059" sldId="310"/>
            <ac:spMk id="3" creationId="{DD772358-23C1-FB22-5067-E773BBEB0D60}"/>
          </ac:spMkLst>
        </pc:spChg>
        <pc:picChg chg="del mod">
          <ac:chgData name="Lapenna, Jacob T" userId="2c58e2d2-ed8c-4a50-a8c1-d28b636d6782" providerId="ADAL" clId="{566A33C0-0387-455C-9122-1BC65B88B631}" dt="2024-04-15T21:02:15.966" v="1953" actId="478"/>
          <ac:picMkLst>
            <pc:docMk/>
            <pc:sldMk cId="1787831059" sldId="310"/>
            <ac:picMk id="6" creationId="{723A3E0B-7B23-D3A0-DDBD-2FF38FCB5B01}"/>
          </ac:picMkLst>
        </pc:picChg>
        <pc:picChg chg="add mod">
          <ac:chgData name="Lapenna, Jacob T" userId="2c58e2d2-ed8c-4a50-a8c1-d28b636d6782" providerId="ADAL" clId="{566A33C0-0387-455C-9122-1BC65B88B631}" dt="2024-04-15T21:15:50.504" v="1968" actId="1076"/>
          <ac:picMkLst>
            <pc:docMk/>
            <pc:sldMk cId="1787831059" sldId="310"/>
            <ac:picMk id="7" creationId="{77559FF4-01A9-CEA5-8F23-C8FE5DDB2329}"/>
          </ac:picMkLst>
        </pc:picChg>
        <pc:picChg chg="add del mod">
          <ac:chgData name="Lapenna, Jacob T" userId="2c58e2d2-ed8c-4a50-a8c1-d28b636d6782" providerId="ADAL" clId="{566A33C0-0387-455C-9122-1BC65B88B631}" dt="2024-04-15T21:15:26.011" v="1961" actId="478"/>
          <ac:picMkLst>
            <pc:docMk/>
            <pc:sldMk cId="1787831059" sldId="310"/>
            <ac:picMk id="19458" creationId="{DED0A896-AE00-6687-5498-18417B8BC150}"/>
          </ac:picMkLst>
        </pc:picChg>
      </pc:sldChg>
      <pc:sldChg chg="addSp delSp modSp add del mod">
        <pc:chgData name="Lapenna, Jacob T" userId="2c58e2d2-ed8c-4a50-a8c1-d28b636d6782" providerId="ADAL" clId="{566A33C0-0387-455C-9122-1BC65B88B631}" dt="2024-04-24T20:46:33.955" v="19902" actId="47"/>
        <pc:sldMkLst>
          <pc:docMk/>
          <pc:sldMk cId="2895080449" sldId="311"/>
        </pc:sldMkLst>
        <pc:spChg chg="mod">
          <ac:chgData name="Lapenna, Jacob T" userId="2c58e2d2-ed8c-4a50-a8c1-d28b636d6782" providerId="ADAL" clId="{566A33C0-0387-455C-9122-1BC65B88B631}" dt="2024-04-15T22:23:22.730" v="2142" actId="6549"/>
          <ac:spMkLst>
            <pc:docMk/>
            <pc:sldMk cId="2895080449" sldId="311"/>
            <ac:spMk id="3" creationId="{F37CA971-FE0A-820F-018B-3AFD3D533F8E}"/>
          </ac:spMkLst>
        </pc:spChg>
        <pc:spChg chg="add del mod">
          <ac:chgData name="Lapenna, Jacob T" userId="2c58e2d2-ed8c-4a50-a8c1-d28b636d6782" providerId="ADAL" clId="{566A33C0-0387-455C-9122-1BC65B88B631}" dt="2024-04-15T22:33:38.018" v="2279" actId="478"/>
          <ac:spMkLst>
            <pc:docMk/>
            <pc:sldMk cId="2895080449" sldId="311"/>
            <ac:spMk id="5" creationId="{17D2F05D-4FEF-8C48-F86F-EE7D4C1DBB8C}"/>
          </ac:spMkLst>
        </pc:spChg>
        <pc:spChg chg="add del mod">
          <ac:chgData name="Lapenna, Jacob T" userId="2c58e2d2-ed8c-4a50-a8c1-d28b636d6782" providerId="ADAL" clId="{566A33C0-0387-455C-9122-1BC65B88B631}" dt="2024-04-15T22:25:53.523" v="2227" actId="478"/>
          <ac:spMkLst>
            <pc:docMk/>
            <pc:sldMk cId="2895080449" sldId="311"/>
            <ac:spMk id="6" creationId="{FBAECBD1-2E88-0AB3-E96E-DAF926FA92D8}"/>
          </ac:spMkLst>
        </pc:spChg>
        <pc:spChg chg="add del mod">
          <ac:chgData name="Lapenna, Jacob T" userId="2c58e2d2-ed8c-4a50-a8c1-d28b636d6782" providerId="ADAL" clId="{566A33C0-0387-455C-9122-1BC65B88B631}" dt="2024-04-15T22:33:39.345" v="2280" actId="478"/>
          <ac:spMkLst>
            <pc:docMk/>
            <pc:sldMk cId="2895080449" sldId="311"/>
            <ac:spMk id="8" creationId="{4B9D6377-E3C4-909D-2FF2-3AC40F44949F}"/>
          </ac:spMkLst>
        </pc:spChg>
        <pc:picChg chg="del">
          <ac:chgData name="Lapenna, Jacob T" userId="2c58e2d2-ed8c-4a50-a8c1-d28b636d6782" providerId="ADAL" clId="{566A33C0-0387-455C-9122-1BC65B88B631}" dt="2024-04-15T22:33:47.881" v="2281" actId="478"/>
          <ac:picMkLst>
            <pc:docMk/>
            <pc:sldMk cId="2895080449" sldId="311"/>
            <ac:picMk id="7" creationId="{9F39DBD0-DDF6-BBB0-AAB0-0182052E0828}"/>
          </ac:picMkLst>
        </pc:picChg>
        <pc:picChg chg="add del mod">
          <ac:chgData name="Lapenna, Jacob T" userId="2c58e2d2-ed8c-4a50-a8c1-d28b636d6782" providerId="ADAL" clId="{566A33C0-0387-455C-9122-1BC65B88B631}" dt="2024-04-15T22:33:31.337" v="2277" actId="478"/>
          <ac:picMkLst>
            <pc:docMk/>
            <pc:sldMk cId="2895080449" sldId="311"/>
            <ac:picMk id="10" creationId="{AF16FC7B-3754-6B48-F256-BC5BA95735B2}"/>
          </ac:picMkLst>
        </pc:picChg>
        <pc:picChg chg="add del mod">
          <ac:chgData name="Lapenna, Jacob T" userId="2c58e2d2-ed8c-4a50-a8c1-d28b636d6782" providerId="ADAL" clId="{566A33C0-0387-455C-9122-1BC65B88B631}" dt="2024-04-15T22:35:38.690" v="2302" actId="478"/>
          <ac:picMkLst>
            <pc:docMk/>
            <pc:sldMk cId="2895080449" sldId="311"/>
            <ac:picMk id="12" creationId="{E5C34337-8800-07EE-3903-B4297632B08A}"/>
          </ac:picMkLst>
        </pc:picChg>
        <pc:picChg chg="add mod modCrop">
          <ac:chgData name="Lapenna, Jacob T" userId="2c58e2d2-ed8c-4a50-a8c1-d28b636d6782" providerId="ADAL" clId="{566A33C0-0387-455C-9122-1BC65B88B631}" dt="2024-04-15T22:45:28.353" v="2364" actId="732"/>
          <ac:picMkLst>
            <pc:docMk/>
            <pc:sldMk cId="2895080449" sldId="311"/>
            <ac:picMk id="14" creationId="{B8C6D624-E311-726F-1F83-283E429A4335}"/>
          </ac:picMkLst>
        </pc:picChg>
      </pc:sldChg>
      <pc:sldChg chg="addSp delSp modSp add del mod modAnim">
        <pc:chgData name="Lapenna, Jacob T" userId="2c58e2d2-ed8c-4a50-a8c1-d28b636d6782" providerId="ADAL" clId="{566A33C0-0387-455C-9122-1BC65B88B631}" dt="2024-04-24T20:46:33.955" v="19902" actId="47"/>
        <pc:sldMkLst>
          <pc:docMk/>
          <pc:sldMk cId="3600120866" sldId="312"/>
        </pc:sldMkLst>
        <pc:spChg chg="del">
          <ac:chgData name="Lapenna, Jacob T" userId="2c58e2d2-ed8c-4a50-a8c1-d28b636d6782" providerId="ADAL" clId="{566A33C0-0387-455C-9122-1BC65B88B631}" dt="2024-04-15T22:36:29.452" v="2310" actId="478"/>
          <ac:spMkLst>
            <pc:docMk/>
            <pc:sldMk cId="3600120866" sldId="312"/>
            <ac:spMk id="8" creationId="{63F55F96-23A7-5EED-EA27-CE8822245D86}"/>
          </ac:spMkLst>
        </pc:spChg>
        <pc:picChg chg="add del mod">
          <ac:chgData name="Lapenna, Jacob T" userId="2c58e2d2-ed8c-4a50-a8c1-d28b636d6782" providerId="ADAL" clId="{566A33C0-0387-455C-9122-1BC65B88B631}" dt="2024-04-15T22:36:12.961" v="2308" actId="478"/>
          <ac:picMkLst>
            <pc:docMk/>
            <pc:sldMk cId="3600120866" sldId="312"/>
            <ac:picMk id="6" creationId="{5FB2CA48-3DB2-72EE-49CC-38F309D15C88}"/>
          </ac:picMkLst>
        </pc:picChg>
        <pc:picChg chg="del">
          <ac:chgData name="Lapenna, Jacob T" userId="2c58e2d2-ed8c-4a50-a8c1-d28b636d6782" providerId="ADAL" clId="{566A33C0-0387-455C-9122-1BC65B88B631}" dt="2024-04-15T22:34:48.721" v="2296" actId="478"/>
          <ac:picMkLst>
            <pc:docMk/>
            <pc:sldMk cId="3600120866" sldId="312"/>
            <ac:picMk id="7" creationId="{B69856C5-4B69-69FE-B7E0-3F382B805974}"/>
          </ac:picMkLst>
        </pc:picChg>
        <pc:picChg chg="add mod">
          <ac:chgData name="Lapenna, Jacob T" userId="2c58e2d2-ed8c-4a50-a8c1-d28b636d6782" providerId="ADAL" clId="{566A33C0-0387-455C-9122-1BC65B88B631}" dt="2024-04-15T22:36:20.657" v="2309"/>
          <ac:picMkLst>
            <pc:docMk/>
            <pc:sldMk cId="3600120866" sldId="312"/>
            <ac:picMk id="9" creationId="{AC43630F-0AFF-01E9-4BD7-23F5E850E460}"/>
          </ac:picMkLst>
        </pc:picChg>
        <pc:picChg chg="add del mod">
          <ac:chgData name="Lapenna, Jacob T" userId="2c58e2d2-ed8c-4a50-a8c1-d28b636d6782" providerId="ADAL" clId="{566A33C0-0387-455C-9122-1BC65B88B631}" dt="2024-04-15T22:35:31.089" v="2301" actId="478"/>
          <ac:picMkLst>
            <pc:docMk/>
            <pc:sldMk cId="3600120866" sldId="312"/>
            <ac:picMk id="10" creationId="{6B5E2523-5281-519A-1F59-EFC29311C567}"/>
          </ac:picMkLst>
        </pc:picChg>
        <pc:picChg chg="add mod">
          <ac:chgData name="Lapenna, Jacob T" userId="2c58e2d2-ed8c-4a50-a8c1-d28b636d6782" providerId="ADAL" clId="{566A33C0-0387-455C-9122-1BC65B88B631}" dt="2024-04-15T22:37:24.467" v="2316" actId="1076"/>
          <ac:picMkLst>
            <pc:docMk/>
            <pc:sldMk cId="3600120866" sldId="312"/>
            <ac:picMk id="11" creationId="{2AC6086F-2468-6578-2759-DFF170F222E9}"/>
          </ac:picMkLst>
        </pc:picChg>
      </pc:sldChg>
      <pc:sldChg chg="addSp delSp modSp add del mod addAnim delAnim modAnim">
        <pc:chgData name="Lapenna, Jacob T" userId="2c58e2d2-ed8c-4a50-a8c1-d28b636d6782" providerId="ADAL" clId="{566A33C0-0387-455C-9122-1BC65B88B631}" dt="2024-04-24T20:46:33.955" v="19902" actId="47"/>
        <pc:sldMkLst>
          <pc:docMk/>
          <pc:sldMk cId="4025855688" sldId="313"/>
        </pc:sldMkLst>
        <pc:spChg chg="add mod">
          <ac:chgData name="Lapenna, Jacob T" userId="2c58e2d2-ed8c-4a50-a8c1-d28b636d6782" providerId="ADAL" clId="{566A33C0-0387-455C-9122-1BC65B88B631}" dt="2024-04-15T22:48:19.165" v="2380" actId="1076"/>
          <ac:spMkLst>
            <pc:docMk/>
            <pc:sldMk cId="4025855688" sldId="313"/>
            <ac:spMk id="18" creationId="{A16D2FAE-EE45-934C-889B-78946D1BC065}"/>
          </ac:spMkLst>
        </pc:spChg>
        <pc:picChg chg="add del mod">
          <ac:chgData name="Lapenna, Jacob T" userId="2c58e2d2-ed8c-4a50-a8c1-d28b636d6782" providerId="ADAL" clId="{566A33C0-0387-455C-9122-1BC65B88B631}" dt="2024-04-15T22:43:48.073" v="2360" actId="478"/>
          <ac:picMkLst>
            <pc:docMk/>
            <pc:sldMk cId="4025855688" sldId="313"/>
            <ac:picMk id="6" creationId="{29509FCF-39A3-1E03-972F-5E864E07886F}"/>
          </ac:picMkLst>
        </pc:picChg>
        <pc:picChg chg="del">
          <ac:chgData name="Lapenna, Jacob T" userId="2c58e2d2-ed8c-4a50-a8c1-d28b636d6782" providerId="ADAL" clId="{566A33C0-0387-455C-9122-1BC65B88B631}" dt="2024-04-15T22:40:52.681" v="2339" actId="478"/>
          <ac:picMkLst>
            <pc:docMk/>
            <pc:sldMk cId="4025855688" sldId="313"/>
            <ac:picMk id="7" creationId="{1E87966F-1B1E-A9DC-5B4B-C5D4D5C5D431}"/>
          </ac:picMkLst>
        </pc:picChg>
        <pc:picChg chg="add del mod ord">
          <ac:chgData name="Lapenna, Jacob T" userId="2c58e2d2-ed8c-4a50-a8c1-d28b636d6782" providerId="ADAL" clId="{566A33C0-0387-455C-9122-1BC65B88B631}" dt="2024-04-15T22:42:02.186" v="2350" actId="478"/>
          <ac:picMkLst>
            <pc:docMk/>
            <pc:sldMk cId="4025855688" sldId="313"/>
            <ac:picMk id="9" creationId="{FC153F75-4BE7-C7A1-6B06-ADED85EF54C4}"/>
          </ac:picMkLst>
        </pc:picChg>
        <pc:picChg chg="del">
          <ac:chgData name="Lapenna, Jacob T" userId="2c58e2d2-ed8c-4a50-a8c1-d28b636d6782" providerId="ADAL" clId="{566A33C0-0387-455C-9122-1BC65B88B631}" dt="2024-04-15T22:40:49.690" v="2338" actId="478"/>
          <ac:picMkLst>
            <pc:docMk/>
            <pc:sldMk cId="4025855688" sldId="313"/>
            <ac:picMk id="10" creationId="{A68A56D5-164A-16D3-6F7D-4BE981E692F6}"/>
          </ac:picMkLst>
        </pc:picChg>
        <pc:picChg chg="add del mod ord">
          <ac:chgData name="Lapenna, Jacob T" userId="2c58e2d2-ed8c-4a50-a8c1-d28b636d6782" providerId="ADAL" clId="{566A33C0-0387-455C-9122-1BC65B88B631}" dt="2024-04-15T22:43:49.497" v="2361" actId="478"/>
          <ac:picMkLst>
            <pc:docMk/>
            <pc:sldMk cId="4025855688" sldId="313"/>
            <ac:picMk id="12" creationId="{A97E26F3-6DB1-7216-F489-5E048B0866CF}"/>
          </ac:picMkLst>
        </pc:picChg>
        <pc:picChg chg="add mod">
          <ac:chgData name="Lapenna, Jacob T" userId="2c58e2d2-ed8c-4a50-a8c1-d28b636d6782" providerId="ADAL" clId="{566A33C0-0387-455C-9122-1BC65B88B631}" dt="2024-04-15T22:44:31.705" v="2363" actId="1076"/>
          <ac:picMkLst>
            <pc:docMk/>
            <pc:sldMk cId="4025855688" sldId="313"/>
            <ac:picMk id="14" creationId="{3553FAC0-F474-B52A-2B74-83F1340D1B72}"/>
          </ac:picMkLst>
        </pc:picChg>
        <pc:cxnChg chg="add mod">
          <ac:chgData name="Lapenna, Jacob T" userId="2c58e2d2-ed8c-4a50-a8c1-d28b636d6782" providerId="ADAL" clId="{566A33C0-0387-455C-9122-1BC65B88B631}" dt="2024-04-15T22:46:23.486" v="2368" actId="1582"/>
          <ac:cxnSpMkLst>
            <pc:docMk/>
            <pc:sldMk cId="4025855688" sldId="313"/>
            <ac:cxnSpMk id="16" creationId="{3A21EB25-E0C4-2BB5-B05C-02C2CFD831E8}"/>
          </ac:cxnSpMkLst>
        </pc:cxnChg>
        <pc:cxnChg chg="add mod">
          <ac:chgData name="Lapenna, Jacob T" userId="2c58e2d2-ed8c-4a50-a8c1-d28b636d6782" providerId="ADAL" clId="{566A33C0-0387-455C-9122-1BC65B88B631}" dt="2024-04-15T22:46:32.453" v="2370" actId="1076"/>
          <ac:cxnSpMkLst>
            <pc:docMk/>
            <pc:sldMk cId="4025855688" sldId="313"/>
            <ac:cxnSpMk id="17" creationId="{FC5C32D3-FC4D-1004-ED10-21770B89EBC2}"/>
          </ac:cxnSpMkLst>
        </pc:cxnChg>
      </pc:sldChg>
      <pc:sldChg chg="add del">
        <pc:chgData name="Lapenna, Jacob T" userId="2c58e2d2-ed8c-4a50-a8c1-d28b636d6782" providerId="ADAL" clId="{566A33C0-0387-455C-9122-1BC65B88B631}" dt="2024-04-16T18:48:32.954" v="2753" actId="47"/>
        <pc:sldMkLst>
          <pc:docMk/>
          <pc:sldMk cId="1289113974" sldId="314"/>
        </pc:sldMkLst>
      </pc:sldChg>
      <pc:sldChg chg="addSp delSp modSp add del mod">
        <pc:chgData name="Lapenna, Jacob T" userId="2c58e2d2-ed8c-4a50-a8c1-d28b636d6782" providerId="ADAL" clId="{566A33C0-0387-455C-9122-1BC65B88B631}" dt="2024-04-24T20:46:33.955" v="19902" actId="47"/>
        <pc:sldMkLst>
          <pc:docMk/>
          <pc:sldMk cId="3332862867" sldId="314"/>
        </pc:sldMkLst>
        <pc:spChg chg="del">
          <ac:chgData name="Lapenna, Jacob T" userId="2c58e2d2-ed8c-4a50-a8c1-d28b636d6782" providerId="ADAL" clId="{566A33C0-0387-455C-9122-1BC65B88B631}" dt="2024-04-16T19:09:05.483" v="3055" actId="478"/>
          <ac:spMkLst>
            <pc:docMk/>
            <pc:sldMk cId="3332862867" sldId="314"/>
            <ac:spMk id="3" creationId="{651B5761-1AE8-02F9-410A-5B45750EB2AA}"/>
          </ac:spMkLst>
        </pc:spChg>
        <pc:spChg chg="add del mod">
          <ac:chgData name="Lapenna, Jacob T" userId="2c58e2d2-ed8c-4a50-a8c1-d28b636d6782" providerId="ADAL" clId="{566A33C0-0387-455C-9122-1BC65B88B631}" dt="2024-04-16T19:09:09.350" v="3056" actId="478"/>
          <ac:spMkLst>
            <pc:docMk/>
            <pc:sldMk cId="3332862867" sldId="314"/>
            <ac:spMk id="9" creationId="{5677618A-FDF4-FA41-0B63-1FF02AD09171}"/>
          </ac:spMkLst>
        </pc:spChg>
        <pc:spChg chg="add del mod">
          <ac:chgData name="Lapenna, Jacob T" userId="2c58e2d2-ed8c-4a50-a8c1-d28b636d6782" providerId="ADAL" clId="{566A33C0-0387-455C-9122-1BC65B88B631}" dt="2024-04-16T19:16:23.327" v="3104" actId="478"/>
          <ac:spMkLst>
            <pc:docMk/>
            <pc:sldMk cId="3332862867" sldId="314"/>
            <ac:spMk id="10" creationId="{AC0FED52-E736-FF90-E20C-EC6927D3E41C}"/>
          </ac:spMkLst>
        </pc:spChg>
        <pc:spChg chg="add del mod">
          <ac:chgData name="Lapenna, Jacob T" userId="2c58e2d2-ed8c-4a50-a8c1-d28b636d6782" providerId="ADAL" clId="{566A33C0-0387-455C-9122-1BC65B88B631}" dt="2024-04-16T19:16:25.572" v="3105" actId="478"/>
          <ac:spMkLst>
            <pc:docMk/>
            <pc:sldMk cId="3332862867" sldId="314"/>
            <ac:spMk id="12" creationId="{CDBDE161-2118-8B74-D612-7D661276966D}"/>
          </ac:spMkLst>
        </pc:spChg>
        <pc:spChg chg="add mod">
          <ac:chgData name="Lapenna, Jacob T" userId="2c58e2d2-ed8c-4a50-a8c1-d28b636d6782" providerId="ADAL" clId="{566A33C0-0387-455C-9122-1BC65B88B631}" dt="2024-04-16T19:24:43.063" v="3144" actId="207"/>
          <ac:spMkLst>
            <pc:docMk/>
            <pc:sldMk cId="3332862867" sldId="314"/>
            <ac:spMk id="13" creationId="{F4E9B30D-1996-53A8-6C08-00B66ED53315}"/>
          </ac:spMkLst>
        </pc:spChg>
        <pc:spChg chg="add mod">
          <ac:chgData name="Lapenna, Jacob T" userId="2c58e2d2-ed8c-4a50-a8c1-d28b636d6782" providerId="ADAL" clId="{566A33C0-0387-455C-9122-1BC65B88B631}" dt="2024-04-16T19:28:54" v="3169"/>
          <ac:spMkLst>
            <pc:docMk/>
            <pc:sldMk cId="3332862867" sldId="314"/>
            <ac:spMk id="15" creationId="{790B5D3B-FBA2-FE3F-55C2-35DD33FC84D0}"/>
          </ac:spMkLst>
        </pc:spChg>
        <pc:picChg chg="del">
          <ac:chgData name="Lapenna, Jacob T" userId="2c58e2d2-ed8c-4a50-a8c1-d28b636d6782" providerId="ADAL" clId="{566A33C0-0387-455C-9122-1BC65B88B631}" dt="2024-04-16T19:02:44.569" v="2764" actId="478"/>
          <ac:picMkLst>
            <pc:docMk/>
            <pc:sldMk cId="3332862867" sldId="314"/>
            <ac:picMk id="6" creationId="{1B9B9D1B-AAE5-EEE2-CBE1-B1A6083805E1}"/>
          </ac:picMkLst>
        </pc:picChg>
        <pc:picChg chg="add mod">
          <ac:chgData name="Lapenna, Jacob T" userId="2c58e2d2-ed8c-4a50-a8c1-d28b636d6782" providerId="ADAL" clId="{566A33C0-0387-455C-9122-1BC65B88B631}" dt="2024-04-16T19:03:09.794" v="2769" actId="1076"/>
          <ac:picMkLst>
            <pc:docMk/>
            <pc:sldMk cId="3332862867" sldId="314"/>
            <ac:picMk id="7" creationId="{78F7E92B-2676-DC41-4CB0-8E2A6C33CE64}"/>
          </ac:picMkLst>
        </pc:picChg>
        <pc:cxnChg chg="add mod">
          <ac:chgData name="Lapenna, Jacob T" userId="2c58e2d2-ed8c-4a50-a8c1-d28b636d6782" providerId="ADAL" clId="{566A33C0-0387-455C-9122-1BC65B88B631}" dt="2024-04-16T19:28:54" v="3169"/>
          <ac:cxnSpMkLst>
            <pc:docMk/>
            <pc:sldMk cId="3332862867" sldId="314"/>
            <ac:cxnSpMk id="14" creationId="{65A54CEF-43D2-A987-BDD6-82C43997219C}"/>
          </ac:cxnSpMkLst>
        </pc:cxnChg>
        <pc:cxnChg chg="add mod">
          <ac:chgData name="Lapenna, Jacob T" userId="2c58e2d2-ed8c-4a50-a8c1-d28b636d6782" providerId="ADAL" clId="{566A33C0-0387-455C-9122-1BC65B88B631}" dt="2024-04-16T19:28:54" v="3169"/>
          <ac:cxnSpMkLst>
            <pc:docMk/>
            <pc:sldMk cId="3332862867" sldId="314"/>
            <ac:cxnSpMk id="16" creationId="{3059C7F8-F85F-B3A3-D6B7-329834C5B964}"/>
          </ac:cxnSpMkLst>
        </pc:cxnChg>
      </pc:sldChg>
      <pc:sldChg chg="add del">
        <pc:chgData name="Lapenna, Jacob T" userId="2c58e2d2-ed8c-4a50-a8c1-d28b636d6782" providerId="ADAL" clId="{566A33C0-0387-455C-9122-1BC65B88B631}" dt="2024-04-16T18:48:36.300" v="2754" actId="47"/>
        <pc:sldMkLst>
          <pc:docMk/>
          <pc:sldMk cId="3890213639" sldId="315"/>
        </pc:sldMkLst>
      </pc:sldChg>
      <pc:sldChg chg="addSp delSp modSp add del mod">
        <pc:chgData name="Lapenna, Jacob T" userId="2c58e2d2-ed8c-4a50-a8c1-d28b636d6782" providerId="ADAL" clId="{566A33C0-0387-455C-9122-1BC65B88B631}" dt="2024-04-24T20:46:33.955" v="19902" actId="47"/>
        <pc:sldMkLst>
          <pc:docMk/>
          <pc:sldMk cId="4106348992" sldId="315"/>
        </pc:sldMkLst>
        <pc:spChg chg="mod">
          <ac:chgData name="Lapenna, Jacob T" userId="2c58e2d2-ed8c-4a50-a8c1-d28b636d6782" providerId="ADAL" clId="{566A33C0-0387-455C-9122-1BC65B88B631}" dt="2024-04-16T19:24:58.242" v="3146" actId="207"/>
          <ac:spMkLst>
            <pc:docMk/>
            <pc:sldMk cId="4106348992" sldId="315"/>
            <ac:spMk id="3" creationId="{D2FA48BE-708E-E25A-A243-C516E3818710}"/>
          </ac:spMkLst>
        </pc:spChg>
        <pc:spChg chg="add del mod">
          <ac:chgData name="Lapenna, Jacob T" userId="2c58e2d2-ed8c-4a50-a8c1-d28b636d6782" providerId="ADAL" clId="{566A33C0-0387-455C-9122-1BC65B88B631}" dt="2024-04-16T19:11:48.752" v="3063" actId="478"/>
          <ac:spMkLst>
            <pc:docMk/>
            <pc:sldMk cId="4106348992" sldId="315"/>
            <ac:spMk id="5" creationId="{27DF30D8-3123-217A-F7A6-A846732E7224}"/>
          </ac:spMkLst>
        </pc:spChg>
        <pc:spChg chg="add del mod">
          <ac:chgData name="Lapenna, Jacob T" userId="2c58e2d2-ed8c-4a50-a8c1-d28b636d6782" providerId="ADAL" clId="{566A33C0-0387-455C-9122-1BC65B88B631}" dt="2024-04-16T19:11:50.014" v="3064" actId="478"/>
          <ac:spMkLst>
            <pc:docMk/>
            <pc:sldMk cId="4106348992" sldId="315"/>
            <ac:spMk id="6" creationId="{1FE8E2C4-1075-7661-9483-F1EE8C62B233}"/>
          </ac:spMkLst>
        </pc:spChg>
        <pc:spChg chg="add mod">
          <ac:chgData name="Lapenna, Jacob T" userId="2c58e2d2-ed8c-4a50-a8c1-d28b636d6782" providerId="ADAL" clId="{566A33C0-0387-455C-9122-1BC65B88B631}" dt="2024-04-16T19:28:56.778" v="3170"/>
          <ac:spMkLst>
            <pc:docMk/>
            <pc:sldMk cId="4106348992" sldId="315"/>
            <ac:spMk id="11" creationId="{0BC5F783-8D99-8B5B-2903-796B20B34D0F}"/>
          </ac:spMkLst>
        </pc:spChg>
        <pc:picChg chg="del">
          <ac:chgData name="Lapenna, Jacob T" userId="2c58e2d2-ed8c-4a50-a8c1-d28b636d6782" providerId="ADAL" clId="{566A33C0-0387-455C-9122-1BC65B88B631}" dt="2024-04-16T19:12:04.549" v="3065" actId="478"/>
          <ac:picMkLst>
            <pc:docMk/>
            <pc:sldMk cId="4106348992" sldId="315"/>
            <ac:picMk id="7" creationId="{76787EC6-A561-A958-7186-325F67981814}"/>
          </ac:picMkLst>
        </pc:picChg>
        <pc:picChg chg="add mod">
          <ac:chgData name="Lapenna, Jacob T" userId="2c58e2d2-ed8c-4a50-a8c1-d28b636d6782" providerId="ADAL" clId="{566A33C0-0387-455C-9122-1BC65B88B631}" dt="2024-04-16T19:12:40.061" v="3071" actId="1076"/>
          <ac:picMkLst>
            <pc:docMk/>
            <pc:sldMk cId="4106348992" sldId="315"/>
            <ac:picMk id="9" creationId="{E0204DBE-203A-17D4-CAC9-DAED671BE70E}"/>
          </ac:picMkLst>
        </pc:picChg>
        <pc:cxnChg chg="add mod">
          <ac:chgData name="Lapenna, Jacob T" userId="2c58e2d2-ed8c-4a50-a8c1-d28b636d6782" providerId="ADAL" clId="{566A33C0-0387-455C-9122-1BC65B88B631}" dt="2024-04-16T19:28:56.778" v="3170"/>
          <ac:cxnSpMkLst>
            <pc:docMk/>
            <pc:sldMk cId="4106348992" sldId="315"/>
            <ac:cxnSpMk id="10" creationId="{41D64B18-E4B1-FD6E-FF72-D4C9963810C0}"/>
          </ac:cxnSpMkLst>
        </pc:cxnChg>
        <pc:cxnChg chg="add mod">
          <ac:chgData name="Lapenna, Jacob T" userId="2c58e2d2-ed8c-4a50-a8c1-d28b636d6782" providerId="ADAL" clId="{566A33C0-0387-455C-9122-1BC65B88B631}" dt="2024-04-16T19:28:56.778" v="3170"/>
          <ac:cxnSpMkLst>
            <pc:docMk/>
            <pc:sldMk cId="4106348992" sldId="315"/>
            <ac:cxnSpMk id="12" creationId="{FAD43A14-CA8C-3A40-EEAD-525258306B8B}"/>
          </ac:cxnSpMkLst>
        </pc:cxnChg>
      </pc:sldChg>
      <pc:sldChg chg="addSp delSp modSp add del mod modAnim">
        <pc:chgData name="Lapenna, Jacob T" userId="2c58e2d2-ed8c-4a50-a8c1-d28b636d6782" providerId="ADAL" clId="{566A33C0-0387-455C-9122-1BC65B88B631}" dt="2024-04-24T20:46:33.955" v="19902" actId="47"/>
        <pc:sldMkLst>
          <pc:docMk/>
          <pc:sldMk cId="1119169529" sldId="316"/>
        </pc:sldMkLst>
        <pc:spChg chg="del">
          <ac:chgData name="Lapenna, Jacob T" userId="2c58e2d2-ed8c-4a50-a8c1-d28b636d6782" providerId="ADAL" clId="{566A33C0-0387-455C-9122-1BC65B88B631}" dt="2024-04-16T19:16:03.870" v="3098" actId="478"/>
          <ac:spMkLst>
            <pc:docMk/>
            <pc:sldMk cId="1119169529" sldId="316"/>
            <ac:spMk id="3" creationId="{4C796FC9-F0FF-E1D2-E348-E768195D153B}"/>
          </ac:spMkLst>
        </pc:spChg>
        <pc:spChg chg="add mod">
          <ac:chgData name="Lapenna, Jacob T" userId="2c58e2d2-ed8c-4a50-a8c1-d28b636d6782" providerId="ADAL" clId="{566A33C0-0387-455C-9122-1BC65B88B631}" dt="2024-04-16T19:16:02.591" v="3097"/>
          <ac:spMkLst>
            <pc:docMk/>
            <pc:sldMk cId="1119169529" sldId="316"/>
            <ac:spMk id="9" creationId="{E79D437B-F081-2B42-64E3-AD2A2BFCB19B}"/>
          </ac:spMkLst>
        </pc:spChg>
        <pc:spChg chg="add del mod">
          <ac:chgData name="Lapenna, Jacob T" userId="2c58e2d2-ed8c-4a50-a8c1-d28b636d6782" providerId="ADAL" clId="{566A33C0-0387-455C-9122-1BC65B88B631}" dt="2024-04-16T19:16:06.507" v="3099" actId="478"/>
          <ac:spMkLst>
            <pc:docMk/>
            <pc:sldMk cId="1119169529" sldId="316"/>
            <ac:spMk id="11" creationId="{7D3A8A1B-3455-FB50-AC7A-1844370B2CF3}"/>
          </ac:spMkLst>
        </pc:spChg>
        <pc:spChg chg="add mod">
          <ac:chgData name="Lapenna, Jacob T" userId="2c58e2d2-ed8c-4a50-a8c1-d28b636d6782" providerId="ADAL" clId="{566A33C0-0387-455C-9122-1BC65B88B631}" dt="2024-04-16T19:25:10.751" v="3148" actId="207"/>
          <ac:spMkLst>
            <pc:docMk/>
            <pc:sldMk cId="1119169529" sldId="316"/>
            <ac:spMk id="12" creationId="{D278B8C9-CCEF-4B16-AA67-FCB412A1EFFC}"/>
          </ac:spMkLst>
        </pc:spChg>
        <pc:spChg chg="add mod">
          <ac:chgData name="Lapenna, Jacob T" userId="2c58e2d2-ed8c-4a50-a8c1-d28b636d6782" providerId="ADAL" clId="{566A33C0-0387-455C-9122-1BC65B88B631}" dt="2024-04-16T19:29:01.969" v="3171"/>
          <ac:spMkLst>
            <pc:docMk/>
            <pc:sldMk cId="1119169529" sldId="316"/>
            <ac:spMk id="14" creationId="{E150ADE0-937F-F0BD-4D93-BEEA9EB16B3A}"/>
          </ac:spMkLst>
        </pc:spChg>
        <pc:spChg chg="add mod">
          <ac:chgData name="Lapenna, Jacob T" userId="2c58e2d2-ed8c-4a50-a8c1-d28b636d6782" providerId="ADAL" clId="{566A33C0-0387-455C-9122-1BC65B88B631}" dt="2024-04-16T19:29:55.711" v="3177" actId="1076"/>
          <ac:spMkLst>
            <pc:docMk/>
            <pc:sldMk cId="1119169529" sldId="316"/>
            <ac:spMk id="17" creationId="{0381419B-D4A7-F61E-0170-782CEE064C40}"/>
          </ac:spMkLst>
        </pc:spChg>
        <pc:picChg chg="del">
          <ac:chgData name="Lapenna, Jacob T" userId="2c58e2d2-ed8c-4a50-a8c1-d28b636d6782" providerId="ADAL" clId="{566A33C0-0387-455C-9122-1BC65B88B631}" dt="2024-04-16T19:13:12.670" v="3079" actId="478"/>
          <ac:picMkLst>
            <pc:docMk/>
            <pc:sldMk cId="1119169529" sldId="316"/>
            <ac:picMk id="7" creationId="{84F7027B-AFD1-4DA7-B67F-FD93C8D9008F}"/>
          </ac:picMkLst>
        </pc:picChg>
        <pc:picChg chg="add mod ord">
          <ac:chgData name="Lapenna, Jacob T" userId="2c58e2d2-ed8c-4a50-a8c1-d28b636d6782" providerId="ADAL" clId="{566A33C0-0387-455C-9122-1BC65B88B631}" dt="2024-04-16T19:13:23.006" v="3081" actId="167"/>
          <ac:picMkLst>
            <pc:docMk/>
            <pc:sldMk cId="1119169529" sldId="316"/>
            <ac:picMk id="8" creationId="{0F48F16F-A1B0-E835-A851-B4DB2E15416E}"/>
          </ac:picMkLst>
        </pc:picChg>
        <pc:cxnChg chg="add mod">
          <ac:chgData name="Lapenna, Jacob T" userId="2c58e2d2-ed8c-4a50-a8c1-d28b636d6782" providerId="ADAL" clId="{566A33C0-0387-455C-9122-1BC65B88B631}" dt="2024-04-16T19:29:01.969" v="3171"/>
          <ac:cxnSpMkLst>
            <pc:docMk/>
            <pc:sldMk cId="1119169529" sldId="316"/>
            <ac:cxnSpMk id="13" creationId="{0F408222-6556-A627-6B10-194AF1911503}"/>
          </ac:cxnSpMkLst>
        </pc:cxnChg>
        <pc:cxnChg chg="add mod">
          <ac:chgData name="Lapenna, Jacob T" userId="2c58e2d2-ed8c-4a50-a8c1-d28b636d6782" providerId="ADAL" clId="{566A33C0-0387-455C-9122-1BC65B88B631}" dt="2024-04-16T19:29:01.969" v="3171"/>
          <ac:cxnSpMkLst>
            <pc:docMk/>
            <pc:sldMk cId="1119169529" sldId="316"/>
            <ac:cxnSpMk id="15" creationId="{E8030BE1-727D-9C7A-D727-9F50FE4B1BFF}"/>
          </ac:cxnSpMkLst>
        </pc:cxnChg>
        <pc:cxnChg chg="add mod">
          <ac:chgData name="Lapenna, Jacob T" userId="2c58e2d2-ed8c-4a50-a8c1-d28b636d6782" providerId="ADAL" clId="{566A33C0-0387-455C-9122-1BC65B88B631}" dt="2024-04-16T19:29:49.290" v="3176" actId="1076"/>
          <ac:cxnSpMkLst>
            <pc:docMk/>
            <pc:sldMk cId="1119169529" sldId="316"/>
            <ac:cxnSpMk id="16" creationId="{9C3AEEA8-CA9B-9175-9F1C-C4288D313B30}"/>
          </ac:cxnSpMkLst>
        </pc:cxnChg>
        <pc:cxnChg chg="add mod">
          <ac:chgData name="Lapenna, Jacob T" userId="2c58e2d2-ed8c-4a50-a8c1-d28b636d6782" providerId="ADAL" clId="{566A33C0-0387-455C-9122-1BC65B88B631}" dt="2024-04-16T19:29:44.224" v="3175" actId="1076"/>
          <ac:cxnSpMkLst>
            <pc:docMk/>
            <pc:sldMk cId="1119169529" sldId="316"/>
            <ac:cxnSpMk id="18" creationId="{C1DE34E3-9456-50A8-B08B-E691C39B8CA6}"/>
          </ac:cxnSpMkLst>
        </pc:cxnChg>
      </pc:sldChg>
      <pc:sldChg chg="add del">
        <pc:chgData name="Lapenna, Jacob T" userId="2c58e2d2-ed8c-4a50-a8c1-d28b636d6782" providerId="ADAL" clId="{566A33C0-0387-455C-9122-1BC65B88B631}" dt="2024-04-16T18:48:38.318" v="2755" actId="47"/>
        <pc:sldMkLst>
          <pc:docMk/>
          <pc:sldMk cId="3795907036" sldId="316"/>
        </pc:sldMkLst>
      </pc:sldChg>
      <pc:sldChg chg="modSp add del mod">
        <pc:chgData name="Lapenna, Jacob T" userId="2c58e2d2-ed8c-4a50-a8c1-d28b636d6782" providerId="ADAL" clId="{566A33C0-0387-455C-9122-1BC65B88B631}" dt="2024-04-16T18:48:40.454" v="2756" actId="47"/>
        <pc:sldMkLst>
          <pc:docMk/>
          <pc:sldMk cId="460353314" sldId="317"/>
        </pc:sldMkLst>
        <pc:spChg chg="mod">
          <ac:chgData name="Lapenna, Jacob T" userId="2c58e2d2-ed8c-4a50-a8c1-d28b636d6782" providerId="ADAL" clId="{566A33C0-0387-455C-9122-1BC65B88B631}" dt="2024-04-16T16:33:18.090" v="2722" actId="20577"/>
          <ac:spMkLst>
            <pc:docMk/>
            <pc:sldMk cId="460353314" sldId="317"/>
            <ac:spMk id="3" creationId="{19273B33-7DBE-87F7-3E2B-0D36E1D4AE67}"/>
          </ac:spMkLst>
        </pc:spChg>
      </pc:sldChg>
      <pc:sldChg chg="addSp delSp modSp add del mod">
        <pc:chgData name="Lapenna, Jacob T" userId="2c58e2d2-ed8c-4a50-a8c1-d28b636d6782" providerId="ADAL" clId="{566A33C0-0387-455C-9122-1BC65B88B631}" dt="2024-04-24T20:46:33.955" v="19902" actId="47"/>
        <pc:sldMkLst>
          <pc:docMk/>
          <pc:sldMk cId="3403586410" sldId="317"/>
        </pc:sldMkLst>
        <pc:spChg chg="add del mod">
          <ac:chgData name="Lapenna, Jacob T" userId="2c58e2d2-ed8c-4a50-a8c1-d28b636d6782" providerId="ADAL" clId="{566A33C0-0387-455C-9122-1BC65B88B631}" dt="2024-04-16T19:16:43.476" v="3111" actId="478"/>
          <ac:spMkLst>
            <pc:docMk/>
            <pc:sldMk cId="3403586410" sldId="317"/>
            <ac:spMk id="5" creationId="{213F48A6-9F22-1300-CD2D-D2DD263E8540}"/>
          </ac:spMkLst>
        </pc:spChg>
        <pc:spChg chg="add mod">
          <ac:chgData name="Lapenna, Jacob T" userId="2c58e2d2-ed8c-4a50-a8c1-d28b636d6782" providerId="ADAL" clId="{566A33C0-0387-455C-9122-1BC65B88B631}" dt="2024-04-16T19:24:02.158" v="3140" actId="207"/>
          <ac:spMkLst>
            <pc:docMk/>
            <pc:sldMk cId="3403586410" sldId="317"/>
            <ac:spMk id="7" creationId="{8C4F9229-012F-B2EE-D53C-BB66597A914D}"/>
          </ac:spMkLst>
        </pc:spChg>
        <pc:spChg chg="del">
          <ac:chgData name="Lapenna, Jacob T" userId="2c58e2d2-ed8c-4a50-a8c1-d28b636d6782" providerId="ADAL" clId="{566A33C0-0387-455C-9122-1BC65B88B631}" dt="2024-04-16T19:16:41.655" v="3110" actId="478"/>
          <ac:spMkLst>
            <pc:docMk/>
            <pc:sldMk cId="3403586410" sldId="317"/>
            <ac:spMk id="10" creationId="{05BDB4DC-BC35-E49C-9C26-045F36B0C4AD}"/>
          </ac:spMkLst>
        </pc:spChg>
        <pc:picChg chg="del">
          <ac:chgData name="Lapenna, Jacob T" userId="2c58e2d2-ed8c-4a50-a8c1-d28b636d6782" providerId="ADAL" clId="{566A33C0-0387-455C-9122-1BC65B88B631}" dt="2024-04-16T19:09:47.734" v="3062" actId="478"/>
          <ac:picMkLst>
            <pc:docMk/>
            <pc:sldMk cId="3403586410" sldId="317"/>
            <ac:picMk id="6" creationId="{DD2DDC46-4833-21E6-3FF6-ADD0CD175DC4}"/>
          </ac:picMkLst>
        </pc:picChg>
      </pc:sldChg>
      <pc:sldChg chg="addSp delSp modSp add del mod">
        <pc:chgData name="Lapenna, Jacob T" userId="2c58e2d2-ed8c-4a50-a8c1-d28b636d6782" providerId="ADAL" clId="{566A33C0-0387-455C-9122-1BC65B88B631}" dt="2024-04-16T19:23:42.795" v="3139" actId="47"/>
        <pc:sldMkLst>
          <pc:docMk/>
          <pc:sldMk cId="1368827469" sldId="318"/>
        </pc:sldMkLst>
        <pc:spChg chg="del">
          <ac:chgData name="Lapenna, Jacob T" userId="2c58e2d2-ed8c-4a50-a8c1-d28b636d6782" providerId="ADAL" clId="{566A33C0-0387-455C-9122-1BC65B88B631}" dt="2024-04-16T19:16:12.720" v="3101" actId="478"/>
          <ac:spMkLst>
            <pc:docMk/>
            <pc:sldMk cId="1368827469" sldId="318"/>
            <ac:spMk id="3" creationId="{FDF5DA27-B106-123A-D2D8-AA5B80957CCB}"/>
          </ac:spMkLst>
        </pc:spChg>
        <pc:spChg chg="add del mod">
          <ac:chgData name="Lapenna, Jacob T" userId="2c58e2d2-ed8c-4a50-a8c1-d28b636d6782" providerId="ADAL" clId="{566A33C0-0387-455C-9122-1BC65B88B631}" dt="2024-04-16T19:16:15.132" v="3102" actId="478"/>
          <ac:spMkLst>
            <pc:docMk/>
            <pc:sldMk cId="1368827469" sldId="318"/>
            <ac:spMk id="13" creationId="{1A30AEF3-7623-4707-82C1-10F224033BDA}"/>
          </ac:spMkLst>
        </pc:spChg>
        <pc:spChg chg="add mod">
          <ac:chgData name="Lapenna, Jacob T" userId="2c58e2d2-ed8c-4a50-a8c1-d28b636d6782" providerId="ADAL" clId="{566A33C0-0387-455C-9122-1BC65B88B631}" dt="2024-04-16T19:16:15.715" v="3103"/>
          <ac:spMkLst>
            <pc:docMk/>
            <pc:sldMk cId="1368827469" sldId="318"/>
            <ac:spMk id="14" creationId="{5B278140-8041-8E15-1249-F6CDCF1A008C}"/>
          </ac:spMkLst>
        </pc:spChg>
        <pc:picChg chg="del">
          <ac:chgData name="Lapenna, Jacob T" userId="2c58e2d2-ed8c-4a50-a8c1-d28b636d6782" providerId="ADAL" clId="{566A33C0-0387-455C-9122-1BC65B88B631}" dt="2024-04-16T19:14:06.934" v="3083" actId="478"/>
          <ac:picMkLst>
            <pc:docMk/>
            <pc:sldMk cId="1368827469" sldId="318"/>
            <ac:picMk id="8" creationId="{DBA282C4-149A-A2B7-10E8-D1E31B49B17D}"/>
          </ac:picMkLst>
        </pc:picChg>
        <pc:picChg chg="add mod ord">
          <ac:chgData name="Lapenna, Jacob T" userId="2c58e2d2-ed8c-4a50-a8c1-d28b636d6782" providerId="ADAL" clId="{566A33C0-0387-455C-9122-1BC65B88B631}" dt="2024-04-16T19:14:50.908" v="3091" actId="171"/>
          <ac:picMkLst>
            <pc:docMk/>
            <pc:sldMk cId="1368827469" sldId="318"/>
            <ac:picMk id="9" creationId="{CDFB0936-6637-5F16-49F8-E3AA5B7B2D62}"/>
          </ac:picMkLst>
        </pc:picChg>
        <pc:picChg chg="add mod">
          <ac:chgData name="Lapenna, Jacob T" userId="2c58e2d2-ed8c-4a50-a8c1-d28b636d6782" providerId="ADAL" clId="{566A33C0-0387-455C-9122-1BC65B88B631}" dt="2024-04-16T19:15:39.610" v="3095" actId="1076"/>
          <ac:picMkLst>
            <pc:docMk/>
            <pc:sldMk cId="1368827469" sldId="318"/>
            <ac:picMk id="11" creationId="{D092510C-1296-EE90-29BF-87256777699F}"/>
          </ac:picMkLst>
        </pc:picChg>
      </pc:sldChg>
      <pc:sldChg chg="addSp delSp modSp add del mod delAnim modAnim">
        <pc:chgData name="Lapenna, Jacob T" userId="2c58e2d2-ed8c-4a50-a8c1-d28b636d6782" providerId="ADAL" clId="{566A33C0-0387-455C-9122-1BC65B88B631}" dt="2024-04-24T20:46:33.955" v="19902" actId="47"/>
        <pc:sldMkLst>
          <pc:docMk/>
          <pc:sldMk cId="280754475" sldId="319"/>
        </pc:sldMkLst>
        <pc:spChg chg="add mod ord">
          <ac:chgData name="Lapenna, Jacob T" userId="2c58e2d2-ed8c-4a50-a8c1-d28b636d6782" providerId="ADAL" clId="{566A33C0-0387-455C-9122-1BC65B88B631}" dt="2024-04-16T19:25:50.556" v="3150" actId="167"/>
          <ac:spMkLst>
            <pc:docMk/>
            <pc:sldMk cId="280754475" sldId="319"/>
            <ac:spMk id="3" creationId="{44174F73-49D7-A4BB-7B41-709102F742AE}"/>
          </ac:spMkLst>
        </pc:spChg>
        <pc:spChg chg="del">
          <ac:chgData name="Lapenna, Jacob T" userId="2c58e2d2-ed8c-4a50-a8c1-d28b636d6782" providerId="ADAL" clId="{566A33C0-0387-455C-9122-1BC65B88B631}" dt="2024-04-16T19:23:08.637" v="3133" actId="478"/>
          <ac:spMkLst>
            <pc:docMk/>
            <pc:sldMk cId="280754475" sldId="319"/>
            <ac:spMk id="5" creationId="{0153EE2F-4AF0-ABB4-3F7B-00A75255A6C1}"/>
          </ac:spMkLst>
        </pc:spChg>
        <pc:spChg chg="del mod">
          <ac:chgData name="Lapenna, Jacob T" userId="2c58e2d2-ed8c-4a50-a8c1-d28b636d6782" providerId="ADAL" clId="{566A33C0-0387-455C-9122-1BC65B88B631}" dt="2024-04-16T19:22:52.086" v="3130" actId="478"/>
          <ac:spMkLst>
            <pc:docMk/>
            <pc:sldMk cId="280754475" sldId="319"/>
            <ac:spMk id="6" creationId="{013BB2D6-846D-A526-5CBE-9F9D31861A26}"/>
          </ac:spMkLst>
        </pc:spChg>
        <pc:spChg chg="add mod">
          <ac:chgData name="Lapenna, Jacob T" userId="2c58e2d2-ed8c-4a50-a8c1-d28b636d6782" providerId="ADAL" clId="{566A33C0-0387-455C-9122-1BC65B88B631}" dt="2024-04-16T19:23:06.217" v="3132" actId="1076"/>
          <ac:spMkLst>
            <pc:docMk/>
            <pc:sldMk cId="280754475" sldId="319"/>
            <ac:spMk id="7" creationId="{47FC84B9-0441-60B9-3A42-8FE4BE9C2CDB}"/>
          </ac:spMkLst>
        </pc:spChg>
        <pc:spChg chg="mod">
          <ac:chgData name="Lapenna, Jacob T" userId="2c58e2d2-ed8c-4a50-a8c1-d28b636d6782" providerId="ADAL" clId="{566A33C0-0387-455C-9122-1BC65B88B631}" dt="2024-04-16T19:25:22.817" v="3149" actId="207"/>
          <ac:spMkLst>
            <pc:docMk/>
            <pc:sldMk cId="280754475" sldId="319"/>
            <ac:spMk id="12" creationId="{E17366FA-C051-07A2-DA87-FEE078EBEAEC}"/>
          </ac:spMkLst>
        </pc:spChg>
        <pc:picChg chg="del">
          <ac:chgData name="Lapenna, Jacob T" userId="2c58e2d2-ed8c-4a50-a8c1-d28b636d6782" providerId="ADAL" clId="{566A33C0-0387-455C-9122-1BC65B88B631}" dt="2024-04-16T19:23:23.259" v="3136" actId="478"/>
          <ac:picMkLst>
            <pc:docMk/>
            <pc:sldMk cId="280754475" sldId="319"/>
            <ac:picMk id="8" creationId="{6A88560E-3695-0F57-708B-DF033087EB16}"/>
          </ac:picMkLst>
        </pc:picChg>
        <pc:picChg chg="add mod ord">
          <ac:chgData name="Lapenna, Jacob T" userId="2c58e2d2-ed8c-4a50-a8c1-d28b636d6782" providerId="ADAL" clId="{566A33C0-0387-455C-9122-1BC65B88B631}" dt="2024-04-16T19:27:20.120" v="3164" actId="1037"/>
          <ac:picMkLst>
            <pc:docMk/>
            <pc:sldMk cId="280754475" sldId="319"/>
            <ac:picMk id="9" creationId="{E9B8F932-4311-1C0C-4EE1-0216C7294B0D}"/>
          </ac:picMkLst>
        </pc:picChg>
        <pc:picChg chg="add mod ord">
          <ac:chgData name="Lapenna, Jacob T" userId="2c58e2d2-ed8c-4a50-a8c1-d28b636d6782" providerId="ADAL" clId="{566A33C0-0387-455C-9122-1BC65B88B631}" dt="2024-04-16T19:23:38.926" v="3138" actId="167"/>
          <ac:picMkLst>
            <pc:docMk/>
            <pc:sldMk cId="280754475" sldId="319"/>
            <ac:picMk id="10" creationId="{23301733-C018-C7A3-9782-491745DAC2DC}"/>
          </ac:picMkLst>
        </pc:picChg>
      </pc:sldChg>
      <pc:sldChg chg="addSp modSp new mod">
        <pc:chgData name="Lapenna, Jacob T" userId="2c58e2d2-ed8c-4a50-a8c1-d28b636d6782" providerId="ADAL" clId="{566A33C0-0387-455C-9122-1BC65B88B631}" dt="2024-05-14T21:28:16.697" v="21422" actId="20577"/>
        <pc:sldMkLst>
          <pc:docMk/>
          <pc:sldMk cId="599064477" sldId="320"/>
        </pc:sldMkLst>
        <pc:spChg chg="mod">
          <ac:chgData name="Lapenna, Jacob T" userId="2c58e2d2-ed8c-4a50-a8c1-d28b636d6782" providerId="ADAL" clId="{566A33C0-0387-455C-9122-1BC65B88B631}" dt="2024-04-16T20:24:10.927" v="3948" actId="20577"/>
          <ac:spMkLst>
            <pc:docMk/>
            <pc:sldMk cId="599064477" sldId="320"/>
            <ac:spMk id="2" creationId="{07C81686-B6FC-CA5E-ECF1-04DA088E723B}"/>
          </ac:spMkLst>
        </pc:spChg>
        <pc:spChg chg="mod">
          <ac:chgData name="Lapenna, Jacob T" userId="2c58e2d2-ed8c-4a50-a8c1-d28b636d6782" providerId="ADAL" clId="{566A33C0-0387-455C-9122-1BC65B88B631}" dt="2024-05-14T21:28:16.697" v="21422" actId="20577"/>
          <ac:spMkLst>
            <pc:docMk/>
            <pc:sldMk cId="599064477" sldId="320"/>
            <ac:spMk id="3" creationId="{707A4D3A-CF0A-D2E4-EC49-332CE45AC5D3}"/>
          </ac:spMkLst>
        </pc:spChg>
        <pc:picChg chg="add mod">
          <ac:chgData name="Lapenna, Jacob T" userId="2c58e2d2-ed8c-4a50-a8c1-d28b636d6782" providerId="ADAL" clId="{566A33C0-0387-455C-9122-1BC65B88B631}" dt="2024-04-16T20:22:07.316" v="3917" actId="1076"/>
          <ac:picMkLst>
            <pc:docMk/>
            <pc:sldMk cId="599064477" sldId="320"/>
            <ac:picMk id="6" creationId="{AFE95AAA-1E56-F160-C056-4957724A09D7}"/>
          </ac:picMkLst>
        </pc:picChg>
      </pc:sldChg>
      <pc:sldChg chg="addSp delSp modSp add mod">
        <pc:chgData name="Lapenna, Jacob T" userId="2c58e2d2-ed8c-4a50-a8c1-d28b636d6782" providerId="ADAL" clId="{566A33C0-0387-455C-9122-1BC65B88B631}" dt="2024-05-14T21:32:48.187" v="21461" actId="14100"/>
        <pc:sldMkLst>
          <pc:docMk/>
          <pc:sldMk cId="2550768685" sldId="321"/>
        </pc:sldMkLst>
        <pc:spChg chg="mod">
          <ac:chgData name="Lapenna, Jacob T" userId="2c58e2d2-ed8c-4a50-a8c1-d28b636d6782" providerId="ADAL" clId="{566A33C0-0387-455C-9122-1BC65B88B631}" dt="2024-04-30T19:57:25.335" v="20543" actId="20577"/>
          <ac:spMkLst>
            <pc:docMk/>
            <pc:sldMk cId="2550768685" sldId="321"/>
            <ac:spMk id="3" creationId="{95F745C0-79EF-5E6F-A6A3-4A6A9C24B6A1}"/>
          </ac:spMkLst>
        </pc:spChg>
        <pc:spChg chg="add del mod">
          <ac:chgData name="Lapenna, Jacob T" userId="2c58e2d2-ed8c-4a50-a8c1-d28b636d6782" providerId="ADAL" clId="{566A33C0-0387-455C-9122-1BC65B88B631}" dt="2024-05-14T21:29:43.057" v="21428" actId="478"/>
          <ac:spMkLst>
            <pc:docMk/>
            <pc:sldMk cId="2550768685" sldId="321"/>
            <ac:spMk id="5" creationId="{EE21CF22-E0BF-E351-04FE-15452C8CA04D}"/>
          </ac:spMkLst>
        </pc:spChg>
        <pc:spChg chg="add del mod">
          <ac:chgData name="Lapenna, Jacob T" userId="2c58e2d2-ed8c-4a50-a8c1-d28b636d6782" providerId="ADAL" clId="{566A33C0-0387-455C-9122-1BC65B88B631}" dt="2024-05-14T21:29:44.338" v="21429" actId="478"/>
          <ac:spMkLst>
            <pc:docMk/>
            <pc:sldMk cId="2550768685" sldId="321"/>
            <ac:spMk id="7" creationId="{EE01DB85-8893-B3B1-6967-C998CDC24FBA}"/>
          </ac:spMkLst>
        </pc:spChg>
        <pc:spChg chg="add del mod">
          <ac:chgData name="Lapenna, Jacob T" userId="2c58e2d2-ed8c-4a50-a8c1-d28b636d6782" providerId="ADAL" clId="{566A33C0-0387-455C-9122-1BC65B88B631}" dt="2024-05-14T21:29:41.393" v="21427" actId="478"/>
          <ac:spMkLst>
            <pc:docMk/>
            <pc:sldMk cId="2550768685" sldId="321"/>
            <ac:spMk id="8" creationId="{BA3D1E97-1274-5EE9-EA12-974620E2242C}"/>
          </ac:spMkLst>
        </pc:spChg>
        <pc:spChg chg="add mod">
          <ac:chgData name="Lapenna, Jacob T" userId="2c58e2d2-ed8c-4a50-a8c1-d28b636d6782" providerId="ADAL" clId="{566A33C0-0387-455C-9122-1BC65B88B631}" dt="2024-05-14T21:29:54.139" v="21430" actId="14100"/>
          <ac:spMkLst>
            <pc:docMk/>
            <pc:sldMk cId="2550768685" sldId="321"/>
            <ac:spMk id="9" creationId="{CC53D110-8F96-8658-38D5-57EA6D33954B}"/>
          </ac:spMkLst>
        </pc:spChg>
        <pc:spChg chg="add mod">
          <ac:chgData name="Lapenna, Jacob T" userId="2c58e2d2-ed8c-4a50-a8c1-d28b636d6782" providerId="ADAL" clId="{566A33C0-0387-455C-9122-1BC65B88B631}" dt="2024-05-14T21:30:40.880" v="21437" actId="14100"/>
          <ac:spMkLst>
            <pc:docMk/>
            <pc:sldMk cId="2550768685" sldId="321"/>
            <ac:spMk id="10" creationId="{B721E129-6A20-6F4F-7002-8BF7CBAB73E5}"/>
          </ac:spMkLst>
        </pc:spChg>
        <pc:spChg chg="add mod">
          <ac:chgData name="Lapenna, Jacob T" userId="2c58e2d2-ed8c-4a50-a8c1-d28b636d6782" providerId="ADAL" clId="{566A33C0-0387-455C-9122-1BC65B88B631}" dt="2024-05-14T21:30:35.788" v="21436" actId="14100"/>
          <ac:spMkLst>
            <pc:docMk/>
            <pc:sldMk cId="2550768685" sldId="321"/>
            <ac:spMk id="11" creationId="{F6B14FCD-1E29-8AFF-5411-CA4D4E5C961F}"/>
          </ac:spMkLst>
        </pc:spChg>
        <pc:spChg chg="add mod">
          <ac:chgData name="Lapenna, Jacob T" userId="2c58e2d2-ed8c-4a50-a8c1-d28b636d6782" providerId="ADAL" clId="{566A33C0-0387-455C-9122-1BC65B88B631}" dt="2024-05-14T21:30:58.967" v="21441" actId="14100"/>
          <ac:spMkLst>
            <pc:docMk/>
            <pc:sldMk cId="2550768685" sldId="321"/>
            <ac:spMk id="12" creationId="{D13011D1-7321-B45E-4853-4BF922626571}"/>
          </ac:spMkLst>
        </pc:spChg>
        <pc:spChg chg="add mod">
          <ac:chgData name="Lapenna, Jacob T" userId="2c58e2d2-ed8c-4a50-a8c1-d28b636d6782" providerId="ADAL" clId="{566A33C0-0387-455C-9122-1BC65B88B631}" dt="2024-05-14T21:31:29.411" v="21445" actId="14100"/>
          <ac:spMkLst>
            <pc:docMk/>
            <pc:sldMk cId="2550768685" sldId="321"/>
            <ac:spMk id="13" creationId="{DF4D51E4-90F2-985D-9450-75471E45666F}"/>
          </ac:spMkLst>
        </pc:spChg>
        <pc:spChg chg="add mod">
          <ac:chgData name="Lapenna, Jacob T" userId="2c58e2d2-ed8c-4a50-a8c1-d28b636d6782" providerId="ADAL" clId="{566A33C0-0387-455C-9122-1BC65B88B631}" dt="2024-05-14T21:31:36.366" v="21447" actId="1076"/>
          <ac:spMkLst>
            <pc:docMk/>
            <pc:sldMk cId="2550768685" sldId="321"/>
            <ac:spMk id="14" creationId="{E2433A65-D61A-7E8D-7324-7D32B948725B}"/>
          </ac:spMkLst>
        </pc:spChg>
        <pc:spChg chg="add mod">
          <ac:chgData name="Lapenna, Jacob T" userId="2c58e2d2-ed8c-4a50-a8c1-d28b636d6782" providerId="ADAL" clId="{566A33C0-0387-455C-9122-1BC65B88B631}" dt="2024-05-14T21:31:50.022" v="21450" actId="14100"/>
          <ac:spMkLst>
            <pc:docMk/>
            <pc:sldMk cId="2550768685" sldId="321"/>
            <ac:spMk id="15" creationId="{6B40AAAB-BD51-3E7E-9178-BE551521592C}"/>
          </ac:spMkLst>
        </pc:spChg>
        <pc:spChg chg="add mod">
          <ac:chgData name="Lapenna, Jacob T" userId="2c58e2d2-ed8c-4a50-a8c1-d28b636d6782" providerId="ADAL" clId="{566A33C0-0387-455C-9122-1BC65B88B631}" dt="2024-05-14T21:32:34.427" v="21458" actId="14100"/>
          <ac:spMkLst>
            <pc:docMk/>
            <pc:sldMk cId="2550768685" sldId="321"/>
            <ac:spMk id="16" creationId="{EB4ED28F-F902-DF67-B787-1BFA92814FCE}"/>
          </ac:spMkLst>
        </pc:spChg>
        <pc:spChg chg="add mod">
          <ac:chgData name="Lapenna, Jacob T" userId="2c58e2d2-ed8c-4a50-a8c1-d28b636d6782" providerId="ADAL" clId="{566A33C0-0387-455C-9122-1BC65B88B631}" dt="2024-05-14T21:32:26.100" v="21457" actId="14100"/>
          <ac:spMkLst>
            <pc:docMk/>
            <pc:sldMk cId="2550768685" sldId="321"/>
            <ac:spMk id="17" creationId="{61DB55E5-BD2A-89B9-E0B8-15578341611B}"/>
          </ac:spMkLst>
        </pc:spChg>
        <pc:spChg chg="add mod">
          <ac:chgData name="Lapenna, Jacob T" userId="2c58e2d2-ed8c-4a50-a8c1-d28b636d6782" providerId="ADAL" clId="{566A33C0-0387-455C-9122-1BC65B88B631}" dt="2024-05-14T21:32:48.187" v="21461" actId="14100"/>
          <ac:spMkLst>
            <pc:docMk/>
            <pc:sldMk cId="2550768685" sldId="321"/>
            <ac:spMk id="18" creationId="{E308DB92-BE2B-5D2E-C984-34D92F213C98}"/>
          </ac:spMkLst>
        </pc:spChg>
      </pc:sldChg>
      <pc:sldChg chg="addSp delSp modSp add mod">
        <pc:chgData name="Lapenna, Jacob T" userId="2c58e2d2-ed8c-4a50-a8c1-d28b636d6782" providerId="ADAL" clId="{566A33C0-0387-455C-9122-1BC65B88B631}" dt="2024-05-14T21:35:15.803" v="21485" actId="14100"/>
        <pc:sldMkLst>
          <pc:docMk/>
          <pc:sldMk cId="1772852878" sldId="322"/>
        </pc:sldMkLst>
        <pc:spChg chg="mod">
          <ac:chgData name="Lapenna, Jacob T" userId="2c58e2d2-ed8c-4a50-a8c1-d28b636d6782" providerId="ADAL" clId="{566A33C0-0387-455C-9122-1BC65B88B631}" dt="2024-04-30T19:57:11.547" v="20507" actId="20577"/>
          <ac:spMkLst>
            <pc:docMk/>
            <pc:sldMk cId="1772852878" sldId="322"/>
            <ac:spMk id="3" creationId="{8B8E4FE3-9DD5-9DE0-FD14-DAAD86C9AF2E}"/>
          </ac:spMkLst>
        </pc:spChg>
        <pc:spChg chg="add del mod">
          <ac:chgData name="Lapenna, Jacob T" userId="2c58e2d2-ed8c-4a50-a8c1-d28b636d6782" providerId="ADAL" clId="{566A33C0-0387-455C-9122-1BC65B88B631}" dt="2024-05-14T21:33:11.971" v="21462" actId="478"/>
          <ac:spMkLst>
            <pc:docMk/>
            <pc:sldMk cId="1772852878" sldId="322"/>
            <ac:spMk id="5" creationId="{9A53A70C-4051-FA3E-7B0F-DA44DFAAD4DF}"/>
          </ac:spMkLst>
        </pc:spChg>
        <pc:spChg chg="add del mod">
          <ac:chgData name="Lapenna, Jacob T" userId="2c58e2d2-ed8c-4a50-a8c1-d28b636d6782" providerId="ADAL" clId="{566A33C0-0387-455C-9122-1BC65B88B631}" dt="2024-05-14T21:33:14.114" v="21463" actId="478"/>
          <ac:spMkLst>
            <pc:docMk/>
            <pc:sldMk cId="1772852878" sldId="322"/>
            <ac:spMk id="7" creationId="{4AAEC73B-2132-4615-CB99-D82E6D181296}"/>
          </ac:spMkLst>
        </pc:spChg>
        <pc:spChg chg="add mod">
          <ac:chgData name="Lapenna, Jacob T" userId="2c58e2d2-ed8c-4a50-a8c1-d28b636d6782" providerId="ADAL" clId="{566A33C0-0387-455C-9122-1BC65B88B631}" dt="2024-05-14T21:34:33.881" v="21477" actId="14100"/>
          <ac:spMkLst>
            <pc:docMk/>
            <pc:sldMk cId="1772852878" sldId="322"/>
            <ac:spMk id="9" creationId="{40D275B5-E9FF-B588-C4A0-96DF6E03D074}"/>
          </ac:spMkLst>
        </pc:spChg>
        <pc:spChg chg="add del mod">
          <ac:chgData name="Lapenna, Jacob T" userId="2c58e2d2-ed8c-4a50-a8c1-d28b636d6782" providerId="ADAL" clId="{566A33C0-0387-455C-9122-1BC65B88B631}" dt="2024-05-14T21:34:28.579" v="21475" actId="478"/>
          <ac:spMkLst>
            <pc:docMk/>
            <pc:sldMk cId="1772852878" sldId="322"/>
            <ac:spMk id="10" creationId="{BB85CA68-5FE7-EFD1-3AD0-C4D4A04E79F1}"/>
          </ac:spMkLst>
        </pc:spChg>
        <pc:spChg chg="add del mod">
          <ac:chgData name="Lapenna, Jacob T" userId="2c58e2d2-ed8c-4a50-a8c1-d28b636d6782" providerId="ADAL" clId="{566A33C0-0387-455C-9122-1BC65B88B631}" dt="2024-05-14T21:34:29.140" v="21476" actId="478"/>
          <ac:spMkLst>
            <pc:docMk/>
            <pc:sldMk cId="1772852878" sldId="322"/>
            <ac:spMk id="11" creationId="{3C53A912-F88D-49B3-7E86-1D64CAF73ED1}"/>
          </ac:spMkLst>
        </pc:spChg>
        <pc:spChg chg="add del mod">
          <ac:chgData name="Lapenna, Jacob T" userId="2c58e2d2-ed8c-4a50-a8c1-d28b636d6782" providerId="ADAL" clId="{566A33C0-0387-455C-9122-1BC65B88B631}" dt="2024-05-14T21:34:27.812" v="21474" actId="478"/>
          <ac:spMkLst>
            <pc:docMk/>
            <pc:sldMk cId="1772852878" sldId="322"/>
            <ac:spMk id="12" creationId="{7A00D692-460D-6243-C134-A9CC3DAFFD76}"/>
          </ac:spMkLst>
        </pc:spChg>
        <pc:spChg chg="add mod">
          <ac:chgData name="Lapenna, Jacob T" userId="2c58e2d2-ed8c-4a50-a8c1-d28b636d6782" providerId="ADAL" clId="{566A33C0-0387-455C-9122-1BC65B88B631}" dt="2024-05-14T21:34:52.646" v="21481" actId="14100"/>
          <ac:spMkLst>
            <pc:docMk/>
            <pc:sldMk cId="1772852878" sldId="322"/>
            <ac:spMk id="13" creationId="{701E17A3-514E-C02E-5768-877E75B4FEBD}"/>
          </ac:spMkLst>
        </pc:spChg>
        <pc:spChg chg="add mod">
          <ac:chgData name="Lapenna, Jacob T" userId="2c58e2d2-ed8c-4a50-a8c1-d28b636d6782" providerId="ADAL" clId="{566A33C0-0387-455C-9122-1BC65B88B631}" dt="2024-05-14T21:35:10.723" v="21484" actId="14100"/>
          <ac:spMkLst>
            <pc:docMk/>
            <pc:sldMk cId="1772852878" sldId="322"/>
            <ac:spMk id="14" creationId="{E9E93349-C317-915E-915F-5AF5922FCD15}"/>
          </ac:spMkLst>
        </pc:spChg>
        <pc:spChg chg="add mod">
          <ac:chgData name="Lapenna, Jacob T" userId="2c58e2d2-ed8c-4a50-a8c1-d28b636d6782" providerId="ADAL" clId="{566A33C0-0387-455C-9122-1BC65B88B631}" dt="2024-05-14T21:34:48.162" v="21480" actId="14100"/>
          <ac:spMkLst>
            <pc:docMk/>
            <pc:sldMk cId="1772852878" sldId="322"/>
            <ac:spMk id="15" creationId="{6AA6A374-7B9A-F2B8-34E2-A553E4799112}"/>
          </ac:spMkLst>
        </pc:spChg>
        <pc:spChg chg="add del mod">
          <ac:chgData name="Lapenna, Jacob T" userId="2c58e2d2-ed8c-4a50-a8c1-d28b636d6782" providerId="ADAL" clId="{566A33C0-0387-455C-9122-1BC65B88B631}" dt="2024-05-14T21:34:38.774" v="21478" actId="478"/>
          <ac:spMkLst>
            <pc:docMk/>
            <pc:sldMk cId="1772852878" sldId="322"/>
            <ac:spMk id="16" creationId="{048FCFB6-4A10-9CF9-7348-B671D99F30AF}"/>
          </ac:spMkLst>
        </pc:spChg>
        <pc:spChg chg="add del mod">
          <ac:chgData name="Lapenna, Jacob T" userId="2c58e2d2-ed8c-4a50-a8c1-d28b636d6782" providerId="ADAL" clId="{566A33C0-0387-455C-9122-1BC65B88B631}" dt="2024-05-14T21:34:40.084" v="21479" actId="478"/>
          <ac:spMkLst>
            <pc:docMk/>
            <pc:sldMk cId="1772852878" sldId="322"/>
            <ac:spMk id="17" creationId="{379DD86D-3413-C934-25C0-646AD1C6752A}"/>
          </ac:spMkLst>
        </pc:spChg>
        <pc:spChg chg="add mod">
          <ac:chgData name="Lapenna, Jacob T" userId="2c58e2d2-ed8c-4a50-a8c1-d28b636d6782" providerId="ADAL" clId="{566A33C0-0387-455C-9122-1BC65B88B631}" dt="2024-05-14T21:35:15.803" v="21485" actId="14100"/>
          <ac:spMkLst>
            <pc:docMk/>
            <pc:sldMk cId="1772852878" sldId="322"/>
            <ac:spMk id="18" creationId="{50D144A4-D5AC-2D9E-68F0-C935D8F95821}"/>
          </ac:spMkLst>
        </pc:spChg>
        <pc:picChg chg="del mod">
          <ac:chgData name="Lapenna, Jacob T" userId="2c58e2d2-ed8c-4a50-a8c1-d28b636d6782" providerId="ADAL" clId="{566A33C0-0387-455C-9122-1BC65B88B631}" dt="2024-05-14T21:33:17.059" v="21464" actId="478"/>
          <ac:picMkLst>
            <pc:docMk/>
            <pc:sldMk cId="1772852878" sldId="322"/>
            <ac:picMk id="6" creationId="{5A1F61CD-D3CA-7798-A628-ED9223D4B198}"/>
          </ac:picMkLst>
        </pc:picChg>
        <pc:picChg chg="add mod">
          <ac:chgData name="Lapenna, Jacob T" userId="2c58e2d2-ed8c-4a50-a8c1-d28b636d6782" providerId="ADAL" clId="{566A33C0-0387-455C-9122-1BC65B88B631}" dt="2024-05-14T21:33:17.917" v="21465"/>
          <ac:picMkLst>
            <pc:docMk/>
            <pc:sldMk cId="1772852878" sldId="322"/>
            <ac:picMk id="8" creationId="{5C6F7F8D-881B-148F-2006-A3A2A3F79723}"/>
          </ac:picMkLst>
        </pc:picChg>
      </pc:sldChg>
      <pc:sldChg chg="add del">
        <pc:chgData name="Lapenna, Jacob T" userId="2c58e2d2-ed8c-4a50-a8c1-d28b636d6782" providerId="ADAL" clId="{566A33C0-0387-455C-9122-1BC65B88B631}" dt="2024-04-16T20:31:02.257" v="4183" actId="47"/>
        <pc:sldMkLst>
          <pc:docMk/>
          <pc:sldMk cId="2930394113" sldId="323"/>
        </pc:sldMkLst>
      </pc:sldChg>
      <pc:sldChg chg="modSp add del mod">
        <pc:chgData name="Lapenna, Jacob T" userId="2c58e2d2-ed8c-4a50-a8c1-d28b636d6782" providerId="ADAL" clId="{566A33C0-0387-455C-9122-1BC65B88B631}" dt="2024-04-30T19:57:32.823" v="20545" actId="47"/>
        <pc:sldMkLst>
          <pc:docMk/>
          <pc:sldMk cId="1649347827" sldId="324"/>
        </pc:sldMkLst>
        <pc:spChg chg="mod">
          <ac:chgData name="Lapenna, Jacob T" userId="2c58e2d2-ed8c-4a50-a8c1-d28b636d6782" providerId="ADAL" clId="{566A33C0-0387-455C-9122-1BC65B88B631}" dt="2024-04-16T20:32:45.450" v="4187" actId="207"/>
          <ac:spMkLst>
            <pc:docMk/>
            <pc:sldMk cId="1649347827" sldId="324"/>
            <ac:spMk id="3" creationId="{AEB6370E-D123-B1CD-3C8A-174BDD61F738}"/>
          </ac:spMkLst>
        </pc:spChg>
      </pc:sldChg>
      <pc:sldChg chg="modSp add del mod">
        <pc:chgData name="Lapenna, Jacob T" userId="2c58e2d2-ed8c-4a50-a8c1-d28b636d6782" providerId="ADAL" clId="{566A33C0-0387-455C-9122-1BC65B88B631}" dt="2024-04-30T19:57:33.749" v="20546" actId="47"/>
        <pc:sldMkLst>
          <pc:docMk/>
          <pc:sldMk cId="2272343426" sldId="325"/>
        </pc:sldMkLst>
        <pc:spChg chg="mod">
          <ac:chgData name="Lapenna, Jacob T" userId="2c58e2d2-ed8c-4a50-a8c1-d28b636d6782" providerId="ADAL" clId="{566A33C0-0387-455C-9122-1BC65B88B631}" dt="2024-04-16T20:32:57.594" v="4189" actId="207"/>
          <ac:spMkLst>
            <pc:docMk/>
            <pc:sldMk cId="2272343426" sldId="325"/>
            <ac:spMk id="3" creationId="{91A8529A-36BD-D319-FDE3-1BCAE7D656B7}"/>
          </ac:spMkLst>
        </pc:spChg>
      </pc:sldChg>
      <pc:sldChg chg="modSp add del mod modNotesTx">
        <pc:chgData name="Lapenna, Jacob T" userId="2c58e2d2-ed8c-4a50-a8c1-d28b636d6782" providerId="ADAL" clId="{566A33C0-0387-455C-9122-1BC65B88B631}" dt="2024-04-30T19:57:34.658" v="20547" actId="47"/>
        <pc:sldMkLst>
          <pc:docMk/>
          <pc:sldMk cId="2768002077" sldId="326"/>
        </pc:sldMkLst>
        <pc:spChg chg="mod">
          <ac:chgData name="Lapenna, Jacob T" userId="2c58e2d2-ed8c-4a50-a8c1-d28b636d6782" providerId="ADAL" clId="{566A33C0-0387-455C-9122-1BC65B88B631}" dt="2024-04-16T20:33:05.610" v="4190" actId="207"/>
          <ac:spMkLst>
            <pc:docMk/>
            <pc:sldMk cId="2768002077" sldId="326"/>
            <ac:spMk id="3" creationId="{8C6D8C1A-3367-C5D4-BC47-BF15B0298818}"/>
          </ac:spMkLst>
        </pc:spChg>
      </pc:sldChg>
      <pc:sldChg chg="modSp add del mod">
        <pc:chgData name="Lapenna, Jacob T" userId="2c58e2d2-ed8c-4a50-a8c1-d28b636d6782" providerId="ADAL" clId="{566A33C0-0387-455C-9122-1BC65B88B631}" dt="2024-04-30T19:57:31.779" v="20544" actId="47"/>
        <pc:sldMkLst>
          <pc:docMk/>
          <pc:sldMk cId="3381097242" sldId="327"/>
        </pc:sldMkLst>
        <pc:spChg chg="mod">
          <ac:chgData name="Lapenna, Jacob T" userId="2c58e2d2-ed8c-4a50-a8c1-d28b636d6782" providerId="ADAL" clId="{566A33C0-0387-455C-9122-1BC65B88B631}" dt="2024-04-16T20:31:24.787" v="4185" actId="207"/>
          <ac:spMkLst>
            <pc:docMk/>
            <pc:sldMk cId="3381097242" sldId="327"/>
            <ac:spMk id="3" creationId="{E712B896-D704-316E-CC5F-EAF04786EF0E}"/>
          </ac:spMkLst>
        </pc:spChg>
      </pc:sldChg>
      <pc:sldChg chg="addSp delSp modSp new del mod">
        <pc:chgData name="Lapenna, Jacob T" userId="2c58e2d2-ed8c-4a50-a8c1-d28b636d6782" providerId="ADAL" clId="{566A33C0-0387-455C-9122-1BC65B88B631}" dt="2024-04-18T18:05:11.480" v="6850" actId="47"/>
        <pc:sldMkLst>
          <pc:docMk/>
          <pc:sldMk cId="2666922412" sldId="328"/>
        </pc:sldMkLst>
        <pc:spChg chg="mod">
          <ac:chgData name="Lapenna, Jacob T" userId="2c58e2d2-ed8c-4a50-a8c1-d28b636d6782" providerId="ADAL" clId="{566A33C0-0387-455C-9122-1BC65B88B631}" dt="2024-04-17T21:40:09.304" v="6146" actId="20577"/>
          <ac:spMkLst>
            <pc:docMk/>
            <pc:sldMk cId="2666922412" sldId="328"/>
            <ac:spMk id="2" creationId="{5AD4224E-321A-C1E7-2EC7-8096357C5C06}"/>
          </ac:spMkLst>
        </pc:spChg>
        <pc:spChg chg="del mod">
          <ac:chgData name="Lapenna, Jacob T" userId="2c58e2d2-ed8c-4a50-a8c1-d28b636d6782" providerId="ADAL" clId="{566A33C0-0387-455C-9122-1BC65B88B631}" dt="2024-04-18T17:03:45.850" v="6471" actId="478"/>
          <ac:spMkLst>
            <pc:docMk/>
            <pc:sldMk cId="2666922412" sldId="328"/>
            <ac:spMk id="3" creationId="{E5A9C197-6D0E-A3C8-6BDF-51D4EAF81457}"/>
          </ac:spMkLst>
        </pc:spChg>
        <pc:spChg chg="add mod">
          <ac:chgData name="Lapenna, Jacob T" userId="2c58e2d2-ed8c-4a50-a8c1-d28b636d6782" providerId="ADAL" clId="{566A33C0-0387-455C-9122-1BC65B88B631}" dt="2024-04-18T17:28:54.376" v="6595" actId="20577"/>
          <ac:spMkLst>
            <pc:docMk/>
            <pc:sldMk cId="2666922412" sldId="328"/>
            <ac:spMk id="15" creationId="{C573D5DD-ECD0-0937-D902-9E204CD2E33B}"/>
          </ac:spMkLst>
        </pc:spChg>
        <pc:spChg chg="add del mod">
          <ac:chgData name="Lapenna, Jacob T" userId="2c58e2d2-ed8c-4a50-a8c1-d28b636d6782" providerId="ADAL" clId="{566A33C0-0387-455C-9122-1BC65B88B631}" dt="2024-04-18T18:02:59.851" v="6805" actId="478"/>
          <ac:spMkLst>
            <pc:docMk/>
            <pc:sldMk cId="2666922412" sldId="328"/>
            <ac:spMk id="16" creationId="{B8C7EACC-9906-E177-C98F-6DAB29C48153}"/>
          </ac:spMkLst>
        </pc:spChg>
        <pc:spChg chg="add del mod">
          <ac:chgData name="Lapenna, Jacob T" userId="2c58e2d2-ed8c-4a50-a8c1-d28b636d6782" providerId="ADAL" clId="{566A33C0-0387-455C-9122-1BC65B88B631}" dt="2024-04-18T17:49:55.677" v="6696" actId="478"/>
          <ac:spMkLst>
            <pc:docMk/>
            <pc:sldMk cId="2666922412" sldId="328"/>
            <ac:spMk id="24" creationId="{0D8DF484-340E-3859-C2D3-373FE288570B}"/>
          </ac:spMkLst>
        </pc:spChg>
        <pc:spChg chg="add del mod">
          <ac:chgData name="Lapenna, Jacob T" userId="2c58e2d2-ed8c-4a50-a8c1-d28b636d6782" providerId="ADAL" clId="{566A33C0-0387-455C-9122-1BC65B88B631}" dt="2024-04-18T17:49:57.966" v="6697" actId="478"/>
          <ac:spMkLst>
            <pc:docMk/>
            <pc:sldMk cId="2666922412" sldId="328"/>
            <ac:spMk id="26" creationId="{0F614870-2097-2CBD-F5A2-A952F60C504E}"/>
          </ac:spMkLst>
        </pc:spChg>
        <pc:spChg chg="add del mod">
          <ac:chgData name="Lapenna, Jacob T" userId="2c58e2d2-ed8c-4a50-a8c1-d28b636d6782" providerId="ADAL" clId="{566A33C0-0387-455C-9122-1BC65B88B631}" dt="2024-04-18T18:03:13.581" v="6810" actId="478"/>
          <ac:spMkLst>
            <pc:docMk/>
            <pc:sldMk cId="2666922412" sldId="328"/>
            <ac:spMk id="32" creationId="{062326BC-A432-D756-D10C-8B101A366AE5}"/>
          </ac:spMkLst>
        </pc:spChg>
        <pc:spChg chg="add del mod">
          <ac:chgData name="Lapenna, Jacob T" userId="2c58e2d2-ed8c-4a50-a8c1-d28b636d6782" providerId="ADAL" clId="{566A33C0-0387-455C-9122-1BC65B88B631}" dt="2024-04-18T18:02:59.851" v="6805" actId="478"/>
          <ac:spMkLst>
            <pc:docMk/>
            <pc:sldMk cId="2666922412" sldId="328"/>
            <ac:spMk id="35" creationId="{7C1644DD-5BC6-2EF6-FFF9-6B266B0BEA5A}"/>
          </ac:spMkLst>
        </pc:spChg>
        <pc:spChg chg="add del mod">
          <ac:chgData name="Lapenna, Jacob T" userId="2c58e2d2-ed8c-4a50-a8c1-d28b636d6782" providerId="ADAL" clId="{566A33C0-0387-455C-9122-1BC65B88B631}" dt="2024-04-18T18:02:59.851" v="6805" actId="478"/>
          <ac:spMkLst>
            <pc:docMk/>
            <pc:sldMk cId="2666922412" sldId="328"/>
            <ac:spMk id="38" creationId="{A16BFA26-5146-06D0-B367-A6BA59DCDB6C}"/>
          </ac:spMkLst>
        </pc:spChg>
        <pc:spChg chg="add del mod">
          <ac:chgData name="Lapenna, Jacob T" userId="2c58e2d2-ed8c-4a50-a8c1-d28b636d6782" providerId="ADAL" clId="{566A33C0-0387-455C-9122-1BC65B88B631}" dt="2024-04-18T18:02:59.851" v="6805" actId="478"/>
          <ac:spMkLst>
            <pc:docMk/>
            <pc:sldMk cId="2666922412" sldId="328"/>
            <ac:spMk id="39" creationId="{FE89DB8B-93AA-412E-1541-AC198EF4AD59}"/>
          </ac:spMkLst>
        </pc:spChg>
        <pc:spChg chg="add del mod">
          <ac:chgData name="Lapenna, Jacob T" userId="2c58e2d2-ed8c-4a50-a8c1-d28b636d6782" providerId="ADAL" clId="{566A33C0-0387-455C-9122-1BC65B88B631}" dt="2024-04-18T18:03:10.812" v="6809" actId="478"/>
          <ac:spMkLst>
            <pc:docMk/>
            <pc:sldMk cId="2666922412" sldId="328"/>
            <ac:spMk id="42" creationId="{25FADC25-20C6-F66F-69E9-1B8DC0FE575D}"/>
          </ac:spMkLst>
        </pc:spChg>
        <pc:picChg chg="add del mod">
          <ac:chgData name="Lapenna, Jacob T" userId="2c58e2d2-ed8c-4a50-a8c1-d28b636d6782" providerId="ADAL" clId="{566A33C0-0387-455C-9122-1BC65B88B631}" dt="2024-04-18T17:17:25.318" v="6483" actId="478"/>
          <ac:picMkLst>
            <pc:docMk/>
            <pc:sldMk cId="2666922412" sldId="328"/>
            <ac:picMk id="6" creationId="{2CB8326C-37B5-004B-F2B8-C2F2BCF91154}"/>
          </ac:picMkLst>
        </pc:picChg>
        <pc:picChg chg="add del mod">
          <ac:chgData name="Lapenna, Jacob T" userId="2c58e2d2-ed8c-4a50-a8c1-d28b636d6782" providerId="ADAL" clId="{566A33C0-0387-455C-9122-1BC65B88B631}" dt="2024-04-18T17:17:25.318" v="6483" actId="478"/>
          <ac:picMkLst>
            <pc:docMk/>
            <pc:sldMk cId="2666922412" sldId="328"/>
            <ac:picMk id="8" creationId="{B582EFC3-ABA7-2356-2C01-352E1DD617AA}"/>
          </ac:picMkLst>
        </pc:picChg>
        <pc:picChg chg="add del mod">
          <ac:chgData name="Lapenna, Jacob T" userId="2c58e2d2-ed8c-4a50-a8c1-d28b636d6782" providerId="ADAL" clId="{566A33C0-0387-455C-9122-1BC65B88B631}" dt="2024-04-18T17:17:25.318" v="6483" actId="478"/>
          <ac:picMkLst>
            <pc:docMk/>
            <pc:sldMk cId="2666922412" sldId="328"/>
            <ac:picMk id="10" creationId="{EC6D367E-438A-2D08-C962-4B025B4DC3A1}"/>
          </ac:picMkLst>
        </pc:picChg>
        <pc:picChg chg="add del mod">
          <ac:chgData name="Lapenna, Jacob T" userId="2c58e2d2-ed8c-4a50-a8c1-d28b636d6782" providerId="ADAL" clId="{566A33C0-0387-455C-9122-1BC65B88B631}" dt="2024-04-18T17:17:25.318" v="6483" actId="478"/>
          <ac:picMkLst>
            <pc:docMk/>
            <pc:sldMk cId="2666922412" sldId="328"/>
            <ac:picMk id="12" creationId="{EB10D0E4-4EFA-3F6E-ABF9-598EC5B78803}"/>
          </ac:picMkLst>
        </pc:picChg>
        <pc:picChg chg="add mod modCrop">
          <ac:chgData name="Lapenna, Jacob T" userId="2c58e2d2-ed8c-4a50-a8c1-d28b636d6782" providerId="ADAL" clId="{566A33C0-0387-455C-9122-1BC65B88B631}" dt="2024-04-18T17:20:29.838" v="6492" actId="1076"/>
          <ac:picMkLst>
            <pc:docMk/>
            <pc:sldMk cId="2666922412" sldId="328"/>
            <ac:picMk id="14" creationId="{99182D86-28BB-B3E9-7539-C9A96DF3F851}"/>
          </ac:picMkLst>
        </pc:picChg>
        <pc:picChg chg="add del mod">
          <ac:chgData name="Lapenna, Jacob T" userId="2c58e2d2-ed8c-4a50-a8c1-d28b636d6782" providerId="ADAL" clId="{566A33C0-0387-455C-9122-1BC65B88B631}" dt="2024-04-18T17:22:50.888" v="6565" actId="478"/>
          <ac:picMkLst>
            <pc:docMk/>
            <pc:sldMk cId="2666922412" sldId="328"/>
            <ac:picMk id="1026" creationId="{F70418E6-A45E-4D5C-2082-42AA96F0FF72}"/>
          </ac:picMkLst>
        </pc:picChg>
        <pc:picChg chg="add del mod">
          <ac:chgData name="Lapenna, Jacob T" userId="2c58e2d2-ed8c-4a50-a8c1-d28b636d6782" providerId="ADAL" clId="{566A33C0-0387-455C-9122-1BC65B88B631}" dt="2024-04-18T18:02:59.851" v="6805" actId="478"/>
          <ac:picMkLst>
            <pc:docMk/>
            <pc:sldMk cId="2666922412" sldId="328"/>
            <ac:picMk id="1028" creationId="{DCFE5BF3-6AE5-4163-E432-F23B37725D9E}"/>
          </ac:picMkLst>
        </pc:picChg>
        <pc:picChg chg="add del mod">
          <ac:chgData name="Lapenna, Jacob T" userId="2c58e2d2-ed8c-4a50-a8c1-d28b636d6782" providerId="ADAL" clId="{566A33C0-0387-455C-9122-1BC65B88B631}" dt="2024-04-18T18:02:59.851" v="6805" actId="478"/>
          <ac:picMkLst>
            <pc:docMk/>
            <pc:sldMk cId="2666922412" sldId="328"/>
            <ac:picMk id="1030" creationId="{BCE58D48-E9A4-223C-F0D6-328FE97504DD}"/>
          </ac:picMkLst>
        </pc:picChg>
        <pc:picChg chg="add del mod">
          <ac:chgData name="Lapenna, Jacob T" userId="2c58e2d2-ed8c-4a50-a8c1-d28b636d6782" providerId="ADAL" clId="{566A33C0-0387-455C-9122-1BC65B88B631}" dt="2024-04-18T18:02:59.851" v="6805" actId="478"/>
          <ac:picMkLst>
            <pc:docMk/>
            <pc:sldMk cId="2666922412" sldId="328"/>
            <ac:picMk id="1032" creationId="{B86DF5A3-E889-4887-60AF-F0584878C0D2}"/>
          </ac:picMkLst>
        </pc:picChg>
        <pc:picChg chg="add del mod">
          <ac:chgData name="Lapenna, Jacob T" userId="2c58e2d2-ed8c-4a50-a8c1-d28b636d6782" providerId="ADAL" clId="{566A33C0-0387-455C-9122-1BC65B88B631}" dt="2024-04-18T18:03:05.338" v="6806" actId="478"/>
          <ac:picMkLst>
            <pc:docMk/>
            <pc:sldMk cId="2666922412" sldId="328"/>
            <ac:picMk id="1034" creationId="{2CCF7D6B-03E5-7F37-01F9-4F41D6F2D41E}"/>
          </ac:picMkLst>
        </pc:picChg>
        <pc:cxnChg chg="add del mod">
          <ac:chgData name="Lapenna, Jacob T" userId="2c58e2d2-ed8c-4a50-a8c1-d28b636d6782" providerId="ADAL" clId="{566A33C0-0387-455C-9122-1BC65B88B631}" dt="2024-04-18T18:03:15.196" v="6811" actId="478"/>
          <ac:cxnSpMkLst>
            <pc:docMk/>
            <pc:sldMk cId="2666922412" sldId="328"/>
            <ac:cxnSpMk id="18" creationId="{B5D932DE-F20E-1637-224C-A99FB62AEB50}"/>
          </ac:cxnSpMkLst>
        </pc:cxnChg>
        <pc:cxnChg chg="add del mod">
          <ac:chgData name="Lapenna, Jacob T" userId="2c58e2d2-ed8c-4a50-a8c1-d28b636d6782" providerId="ADAL" clId="{566A33C0-0387-455C-9122-1BC65B88B631}" dt="2024-04-18T18:02:59.851" v="6805" actId="478"/>
          <ac:cxnSpMkLst>
            <pc:docMk/>
            <pc:sldMk cId="2666922412" sldId="328"/>
            <ac:cxnSpMk id="19" creationId="{4DA8720A-CC36-317A-7785-EB2C5521B7EE}"/>
          </ac:cxnSpMkLst>
        </pc:cxnChg>
        <pc:cxnChg chg="add del mod">
          <ac:chgData name="Lapenna, Jacob T" userId="2c58e2d2-ed8c-4a50-a8c1-d28b636d6782" providerId="ADAL" clId="{566A33C0-0387-455C-9122-1BC65B88B631}" dt="2024-04-18T18:02:59.851" v="6805" actId="478"/>
          <ac:cxnSpMkLst>
            <pc:docMk/>
            <pc:sldMk cId="2666922412" sldId="328"/>
            <ac:cxnSpMk id="21" creationId="{6FB20FB4-E56A-3B4E-1891-AFA79AA5C93F}"/>
          </ac:cxnSpMkLst>
        </pc:cxnChg>
        <pc:cxnChg chg="add del mod">
          <ac:chgData name="Lapenna, Jacob T" userId="2c58e2d2-ed8c-4a50-a8c1-d28b636d6782" providerId="ADAL" clId="{566A33C0-0387-455C-9122-1BC65B88B631}" dt="2024-04-18T18:02:59.851" v="6805" actId="478"/>
          <ac:cxnSpMkLst>
            <pc:docMk/>
            <pc:sldMk cId="2666922412" sldId="328"/>
            <ac:cxnSpMk id="25" creationId="{847B763F-98F2-2186-8444-0BF8D77BBBE8}"/>
          </ac:cxnSpMkLst>
        </pc:cxnChg>
        <pc:cxnChg chg="add del mod">
          <ac:chgData name="Lapenna, Jacob T" userId="2c58e2d2-ed8c-4a50-a8c1-d28b636d6782" providerId="ADAL" clId="{566A33C0-0387-455C-9122-1BC65B88B631}" dt="2024-04-18T18:03:08.587" v="6808" actId="478"/>
          <ac:cxnSpMkLst>
            <pc:docMk/>
            <pc:sldMk cId="2666922412" sldId="328"/>
            <ac:cxnSpMk id="40" creationId="{9F43EAD4-95F5-DECE-0622-D6589A50C8B3}"/>
          </ac:cxnSpMkLst>
        </pc:cxnChg>
      </pc:sldChg>
      <pc:sldChg chg="modSp add mod modNotesTx">
        <pc:chgData name="Lapenna, Jacob T" userId="2c58e2d2-ed8c-4a50-a8c1-d28b636d6782" providerId="ADAL" clId="{566A33C0-0387-455C-9122-1BC65B88B631}" dt="2024-05-15T18:52:35.689" v="26864" actId="20577"/>
        <pc:sldMkLst>
          <pc:docMk/>
          <pc:sldMk cId="1887561365" sldId="329"/>
        </pc:sldMkLst>
        <pc:spChg chg="mod">
          <ac:chgData name="Lapenna, Jacob T" userId="2c58e2d2-ed8c-4a50-a8c1-d28b636d6782" providerId="ADAL" clId="{566A33C0-0387-455C-9122-1BC65B88B631}" dt="2024-04-16T20:48:42.223" v="4573" actId="20577"/>
          <ac:spMkLst>
            <pc:docMk/>
            <pc:sldMk cId="1887561365" sldId="329"/>
            <ac:spMk id="3" creationId="{6E07D15C-49E9-F602-50BB-21F0A7F949FB}"/>
          </ac:spMkLst>
        </pc:spChg>
      </pc:sldChg>
      <pc:sldChg chg="addSp delSp modSp add mod modNotesTx">
        <pc:chgData name="Lapenna, Jacob T" userId="2c58e2d2-ed8c-4a50-a8c1-d28b636d6782" providerId="ADAL" clId="{566A33C0-0387-455C-9122-1BC65B88B631}" dt="2024-05-15T18:52:47.335" v="26865" actId="20577"/>
        <pc:sldMkLst>
          <pc:docMk/>
          <pc:sldMk cId="3577176025" sldId="330"/>
        </pc:sldMkLst>
        <pc:spChg chg="mod">
          <ac:chgData name="Lapenna, Jacob T" userId="2c58e2d2-ed8c-4a50-a8c1-d28b636d6782" providerId="ADAL" clId="{566A33C0-0387-455C-9122-1BC65B88B631}" dt="2024-04-16T20:46:17.121" v="4558" actId="20577"/>
          <ac:spMkLst>
            <pc:docMk/>
            <pc:sldMk cId="3577176025" sldId="330"/>
            <ac:spMk id="3" creationId="{D82F7851-B52C-5384-FB96-54F73C1C6030}"/>
          </ac:spMkLst>
        </pc:spChg>
        <pc:spChg chg="add del">
          <ac:chgData name="Lapenna, Jacob T" userId="2c58e2d2-ed8c-4a50-a8c1-d28b636d6782" providerId="ADAL" clId="{566A33C0-0387-455C-9122-1BC65B88B631}" dt="2024-04-16T20:47:48.932" v="4566" actId="478"/>
          <ac:spMkLst>
            <pc:docMk/>
            <pc:sldMk cId="3577176025" sldId="330"/>
            <ac:spMk id="8" creationId="{D1384E19-3125-4FA9-CC9A-A4EA175DCBA5}"/>
          </ac:spMkLst>
        </pc:spChg>
        <pc:spChg chg="add mod">
          <ac:chgData name="Lapenna, Jacob T" userId="2c58e2d2-ed8c-4a50-a8c1-d28b636d6782" providerId="ADAL" clId="{566A33C0-0387-455C-9122-1BC65B88B631}" dt="2024-04-16T20:48:21.826" v="4572" actId="207"/>
          <ac:spMkLst>
            <pc:docMk/>
            <pc:sldMk cId="3577176025" sldId="330"/>
            <ac:spMk id="9" creationId="{54C3867C-6EA2-20BC-DB1F-1E87838852F8}"/>
          </ac:spMkLst>
        </pc:spChg>
        <pc:picChg chg="add mod">
          <ac:chgData name="Lapenna, Jacob T" userId="2c58e2d2-ed8c-4a50-a8c1-d28b636d6782" providerId="ADAL" clId="{566A33C0-0387-455C-9122-1BC65B88B631}" dt="2024-04-16T20:47:17.084" v="4564" actId="1076"/>
          <ac:picMkLst>
            <pc:docMk/>
            <pc:sldMk cId="3577176025" sldId="330"/>
            <ac:picMk id="7" creationId="{7B3CC6F1-4BBD-1396-FD68-709481E27CC1}"/>
          </ac:picMkLst>
        </pc:picChg>
      </pc:sldChg>
      <pc:sldChg chg="addSp delSp modSp add mod modNotesTx">
        <pc:chgData name="Lapenna, Jacob T" userId="2c58e2d2-ed8c-4a50-a8c1-d28b636d6782" providerId="ADAL" clId="{566A33C0-0387-455C-9122-1BC65B88B631}" dt="2024-04-16T20:53:24.389" v="4597" actId="207"/>
        <pc:sldMkLst>
          <pc:docMk/>
          <pc:sldMk cId="2738678594" sldId="331"/>
        </pc:sldMkLst>
        <pc:spChg chg="add mod">
          <ac:chgData name="Lapenna, Jacob T" userId="2c58e2d2-ed8c-4a50-a8c1-d28b636d6782" providerId="ADAL" clId="{566A33C0-0387-455C-9122-1BC65B88B631}" dt="2024-04-16T20:53:24.389" v="4597" actId="207"/>
          <ac:spMkLst>
            <pc:docMk/>
            <pc:sldMk cId="2738678594" sldId="331"/>
            <ac:spMk id="5" creationId="{1F6B9574-2E01-7548-BC3A-585C7DAC6579}"/>
          </ac:spMkLst>
        </pc:spChg>
        <pc:spChg chg="del">
          <ac:chgData name="Lapenna, Jacob T" userId="2c58e2d2-ed8c-4a50-a8c1-d28b636d6782" providerId="ADAL" clId="{566A33C0-0387-455C-9122-1BC65B88B631}" dt="2024-04-16T20:49:03.445" v="4576" actId="478"/>
          <ac:spMkLst>
            <pc:docMk/>
            <pc:sldMk cId="2738678594" sldId="331"/>
            <ac:spMk id="9" creationId="{919E880F-1EE6-33F5-4293-F3E50B4090C3}"/>
          </ac:spMkLst>
        </pc:spChg>
        <pc:picChg chg="del">
          <ac:chgData name="Lapenna, Jacob T" userId="2c58e2d2-ed8c-4a50-a8c1-d28b636d6782" providerId="ADAL" clId="{566A33C0-0387-455C-9122-1BC65B88B631}" dt="2024-04-16T20:49:04.269" v="4577" actId="478"/>
          <ac:picMkLst>
            <pc:docMk/>
            <pc:sldMk cId="2738678594" sldId="331"/>
            <ac:picMk id="6" creationId="{51E4F7F2-5D59-BA55-F97F-2C9C9DE647EF}"/>
          </ac:picMkLst>
        </pc:picChg>
        <pc:picChg chg="del">
          <ac:chgData name="Lapenna, Jacob T" userId="2c58e2d2-ed8c-4a50-a8c1-d28b636d6782" providerId="ADAL" clId="{566A33C0-0387-455C-9122-1BC65B88B631}" dt="2024-04-16T20:49:02.086" v="4575" actId="478"/>
          <ac:picMkLst>
            <pc:docMk/>
            <pc:sldMk cId="2738678594" sldId="331"/>
            <ac:picMk id="7" creationId="{C22E9D0D-11AD-41F4-72AC-54002A844507}"/>
          </ac:picMkLst>
        </pc:picChg>
        <pc:picChg chg="add mod">
          <ac:chgData name="Lapenna, Jacob T" userId="2c58e2d2-ed8c-4a50-a8c1-d28b636d6782" providerId="ADAL" clId="{566A33C0-0387-455C-9122-1BC65B88B631}" dt="2024-04-16T20:51:41.889" v="4587" actId="1076"/>
          <ac:picMkLst>
            <pc:docMk/>
            <pc:sldMk cId="2738678594" sldId="331"/>
            <ac:picMk id="31746" creationId="{8D90D30C-6291-90B0-F772-AC73736CA88C}"/>
          </ac:picMkLst>
        </pc:picChg>
      </pc:sldChg>
      <pc:sldChg chg="delSp add mod">
        <pc:chgData name="Lapenna, Jacob T" userId="2c58e2d2-ed8c-4a50-a8c1-d28b636d6782" providerId="ADAL" clId="{566A33C0-0387-455C-9122-1BC65B88B631}" dt="2024-04-16T20:53:37.979" v="4599" actId="478"/>
        <pc:sldMkLst>
          <pc:docMk/>
          <pc:sldMk cId="680726644" sldId="332"/>
        </pc:sldMkLst>
        <pc:spChg chg="del">
          <ac:chgData name="Lapenna, Jacob T" userId="2c58e2d2-ed8c-4a50-a8c1-d28b636d6782" providerId="ADAL" clId="{566A33C0-0387-455C-9122-1BC65B88B631}" dt="2024-04-16T20:53:37.979" v="4599" actId="478"/>
          <ac:spMkLst>
            <pc:docMk/>
            <pc:sldMk cId="680726644" sldId="332"/>
            <ac:spMk id="5" creationId="{8D0AFCC5-607C-4C1F-C6FB-AEA34301D260}"/>
          </ac:spMkLst>
        </pc:spChg>
      </pc:sldChg>
      <pc:sldChg chg="addSp delSp modSp new mod modNotesTx">
        <pc:chgData name="Lapenna, Jacob T" userId="2c58e2d2-ed8c-4a50-a8c1-d28b636d6782" providerId="ADAL" clId="{566A33C0-0387-455C-9122-1BC65B88B631}" dt="2024-05-14T21:49:48.425" v="22336" actId="20577"/>
        <pc:sldMkLst>
          <pc:docMk/>
          <pc:sldMk cId="3378750159" sldId="333"/>
        </pc:sldMkLst>
        <pc:spChg chg="mod">
          <ac:chgData name="Lapenna, Jacob T" userId="2c58e2d2-ed8c-4a50-a8c1-d28b636d6782" providerId="ADAL" clId="{566A33C0-0387-455C-9122-1BC65B88B631}" dt="2024-04-16T20:54:32.570" v="4641" actId="20577"/>
          <ac:spMkLst>
            <pc:docMk/>
            <pc:sldMk cId="3378750159" sldId="333"/>
            <ac:spMk id="2" creationId="{F29231CD-D794-B9ED-10CA-2A221F227B95}"/>
          </ac:spMkLst>
        </pc:spChg>
        <pc:spChg chg="del">
          <ac:chgData name="Lapenna, Jacob T" userId="2c58e2d2-ed8c-4a50-a8c1-d28b636d6782" providerId="ADAL" clId="{566A33C0-0387-455C-9122-1BC65B88B631}" dt="2024-04-16T20:57:09.936" v="4645" actId="478"/>
          <ac:spMkLst>
            <pc:docMk/>
            <pc:sldMk cId="3378750159" sldId="333"/>
            <ac:spMk id="3" creationId="{C2A02AFA-C481-D445-7FE1-5FA3871143C5}"/>
          </ac:spMkLst>
        </pc:spChg>
        <pc:spChg chg="add del mod">
          <ac:chgData name="Lapenna, Jacob T" userId="2c58e2d2-ed8c-4a50-a8c1-d28b636d6782" providerId="ADAL" clId="{566A33C0-0387-455C-9122-1BC65B88B631}" dt="2024-04-16T21:05:36.603" v="4675" actId="478"/>
          <ac:spMkLst>
            <pc:docMk/>
            <pc:sldMk cId="3378750159" sldId="333"/>
            <ac:spMk id="7" creationId="{F864ED32-EEC5-36F2-6C6A-9BF5ED2DDC78}"/>
          </ac:spMkLst>
        </pc:spChg>
        <pc:picChg chg="add mod">
          <ac:chgData name="Lapenna, Jacob T" userId="2c58e2d2-ed8c-4a50-a8c1-d28b636d6782" providerId="ADAL" clId="{566A33C0-0387-455C-9122-1BC65B88B631}" dt="2024-04-16T20:57:40.274" v="4648" actId="1076"/>
          <ac:picMkLst>
            <pc:docMk/>
            <pc:sldMk cId="3378750159" sldId="333"/>
            <ac:picMk id="6" creationId="{918FAA96-8652-70E8-48F7-ECF848180F39}"/>
          </ac:picMkLst>
        </pc:picChg>
      </pc:sldChg>
      <pc:sldChg chg="add del">
        <pc:chgData name="Lapenna, Jacob T" userId="2c58e2d2-ed8c-4a50-a8c1-d28b636d6782" providerId="ADAL" clId="{566A33C0-0387-455C-9122-1BC65B88B631}" dt="2024-04-16T20:58:44.650" v="4654" actId="47"/>
        <pc:sldMkLst>
          <pc:docMk/>
          <pc:sldMk cId="747187710" sldId="334"/>
        </pc:sldMkLst>
      </pc:sldChg>
      <pc:sldChg chg="delSp add del mod">
        <pc:chgData name="Lapenna, Jacob T" userId="2c58e2d2-ed8c-4a50-a8c1-d28b636d6782" providerId="ADAL" clId="{566A33C0-0387-455C-9122-1BC65B88B631}" dt="2024-04-16T21:06:11.920" v="4679" actId="47"/>
        <pc:sldMkLst>
          <pc:docMk/>
          <pc:sldMk cId="1437889683" sldId="334"/>
        </pc:sldMkLst>
        <pc:picChg chg="del">
          <ac:chgData name="Lapenna, Jacob T" userId="2c58e2d2-ed8c-4a50-a8c1-d28b636d6782" providerId="ADAL" clId="{566A33C0-0387-455C-9122-1BC65B88B631}" dt="2024-04-16T21:06:05.821" v="4677" actId="478"/>
          <ac:picMkLst>
            <pc:docMk/>
            <pc:sldMk cId="1437889683" sldId="334"/>
            <ac:picMk id="6" creationId="{589D5F02-FA02-E702-02C8-46BB2AF8C2B4}"/>
          </ac:picMkLst>
        </pc:picChg>
      </pc:sldChg>
      <pc:sldChg chg="add del">
        <pc:chgData name="Lapenna, Jacob T" userId="2c58e2d2-ed8c-4a50-a8c1-d28b636d6782" providerId="ADAL" clId="{566A33C0-0387-455C-9122-1BC65B88B631}" dt="2024-04-16T20:58:53.658" v="4656" actId="47"/>
        <pc:sldMkLst>
          <pc:docMk/>
          <pc:sldMk cId="2260599831" sldId="334"/>
        </pc:sldMkLst>
      </pc:sldChg>
      <pc:sldChg chg="addSp delSp modSp new mod">
        <pc:chgData name="Lapenna, Jacob T" userId="2c58e2d2-ed8c-4a50-a8c1-d28b636d6782" providerId="ADAL" clId="{566A33C0-0387-455C-9122-1BC65B88B631}" dt="2024-04-17T20:01:37.222" v="4894" actId="166"/>
        <pc:sldMkLst>
          <pc:docMk/>
          <pc:sldMk cId="1783218858" sldId="335"/>
        </pc:sldMkLst>
        <pc:spChg chg="mod ord">
          <ac:chgData name="Lapenna, Jacob T" userId="2c58e2d2-ed8c-4a50-a8c1-d28b636d6782" providerId="ADAL" clId="{566A33C0-0387-455C-9122-1BC65B88B631}" dt="2024-04-17T20:01:37.222" v="4894" actId="166"/>
          <ac:spMkLst>
            <pc:docMk/>
            <pc:sldMk cId="1783218858" sldId="335"/>
            <ac:spMk id="2" creationId="{AA08195F-32DD-09B8-D740-70840FCBF8AD}"/>
          </ac:spMkLst>
        </pc:spChg>
        <pc:spChg chg="del">
          <ac:chgData name="Lapenna, Jacob T" userId="2c58e2d2-ed8c-4a50-a8c1-d28b636d6782" providerId="ADAL" clId="{566A33C0-0387-455C-9122-1BC65B88B631}" dt="2024-04-17T18:46:06.619" v="4698" actId="478"/>
          <ac:spMkLst>
            <pc:docMk/>
            <pc:sldMk cId="1783218858" sldId="335"/>
            <ac:spMk id="3" creationId="{A4F776C8-5259-9BA6-A435-52EB32B100A2}"/>
          </ac:spMkLst>
        </pc:spChg>
        <pc:picChg chg="add del mod">
          <ac:chgData name="Lapenna, Jacob T" userId="2c58e2d2-ed8c-4a50-a8c1-d28b636d6782" providerId="ADAL" clId="{566A33C0-0387-455C-9122-1BC65B88B631}" dt="2024-04-17T18:47:43.311" v="4702" actId="478"/>
          <ac:picMkLst>
            <pc:docMk/>
            <pc:sldMk cId="1783218858" sldId="335"/>
            <ac:picMk id="6" creationId="{D17C3D34-9AF2-F683-183F-F95F1907808B}"/>
          </ac:picMkLst>
        </pc:picChg>
        <pc:picChg chg="add del mod">
          <ac:chgData name="Lapenna, Jacob T" userId="2c58e2d2-ed8c-4a50-a8c1-d28b636d6782" providerId="ADAL" clId="{566A33C0-0387-455C-9122-1BC65B88B631}" dt="2024-04-17T19:00:26.543" v="4737" actId="478"/>
          <ac:picMkLst>
            <pc:docMk/>
            <pc:sldMk cId="1783218858" sldId="335"/>
            <ac:picMk id="8" creationId="{5FF42B34-3B6A-058F-4443-A0C9F48E544C}"/>
          </ac:picMkLst>
        </pc:picChg>
        <pc:picChg chg="add mod">
          <ac:chgData name="Lapenna, Jacob T" userId="2c58e2d2-ed8c-4a50-a8c1-d28b636d6782" providerId="ADAL" clId="{566A33C0-0387-455C-9122-1BC65B88B631}" dt="2024-04-17T19:54:20.897" v="4860" actId="1076"/>
          <ac:picMkLst>
            <pc:docMk/>
            <pc:sldMk cId="1783218858" sldId="335"/>
            <ac:picMk id="10" creationId="{D6E92D3D-6C5E-02C3-1C04-E829C38AC4AC}"/>
          </ac:picMkLst>
        </pc:picChg>
      </pc:sldChg>
      <pc:sldChg chg="addSp delSp modSp new mod">
        <pc:chgData name="Lapenna, Jacob T" userId="2c58e2d2-ed8c-4a50-a8c1-d28b636d6782" providerId="ADAL" clId="{566A33C0-0387-455C-9122-1BC65B88B631}" dt="2024-04-17T20:01:45.399" v="4895" actId="166"/>
        <pc:sldMkLst>
          <pc:docMk/>
          <pc:sldMk cId="2683858983" sldId="336"/>
        </pc:sldMkLst>
        <pc:spChg chg="mod ord">
          <ac:chgData name="Lapenna, Jacob T" userId="2c58e2d2-ed8c-4a50-a8c1-d28b636d6782" providerId="ADAL" clId="{566A33C0-0387-455C-9122-1BC65B88B631}" dt="2024-04-17T20:01:45.399" v="4895" actId="166"/>
          <ac:spMkLst>
            <pc:docMk/>
            <pc:sldMk cId="2683858983" sldId="336"/>
            <ac:spMk id="2" creationId="{050A9920-EBE0-B203-C217-CF2B3C045B4B}"/>
          </ac:spMkLst>
        </pc:spChg>
        <pc:spChg chg="del">
          <ac:chgData name="Lapenna, Jacob T" userId="2c58e2d2-ed8c-4a50-a8c1-d28b636d6782" providerId="ADAL" clId="{566A33C0-0387-455C-9122-1BC65B88B631}" dt="2024-04-17T18:50:29.210" v="4729" actId="478"/>
          <ac:spMkLst>
            <pc:docMk/>
            <pc:sldMk cId="2683858983" sldId="336"/>
            <ac:spMk id="3" creationId="{402A76A5-30E5-CC56-A5BE-C302122E35EB}"/>
          </ac:spMkLst>
        </pc:spChg>
        <pc:picChg chg="add del mod">
          <ac:chgData name="Lapenna, Jacob T" userId="2c58e2d2-ed8c-4a50-a8c1-d28b636d6782" providerId="ADAL" clId="{566A33C0-0387-455C-9122-1BC65B88B631}" dt="2024-04-17T19:00:46.605" v="4741" actId="478"/>
          <ac:picMkLst>
            <pc:docMk/>
            <pc:sldMk cId="2683858983" sldId="336"/>
            <ac:picMk id="6" creationId="{B87EFFA3-6D9F-7661-C336-A0DD25B9F1BC}"/>
          </ac:picMkLst>
        </pc:picChg>
        <pc:picChg chg="add mod">
          <ac:chgData name="Lapenna, Jacob T" userId="2c58e2d2-ed8c-4a50-a8c1-d28b636d6782" providerId="ADAL" clId="{566A33C0-0387-455C-9122-1BC65B88B631}" dt="2024-04-17T19:54:37.744" v="4863" actId="1076"/>
          <ac:picMkLst>
            <pc:docMk/>
            <pc:sldMk cId="2683858983" sldId="336"/>
            <ac:picMk id="8" creationId="{87F2A4D5-F6CD-56FB-B091-A0211D15DB09}"/>
          </ac:picMkLst>
        </pc:picChg>
      </pc:sldChg>
      <pc:sldChg chg="addSp modSp add del mod">
        <pc:chgData name="Lapenna, Jacob T" userId="2c58e2d2-ed8c-4a50-a8c1-d28b636d6782" providerId="ADAL" clId="{566A33C0-0387-455C-9122-1BC65B88B631}" dt="2024-04-17T19:01:26.251" v="4745" actId="47"/>
        <pc:sldMkLst>
          <pc:docMk/>
          <pc:sldMk cId="277926557" sldId="337"/>
        </pc:sldMkLst>
        <pc:picChg chg="add mod">
          <ac:chgData name="Lapenna, Jacob T" userId="2c58e2d2-ed8c-4a50-a8c1-d28b636d6782" providerId="ADAL" clId="{566A33C0-0387-455C-9122-1BC65B88B631}" dt="2024-04-17T18:55:41.733" v="4736" actId="962"/>
          <ac:picMkLst>
            <pc:docMk/>
            <pc:sldMk cId="277926557" sldId="337"/>
            <ac:picMk id="5" creationId="{DDB48670-3810-99BE-D53E-925BEC95388F}"/>
          </ac:picMkLst>
        </pc:picChg>
      </pc:sldChg>
      <pc:sldChg chg="addSp modSp add mod modNotesTx">
        <pc:chgData name="Lapenna, Jacob T" userId="2c58e2d2-ed8c-4a50-a8c1-d28b636d6782" providerId="ADAL" clId="{566A33C0-0387-455C-9122-1BC65B88B631}" dt="2024-05-14T21:48:16.026" v="22092" actId="20577"/>
        <pc:sldMkLst>
          <pc:docMk/>
          <pc:sldMk cId="829215111" sldId="337"/>
        </pc:sldMkLst>
        <pc:spChg chg="ord">
          <ac:chgData name="Lapenna, Jacob T" userId="2c58e2d2-ed8c-4a50-a8c1-d28b636d6782" providerId="ADAL" clId="{566A33C0-0387-455C-9122-1BC65B88B631}" dt="2024-04-17T20:01:53.518" v="4896" actId="166"/>
          <ac:spMkLst>
            <pc:docMk/>
            <pc:sldMk cId="829215111" sldId="337"/>
            <ac:spMk id="2" creationId="{D2DBC912-C185-8A8A-AEAE-1EA264405F3B}"/>
          </ac:spMkLst>
        </pc:spChg>
        <pc:picChg chg="add mod">
          <ac:chgData name="Lapenna, Jacob T" userId="2c58e2d2-ed8c-4a50-a8c1-d28b636d6782" providerId="ADAL" clId="{566A33C0-0387-455C-9122-1BC65B88B631}" dt="2024-04-17T19:55:00.529" v="4866" actId="1076"/>
          <ac:picMkLst>
            <pc:docMk/>
            <pc:sldMk cId="829215111" sldId="337"/>
            <ac:picMk id="5" creationId="{07C6D6FB-3527-374F-54DB-8BDEA6AF4E55}"/>
          </ac:picMkLst>
        </pc:picChg>
        <pc:picChg chg="mod">
          <ac:chgData name="Lapenna, Jacob T" userId="2c58e2d2-ed8c-4a50-a8c1-d28b636d6782" providerId="ADAL" clId="{566A33C0-0387-455C-9122-1BC65B88B631}" dt="2024-04-17T19:55:13.057" v="4869" actId="1076"/>
          <ac:picMkLst>
            <pc:docMk/>
            <pc:sldMk cId="829215111" sldId="337"/>
            <ac:picMk id="8" creationId="{97347B97-4C54-4298-5CF2-B2F4FB249119}"/>
          </ac:picMkLst>
        </pc:picChg>
      </pc:sldChg>
      <pc:sldChg chg="addSp modSp add mod">
        <pc:chgData name="Lapenna, Jacob T" userId="2c58e2d2-ed8c-4a50-a8c1-d28b636d6782" providerId="ADAL" clId="{566A33C0-0387-455C-9122-1BC65B88B631}" dt="2024-04-17T20:02:01.837" v="4897" actId="166"/>
        <pc:sldMkLst>
          <pc:docMk/>
          <pc:sldMk cId="1374636605" sldId="338"/>
        </pc:sldMkLst>
        <pc:spChg chg="ord">
          <ac:chgData name="Lapenna, Jacob T" userId="2c58e2d2-ed8c-4a50-a8c1-d28b636d6782" providerId="ADAL" clId="{566A33C0-0387-455C-9122-1BC65B88B631}" dt="2024-04-17T20:02:01.837" v="4897" actId="166"/>
          <ac:spMkLst>
            <pc:docMk/>
            <pc:sldMk cId="1374636605" sldId="338"/>
            <ac:spMk id="2" creationId="{42322C0B-C196-5A4F-2374-0328D289470C}"/>
          </ac:spMkLst>
        </pc:spChg>
        <pc:picChg chg="mod ord">
          <ac:chgData name="Lapenna, Jacob T" userId="2c58e2d2-ed8c-4a50-a8c1-d28b636d6782" providerId="ADAL" clId="{566A33C0-0387-455C-9122-1BC65B88B631}" dt="2024-04-17T19:58:25.246" v="4876" actId="166"/>
          <ac:picMkLst>
            <pc:docMk/>
            <pc:sldMk cId="1374636605" sldId="338"/>
            <ac:picMk id="5" creationId="{83D92ADC-AAD4-B05F-34B3-2E7F9966F2B0}"/>
          </ac:picMkLst>
        </pc:picChg>
        <pc:picChg chg="add mod">
          <ac:chgData name="Lapenna, Jacob T" userId="2c58e2d2-ed8c-4a50-a8c1-d28b636d6782" providerId="ADAL" clId="{566A33C0-0387-455C-9122-1BC65B88B631}" dt="2024-04-17T19:57:59.330" v="4872" actId="1076"/>
          <ac:picMkLst>
            <pc:docMk/>
            <pc:sldMk cId="1374636605" sldId="338"/>
            <ac:picMk id="6" creationId="{B5573D29-D970-1EF4-E560-E638D4E7E94E}"/>
          </ac:picMkLst>
        </pc:picChg>
        <pc:picChg chg="mod">
          <ac:chgData name="Lapenna, Jacob T" userId="2c58e2d2-ed8c-4a50-a8c1-d28b636d6782" providerId="ADAL" clId="{566A33C0-0387-455C-9122-1BC65B88B631}" dt="2024-04-17T19:58:39.811" v="4879" actId="1076"/>
          <ac:picMkLst>
            <pc:docMk/>
            <pc:sldMk cId="1374636605" sldId="338"/>
            <ac:picMk id="8" creationId="{B7EF376F-9319-E26D-2D00-71B277926DA0}"/>
          </ac:picMkLst>
        </pc:picChg>
      </pc:sldChg>
      <pc:sldChg chg="addSp modSp add mod modNotesTx">
        <pc:chgData name="Lapenna, Jacob T" userId="2c58e2d2-ed8c-4a50-a8c1-d28b636d6782" providerId="ADAL" clId="{566A33C0-0387-455C-9122-1BC65B88B631}" dt="2024-05-14T21:50:30.090" v="22429" actId="20577"/>
        <pc:sldMkLst>
          <pc:docMk/>
          <pc:sldMk cId="1536798944" sldId="339"/>
        </pc:sldMkLst>
        <pc:picChg chg="mod ord">
          <ac:chgData name="Lapenna, Jacob T" userId="2c58e2d2-ed8c-4a50-a8c1-d28b636d6782" providerId="ADAL" clId="{566A33C0-0387-455C-9122-1BC65B88B631}" dt="2024-04-17T20:00:05.935" v="4882" actId="167"/>
          <ac:picMkLst>
            <pc:docMk/>
            <pc:sldMk cId="1536798944" sldId="339"/>
            <ac:picMk id="5" creationId="{515D1F71-1096-5B9F-F1CC-69CCD0191A52}"/>
          </ac:picMkLst>
        </pc:picChg>
        <pc:picChg chg="mod ord">
          <ac:chgData name="Lapenna, Jacob T" userId="2c58e2d2-ed8c-4a50-a8c1-d28b636d6782" providerId="ADAL" clId="{566A33C0-0387-455C-9122-1BC65B88B631}" dt="2024-04-17T20:01:01.403" v="4891" actId="171"/>
          <ac:picMkLst>
            <pc:docMk/>
            <pc:sldMk cId="1536798944" sldId="339"/>
            <ac:picMk id="6" creationId="{D7458EBF-059C-C8FA-0AEA-3A202C80921B}"/>
          </ac:picMkLst>
        </pc:picChg>
        <pc:picChg chg="add mod ord">
          <ac:chgData name="Lapenna, Jacob T" userId="2c58e2d2-ed8c-4a50-a8c1-d28b636d6782" providerId="ADAL" clId="{566A33C0-0387-455C-9122-1BC65B88B631}" dt="2024-04-17T20:01:21.923" v="4893" actId="1076"/>
          <ac:picMkLst>
            <pc:docMk/>
            <pc:sldMk cId="1536798944" sldId="339"/>
            <ac:picMk id="7" creationId="{7D2AA55D-4777-F133-E726-F0183C36D037}"/>
          </ac:picMkLst>
        </pc:picChg>
        <pc:picChg chg="mod ord">
          <ac:chgData name="Lapenna, Jacob T" userId="2c58e2d2-ed8c-4a50-a8c1-d28b636d6782" providerId="ADAL" clId="{566A33C0-0387-455C-9122-1BC65B88B631}" dt="2024-04-17T20:00:25.328" v="4885" actId="167"/>
          <ac:picMkLst>
            <pc:docMk/>
            <pc:sldMk cId="1536798944" sldId="339"/>
            <ac:picMk id="8" creationId="{CB5C3863-205B-3429-7751-77A8187CDD6D}"/>
          </ac:picMkLst>
        </pc:picChg>
      </pc:sldChg>
      <pc:sldChg chg="add del">
        <pc:chgData name="Lapenna, Jacob T" userId="2c58e2d2-ed8c-4a50-a8c1-d28b636d6782" providerId="ADAL" clId="{566A33C0-0387-455C-9122-1BC65B88B631}" dt="2024-04-17T19:25:30.292" v="4806" actId="47"/>
        <pc:sldMkLst>
          <pc:docMk/>
          <pc:sldMk cId="2812135359" sldId="340"/>
        </pc:sldMkLst>
      </pc:sldChg>
      <pc:sldChg chg="addSp delSp modSp add mod modNotesTx">
        <pc:chgData name="Lapenna, Jacob T" userId="2c58e2d2-ed8c-4a50-a8c1-d28b636d6782" providerId="ADAL" clId="{566A33C0-0387-455C-9122-1BC65B88B631}" dt="2024-05-14T21:52:03.930" v="22673" actId="20577"/>
        <pc:sldMkLst>
          <pc:docMk/>
          <pc:sldMk cId="532957811" sldId="341"/>
        </pc:sldMkLst>
        <pc:spChg chg="ord">
          <ac:chgData name="Lapenna, Jacob T" userId="2c58e2d2-ed8c-4a50-a8c1-d28b636d6782" providerId="ADAL" clId="{566A33C0-0387-455C-9122-1BC65B88B631}" dt="2024-04-17T20:03:00.180" v="4901" actId="166"/>
          <ac:spMkLst>
            <pc:docMk/>
            <pc:sldMk cId="532957811" sldId="341"/>
            <ac:spMk id="2" creationId="{BEB0C200-E5DE-4981-A969-3E8DFF37BAAB}"/>
          </ac:spMkLst>
        </pc:spChg>
        <pc:spChg chg="add mod">
          <ac:chgData name="Lapenna, Jacob T" userId="2c58e2d2-ed8c-4a50-a8c1-d28b636d6782" providerId="ADAL" clId="{566A33C0-0387-455C-9122-1BC65B88B631}" dt="2024-04-17T20:17:38.762" v="4965" actId="164"/>
          <ac:spMkLst>
            <pc:docMk/>
            <pc:sldMk cId="532957811" sldId="341"/>
            <ac:spMk id="21" creationId="{17140DD1-6BD0-1057-925C-8819199A5A14}"/>
          </ac:spMkLst>
        </pc:spChg>
        <pc:spChg chg="add mod">
          <ac:chgData name="Lapenna, Jacob T" userId="2c58e2d2-ed8c-4a50-a8c1-d28b636d6782" providerId="ADAL" clId="{566A33C0-0387-455C-9122-1BC65B88B631}" dt="2024-04-17T20:17:38.762" v="4965" actId="164"/>
          <ac:spMkLst>
            <pc:docMk/>
            <pc:sldMk cId="532957811" sldId="341"/>
            <ac:spMk id="23" creationId="{E691E449-9335-431A-E951-E80CA0539F19}"/>
          </ac:spMkLst>
        </pc:spChg>
        <pc:spChg chg="add del mod">
          <ac:chgData name="Lapenna, Jacob T" userId="2c58e2d2-ed8c-4a50-a8c1-d28b636d6782" providerId="ADAL" clId="{566A33C0-0387-455C-9122-1BC65B88B631}" dt="2024-04-17T20:12:55.656" v="4936" actId="478"/>
          <ac:spMkLst>
            <pc:docMk/>
            <pc:sldMk cId="532957811" sldId="341"/>
            <ac:spMk id="24" creationId="{6B73F2BF-622C-CEC1-1FE4-AD1D09AEC72A}"/>
          </ac:spMkLst>
        </pc:spChg>
        <pc:spChg chg="add del mod">
          <ac:chgData name="Lapenna, Jacob T" userId="2c58e2d2-ed8c-4a50-a8c1-d28b636d6782" providerId="ADAL" clId="{566A33C0-0387-455C-9122-1BC65B88B631}" dt="2024-04-17T20:12:52.948" v="4935" actId="478"/>
          <ac:spMkLst>
            <pc:docMk/>
            <pc:sldMk cId="532957811" sldId="341"/>
            <ac:spMk id="25" creationId="{4E85E50A-0395-7E32-3A9E-6AD92FB6D23C}"/>
          </ac:spMkLst>
        </pc:spChg>
        <pc:spChg chg="add del mod">
          <ac:chgData name="Lapenna, Jacob T" userId="2c58e2d2-ed8c-4a50-a8c1-d28b636d6782" providerId="ADAL" clId="{566A33C0-0387-455C-9122-1BC65B88B631}" dt="2024-04-17T20:12:49.511" v="4934" actId="478"/>
          <ac:spMkLst>
            <pc:docMk/>
            <pc:sldMk cId="532957811" sldId="341"/>
            <ac:spMk id="26" creationId="{F944959A-2C93-9939-05D6-F94F3B04F050}"/>
          </ac:spMkLst>
        </pc:spChg>
        <pc:spChg chg="add del mod">
          <ac:chgData name="Lapenna, Jacob T" userId="2c58e2d2-ed8c-4a50-a8c1-d28b636d6782" providerId="ADAL" clId="{566A33C0-0387-455C-9122-1BC65B88B631}" dt="2024-04-17T20:12:47.669" v="4933" actId="478"/>
          <ac:spMkLst>
            <pc:docMk/>
            <pc:sldMk cId="532957811" sldId="341"/>
            <ac:spMk id="27" creationId="{FF2965B2-8E25-E139-3AFC-3F962E10949D}"/>
          </ac:spMkLst>
        </pc:spChg>
        <pc:spChg chg="add del mod">
          <ac:chgData name="Lapenna, Jacob T" userId="2c58e2d2-ed8c-4a50-a8c1-d28b636d6782" providerId="ADAL" clId="{566A33C0-0387-455C-9122-1BC65B88B631}" dt="2024-04-17T20:12:45.639" v="4932" actId="478"/>
          <ac:spMkLst>
            <pc:docMk/>
            <pc:sldMk cId="532957811" sldId="341"/>
            <ac:spMk id="28" creationId="{E9A5D609-AF72-C4CC-B921-CE713383E08B}"/>
          </ac:spMkLst>
        </pc:spChg>
        <pc:spChg chg="add del mod">
          <ac:chgData name="Lapenna, Jacob T" userId="2c58e2d2-ed8c-4a50-a8c1-d28b636d6782" providerId="ADAL" clId="{566A33C0-0387-455C-9122-1BC65B88B631}" dt="2024-04-17T20:12:43.285" v="4931" actId="478"/>
          <ac:spMkLst>
            <pc:docMk/>
            <pc:sldMk cId="532957811" sldId="341"/>
            <ac:spMk id="29" creationId="{C15A92D0-2FC0-E7A6-F5C0-E4CF956BD152}"/>
          </ac:spMkLst>
        </pc:spChg>
        <pc:spChg chg="add del mod">
          <ac:chgData name="Lapenna, Jacob T" userId="2c58e2d2-ed8c-4a50-a8c1-d28b636d6782" providerId="ADAL" clId="{566A33C0-0387-455C-9122-1BC65B88B631}" dt="2024-04-17T20:12:40.598" v="4930" actId="478"/>
          <ac:spMkLst>
            <pc:docMk/>
            <pc:sldMk cId="532957811" sldId="341"/>
            <ac:spMk id="30" creationId="{3CA537E4-0CBC-F0B2-56C2-5DE22BA82CC6}"/>
          </ac:spMkLst>
        </pc:spChg>
        <pc:spChg chg="add del mod">
          <ac:chgData name="Lapenna, Jacob T" userId="2c58e2d2-ed8c-4a50-a8c1-d28b636d6782" providerId="ADAL" clId="{566A33C0-0387-455C-9122-1BC65B88B631}" dt="2024-04-17T20:12:38.421" v="4929" actId="478"/>
          <ac:spMkLst>
            <pc:docMk/>
            <pc:sldMk cId="532957811" sldId="341"/>
            <ac:spMk id="31" creationId="{A2D6F083-F267-65E3-1E69-F7DB1D511866}"/>
          </ac:spMkLst>
        </pc:spChg>
        <pc:spChg chg="add mod">
          <ac:chgData name="Lapenna, Jacob T" userId="2c58e2d2-ed8c-4a50-a8c1-d28b636d6782" providerId="ADAL" clId="{566A33C0-0387-455C-9122-1BC65B88B631}" dt="2024-04-17T20:17:38.762" v="4965" actId="164"/>
          <ac:spMkLst>
            <pc:docMk/>
            <pc:sldMk cId="532957811" sldId="341"/>
            <ac:spMk id="32" creationId="{C98ED4A0-DF29-C6D3-E1F3-B41D11748D7C}"/>
          </ac:spMkLst>
        </pc:spChg>
        <pc:spChg chg="add mod">
          <ac:chgData name="Lapenna, Jacob T" userId="2c58e2d2-ed8c-4a50-a8c1-d28b636d6782" providerId="ADAL" clId="{566A33C0-0387-455C-9122-1BC65B88B631}" dt="2024-04-17T20:17:38.762" v="4965" actId="164"/>
          <ac:spMkLst>
            <pc:docMk/>
            <pc:sldMk cId="532957811" sldId="341"/>
            <ac:spMk id="33" creationId="{63821EC1-3CF6-63CD-F4E1-7EB1018EC8FC}"/>
          </ac:spMkLst>
        </pc:spChg>
        <pc:spChg chg="add mod">
          <ac:chgData name="Lapenna, Jacob T" userId="2c58e2d2-ed8c-4a50-a8c1-d28b636d6782" providerId="ADAL" clId="{566A33C0-0387-455C-9122-1BC65B88B631}" dt="2024-04-17T20:17:38.762" v="4965" actId="164"/>
          <ac:spMkLst>
            <pc:docMk/>
            <pc:sldMk cId="532957811" sldId="341"/>
            <ac:spMk id="34" creationId="{0C27BBFB-8AEC-27AB-29A6-143A43289C87}"/>
          </ac:spMkLst>
        </pc:spChg>
        <pc:spChg chg="add mod">
          <ac:chgData name="Lapenna, Jacob T" userId="2c58e2d2-ed8c-4a50-a8c1-d28b636d6782" providerId="ADAL" clId="{566A33C0-0387-455C-9122-1BC65B88B631}" dt="2024-04-17T20:17:38.762" v="4965" actId="164"/>
          <ac:spMkLst>
            <pc:docMk/>
            <pc:sldMk cId="532957811" sldId="341"/>
            <ac:spMk id="35" creationId="{B1323C94-4106-AC34-1DCD-A80D0E96A1DD}"/>
          </ac:spMkLst>
        </pc:spChg>
        <pc:spChg chg="add mod">
          <ac:chgData name="Lapenna, Jacob T" userId="2c58e2d2-ed8c-4a50-a8c1-d28b636d6782" providerId="ADAL" clId="{566A33C0-0387-455C-9122-1BC65B88B631}" dt="2024-04-17T20:17:38.762" v="4965" actId="164"/>
          <ac:spMkLst>
            <pc:docMk/>
            <pc:sldMk cId="532957811" sldId="341"/>
            <ac:spMk id="36" creationId="{C077D073-7C9A-C113-7E80-2DCF06B212E2}"/>
          </ac:spMkLst>
        </pc:spChg>
        <pc:spChg chg="add mod">
          <ac:chgData name="Lapenna, Jacob T" userId="2c58e2d2-ed8c-4a50-a8c1-d28b636d6782" providerId="ADAL" clId="{566A33C0-0387-455C-9122-1BC65B88B631}" dt="2024-04-17T20:17:38.762" v="4965" actId="164"/>
          <ac:spMkLst>
            <pc:docMk/>
            <pc:sldMk cId="532957811" sldId="341"/>
            <ac:spMk id="37" creationId="{22B3AD7A-E82A-0318-966C-32873D258772}"/>
          </ac:spMkLst>
        </pc:spChg>
        <pc:spChg chg="add mod">
          <ac:chgData name="Lapenna, Jacob T" userId="2c58e2d2-ed8c-4a50-a8c1-d28b636d6782" providerId="ADAL" clId="{566A33C0-0387-455C-9122-1BC65B88B631}" dt="2024-04-17T20:17:38.762" v="4965" actId="164"/>
          <ac:spMkLst>
            <pc:docMk/>
            <pc:sldMk cId="532957811" sldId="341"/>
            <ac:spMk id="38" creationId="{F4E4E4BA-952D-E02E-C446-67E676BF7CB0}"/>
          </ac:spMkLst>
        </pc:spChg>
        <pc:spChg chg="add mod">
          <ac:chgData name="Lapenna, Jacob T" userId="2c58e2d2-ed8c-4a50-a8c1-d28b636d6782" providerId="ADAL" clId="{566A33C0-0387-455C-9122-1BC65B88B631}" dt="2024-04-17T20:17:38.762" v="4965" actId="164"/>
          <ac:spMkLst>
            <pc:docMk/>
            <pc:sldMk cId="532957811" sldId="341"/>
            <ac:spMk id="39" creationId="{2183C6D1-D416-6CF7-BCF2-87B7514BCCC3}"/>
          </ac:spMkLst>
        </pc:spChg>
        <pc:spChg chg="add mod">
          <ac:chgData name="Lapenna, Jacob T" userId="2c58e2d2-ed8c-4a50-a8c1-d28b636d6782" providerId="ADAL" clId="{566A33C0-0387-455C-9122-1BC65B88B631}" dt="2024-04-17T20:17:38.762" v="4965" actId="164"/>
          <ac:spMkLst>
            <pc:docMk/>
            <pc:sldMk cId="532957811" sldId="341"/>
            <ac:spMk id="40" creationId="{0A85C22E-EEF7-29F5-FDF1-EC4DE14B41CC}"/>
          </ac:spMkLst>
        </pc:spChg>
        <pc:spChg chg="add mod">
          <ac:chgData name="Lapenna, Jacob T" userId="2c58e2d2-ed8c-4a50-a8c1-d28b636d6782" providerId="ADAL" clId="{566A33C0-0387-455C-9122-1BC65B88B631}" dt="2024-04-17T20:17:38.762" v="4965" actId="164"/>
          <ac:spMkLst>
            <pc:docMk/>
            <pc:sldMk cId="532957811" sldId="341"/>
            <ac:spMk id="41" creationId="{032B28BA-35AE-0D27-52C6-38DBC5547193}"/>
          </ac:spMkLst>
        </pc:spChg>
        <pc:spChg chg="add mod">
          <ac:chgData name="Lapenna, Jacob T" userId="2c58e2d2-ed8c-4a50-a8c1-d28b636d6782" providerId="ADAL" clId="{566A33C0-0387-455C-9122-1BC65B88B631}" dt="2024-04-17T20:17:38.762" v="4965" actId="164"/>
          <ac:spMkLst>
            <pc:docMk/>
            <pc:sldMk cId="532957811" sldId="341"/>
            <ac:spMk id="42" creationId="{E1789CCC-5900-D91C-1FD4-7EC63A9F8932}"/>
          </ac:spMkLst>
        </pc:spChg>
        <pc:spChg chg="add mod">
          <ac:chgData name="Lapenna, Jacob T" userId="2c58e2d2-ed8c-4a50-a8c1-d28b636d6782" providerId="ADAL" clId="{566A33C0-0387-455C-9122-1BC65B88B631}" dt="2024-04-17T20:17:38.762" v="4965" actId="164"/>
          <ac:spMkLst>
            <pc:docMk/>
            <pc:sldMk cId="532957811" sldId="341"/>
            <ac:spMk id="43" creationId="{738453D6-0140-E8CB-65BC-4A95A921476D}"/>
          </ac:spMkLst>
        </pc:spChg>
        <pc:spChg chg="add mod">
          <ac:chgData name="Lapenna, Jacob T" userId="2c58e2d2-ed8c-4a50-a8c1-d28b636d6782" providerId="ADAL" clId="{566A33C0-0387-455C-9122-1BC65B88B631}" dt="2024-04-17T20:17:38.762" v="4965" actId="164"/>
          <ac:spMkLst>
            <pc:docMk/>
            <pc:sldMk cId="532957811" sldId="341"/>
            <ac:spMk id="44" creationId="{6D0EE110-6413-5D11-6EF6-3458F6BF5245}"/>
          </ac:spMkLst>
        </pc:spChg>
        <pc:spChg chg="add mod">
          <ac:chgData name="Lapenna, Jacob T" userId="2c58e2d2-ed8c-4a50-a8c1-d28b636d6782" providerId="ADAL" clId="{566A33C0-0387-455C-9122-1BC65B88B631}" dt="2024-04-17T20:17:38.762" v="4965" actId="164"/>
          <ac:spMkLst>
            <pc:docMk/>
            <pc:sldMk cId="532957811" sldId="341"/>
            <ac:spMk id="45" creationId="{503D61BB-5EEE-B382-63B6-5D5D9603921E}"/>
          </ac:spMkLst>
        </pc:spChg>
        <pc:spChg chg="add mod">
          <ac:chgData name="Lapenna, Jacob T" userId="2c58e2d2-ed8c-4a50-a8c1-d28b636d6782" providerId="ADAL" clId="{566A33C0-0387-455C-9122-1BC65B88B631}" dt="2024-04-17T20:17:38.762" v="4965" actId="164"/>
          <ac:spMkLst>
            <pc:docMk/>
            <pc:sldMk cId="532957811" sldId="341"/>
            <ac:spMk id="46" creationId="{3C31415B-55D0-8171-B673-0A385446EE85}"/>
          </ac:spMkLst>
        </pc:spChg>
        <pc:spChg chg="add mod">
          <ac:chgData name="Lapenna, Jacob T" userId="2c58e2d2-ed8c-4a50-a8c1-d28b636d6782" providerId="ADAL" clId="{566A33C0-0387-455C-9122-1BC65B88B631}" dt="2024-04-17T20:17:38.762" v="4965" actId="164"/>
          <ac:spMkLst>
            <pc:docMk/>
            <pc:sldMk cId="532957811" sldId="341"/>
            <ac:spMk id="47" creationId="{1F268817-0213-73DC-59BD-E24EC19376B3}"/>
          </ac:spMkLst>
        </pc:spChg>
        <pc:spChg chg="add del ord">
          <ac:chgData name="Lapenna, Jacob T" userId="2c58e2d2-ed8c-4a50-a8c1-d28b636d6782" providerId="ADAL" clId="{566A33C0-0387-455C-9122-1BC65B88B631}" dt="2024-04-17T20:18:50.601" v="4970" actId="478"/>
          <ac:spMkLst>
            <pc:docMk/>
            <pc:sldMk cId="532957811" sldId="341"/>
            <ac:spMk id="48" creationId="{8C5F8CC9-9E6F-F46D-73FD-2A492AE84855}"/>
          </ac:spMkLst>
        </pc:spChg>
        <pc:spChg chg="add mod">
          <ac:chgData name="Lapenna, Jacob T" userId="2c58e2d2-ed8c-4a50-a8c1-d28b636d6782" providerId="ADAL" clId="{566A33C0-0387-455C-9122-1BC65B88B631}" dt="2024-04-17T20:17:38.762" v="4965" actId="164"/>
          <ac:spMkLst>
            <pc:docMk/>
            <pc:sldMk cId="532957811" sldId="341"/>
            <ac:spMk id="49" creationId="{B781923B-CD8A-B7ED-264C-98ECD27ED5BC}"/>
          </ac:spMkLst>
        </pc:spChg>
        <pc:spChg chg="add mod">
          <ac:chgData name="Lapenna, Jacob T" userId="2c58e2d2-ed8c-4a50-a8c1-d28b636d6782" providerId="ADAL" clId="{566A33C0-0387-455C-9122-1BC65B88B631}" dt="2024-04-17T20:17:38.762" v="4965" actId="164"/>
          <ac:spMkLst>
            <pc:docMk/>
            <pc:sldMk cId="532957811" sldId="341"/>
            <ac:spMk id="50" creationId="{C1FCCE59-B36F-A7EF-718E-8C6C4440A46B}"/>
          </ac:spMkLst>
        </pc:spChg>
        <pc:spChg chg="add mod">
          <ac:chgData name="Lapenna, Jacob T" userId="2c58e2d2-ed8c-4a50-a8c1-d28b636d6782" providerId="ADAL" clId="{566A33C0-0387-455C-9122-1BC65B88B631}" dt="2024-04-17T20:17:55.581" v="4969" actId="1076"/>
          <ac:spMkLst>
            <pc:docMk/>
            <pc:sldMk cId="532957811" sldId="341"/>
            <ac:spMk id="51" creationId="{AEA9C9B4-92A4-B2E9-8294-0158544CADAD}"/>
          </ac:spMkLst>
        </pc:spChg>
        <pc:grpChg chg="add mod">
          <ac:chgData name="Lapenna, Jacob T" userId="2c58e2d2-ed8c-4a50-a8c1-d28b636d6782" providerId="ADAL" clId="{566A33C0-0387-455C-9122-1BC65B88B631}" dt="2024-04-17T20:17:38.762" v="4965" actId="164"/>
          <ac:grpSpMkLst>
            <pc:docMk/>
            <pc:sldMk cId="532957811" sldId="341"/>
            <ac:grpSpMk id="52" creationId="{7A218045-B700-EDEA-4971-BAFE61D5C7E9}"/>
          </ac:grpSpMkLst>
        </pc:grpChg>
        <pc:picChg chg="add del mod">
          <ac:chgData name="Lapenna, Jacob T" userId="2c58e2d2-ed8c-4a50-a8c1-d28b636d6782" providerId="ADAL" clId="{566A33C0-0387-455C-9122-1BC65B88B631}" dt="2024-04-17T20:17:38.762" v="4965" actId="164"/>
          <ac:picMkLst>
            <pc:docMk/>
            <pc:sldMk cId="532957811" sldId="341"/>
            <ac:picMk id="5" creationId="{88093F34-E0F0-A462-0FD5-FC4989A7FD6C}"/>
          </ac:picMkLst>
        </pc:picChg>
        <pc:picChg chg="del">
          <ac:chgData name="Lapenna, Jacob T" userId="2c58e2d2-ed8c-4a50-a8c1-d28b636d6782" providerId="ADAL" clId="{566A33C0-0387-455C-9122-1BC65B88B631}" dt="2024-04-17T19:11:19.344" v="4761" actId="478"/>
          <ac:picMkLst>
            <pc:docMk/>
            <pc:sldMk cId="532957811" sldId="341"/>
            <ac:picMk id="6" creationId="{791923E5-DC82-9E9C-774F-FAA796F3DC14}"/>
          </ac:picMkLst>
        </pc:picChg>
        <pc:picChg chg="del">
          <ac:chgData name="Lapenna, Jacob T" userId="2c58e2d2-ed8c-4a50-a8c1-d28b636d6782" providerId="ADAL" clId="{566A33C0-0387-455C-9122-1BC65B88B631}" dt="2024-04-17T19:11:16.658" v="4760" actId="478"/>
          <ac:picMkLst>
            <pc:docMk/>
            <pc:sldMk cId="532957811" sldId="341"/>
            <ac:picMk id="7" creationId="{206E9E98-5872-DDD6-0D11-3C87642C66CE}"/>
          </ac:picMkLst>
        </pc:picChg>
        <pc:picChg chg="add del mod">
          <ac:chgData name="Lapenna, Jacob T" userId="2c58e2d2-ed8c-4a50-a8c1-d28b636d6782" providerId="ADAL" clId="{566A33C0-0387-455C-9122-1BC65B88B631}" dt="2024-04-17T20:17:38.762" v="4965" actId="164"/>
          <ac:picMkLst>
            <pc:docMk/>
            <pc:sldMk cId="532957811" sldId="341"/>
            <ac:picMk id="8" creationId="{E61A2758-E3EC-6816-CBC2-06781C0ED537}"/>
          </ac:picMkLst>
        </pc:picChg>
        <pc:picChg chg="add del mod ord">
          <ac:chgData name="Lapenna, Jacob T" userId="2c58e2d2-ed8c-4a50-a8c1-d28b636d6782" providerId="ADAL" clId="{566A33C0-0387-455C-9122-1BC65B88B631}" dt="2024-04-17T19:19:56.389" v="4787" actId="478"/>
          <ac:picMkLst>
            <pc:docMk/>
            <pc:sldMk cId="532957811" sldId="341"/>
            <ac:picMk id="9" creationId="{D3BA8260-D0BE-4BDA-9F02-9702CB6BB33D}"/>
          </ac:picMkLst>
        </pc:picChg>
        <pc:picChg chg="add mod">
          <ac:chgData name="Lapenna, Jacob T" userId="2c58e2d2-ed8c-4a50-a8c1-d28b636d6782" providerId="ADAL" clId="{566A33C0-0387-455C-9122-1BC65B88B631}" dt="2024-04-17T19:14:57.861" v="4769"/>
          <ac:picMkLst>
            <pc:docMk/>
            <pc:sldMk cId="532957811" sldId="341"/>
            <ac:picMk id="11" creationId="{DB921542-1FC2-0FF3-4968-979C0368FF62}"/>
          </ac:picMkLst>
        </pc:picChg>
        <pc:picChg chg="add del mod ord">
          <ac:chgData name="Lapenna, Jacob T" userId="2c58e2d2-ed8c-4a50-a8c1-d28b636d6782" providerId="ADAL" clId="{566A33C0-0387-455C-9122-1BC65B88B631}" dt="2024-04-17T19:19:54.678" v="4786" actId="478"/>
          <ac:picMkLst>
            <pc:docMk/>
            <pc:sldMk cId="532957811" sldId="341"/>
            <ac:picMk id="13" creationId="{1E22F134-F942-8C18-D1D1-ABE6C576EC6C}"/>
          </ac:picMkLst>
        </pc:picChg>
        <pc:picChg chg="add del mod">
          <ac:chgData name="Lapenna, Jacob T" userId="2c58e2d2-ed8c-4a50-a8c1-d28b636d6782" providerId="ADAL" clId="{566A33C0-0387-455C-9122-1BC65B88B631}" dt="2024-04-17T19:21:33.512" v="4791" actId="478"/>
          <ac:picMkLst>
            <pc:docMk/>
            <pc:sldMk cId="532957811" sldId="341"/>
            <ac:picMk id="15" creationId="{AA4B87DF-4736-5912-4C38-E1A033A32FC1}"/>
          </ac:picMkLst>
        </pc:picChg>
        <pc:picChg chg="add mod ord">
          <ac:chgData name="Lapenna, Jacob T" userId="2c58e2d2-ed8c-4a50-a8c1-d28b636d6782" providerId="ADAL" clId="{566A33C0-0387-455C-9122-1BC65B88B631}" dt="2024-04-17T20:17:38.762" v="4965" actId="164"/>
          <ac:picMkLst>
            <pc:docMk/>
            <pc:sldMk cId="532957811" sldId="341"/>
            <ac:picMk id="17" creationId="{BA5803D2-20A5-A953-F116-50242B21D95A}"/>
          </ac:picMkLst>
        </pc:picChg>
        <pc:picChg chg="add mod ord">
          <ac:chgData name="Lapenna, Jacob T" userId="2c58e2d2-ed8c-4a50-a8c1-d28b636d6782" providerId="ADAL" clId="{566A33C0-0387-455C-9122-1BC65B88B631}" dt="2024-04-17T20:17:38.762" v="4965" actId="164"/>
          <ac:picMkLst>
            <pc:docMk/>
            <pc:sldMk cId="532957811" sldId="341"/>
            <ac:picMk id="19" creationId="{7DE9D0B2-C4F7-437F-F029-C7F392008A25}"/>
          </ac:picMkLst>
        </pc:picChg>
        <pc:cxnChg chg="add mod">
          <ac:chgData name="Lapenna, Jacob T" userId="2c58e2d2-ed8c-4a50-a8c1-d28b636d6782" providerId="ADAL" clId="{566A33C0-0387-455C-9122-1BC65B88B631}" dt="2024-04-17T20:17:38.762" v="4965" actId="164"/>
          <ac:cxnSpMkLst>
            <pc:docMk/>
            <pc:sldMk cId="532957811" sldId="341"/>
            <ac:cxnSpMk id="20" creationId="{43BB6631-B62B-481E-73B6-9940911EAC1B}"/>
          </ac:cxnSpMkLst>
        </pc:cxnChg>
        <pc:cxnChg chg="add mod">
          <ac:chgData name="Lapenna, Jacob T" userId="2c58e2d2-ed8c-4a50-a8c1-d28b636d6782" providerId="ADAL" clId="{566A33C0-0387-455C-9122-1BC65B88B631}" dt="2024-04-17T20:17:38.762" v="4965" actId="164"/>
          <ac:cxnSpMkLst>
            <pc:docMk/>
            <pc:sldMk cId="532957811" sldId="341"/>
            <ac:cxnSpMk id="22" creationId="{C7F8E8D4-5D56-0D24-7CC3-AF68486ADC90}"/>
          </ac:cxnSpMkLst>
        </pc:cxnChg>
      </pc:sldChg>
      <pc:sldChg chg="modSp add mod modNotesTx">
        <pc:chgData name="Lapenna, Jacob T" userId="2c58e2d2-ed8c-4a50-a8c1-d28b636d6782" providerId="ADAL" clId="{566A33C0-0387-455C-9122-1BC65B88B631}" dt="2024-05-14T21:51:45.194" v="22642" actId="20577"/>
        <pc:sldMkLst>
          <pc:docMk/>
          <pc:sldMk cId="3329775052" sldId="342"/>
        </pc:sldMkLst>
        <pc:spChg chg="mod">
          <ac:chgData name="Lapenna, Jacob T" userId="2c58e2d2-ed8c-4a50-a8c1-d28b636d6782" providerId="ADAL" clId="{566A33C0-0387-455C-9122-1BC65B88B631}" dt="2024-04-17T20:19:41.281" v="4974" actId="1076"/>
          <ac:spMkLst>
            <pc:docMk/>
            <pc:sldMk cId="3329775052" sldId="342"/>
            <ac:spMk id="21" creationId="{C74F8649-BDB7-8567-D2A7-13438F43BE26}"/>
          </ac:spMkLst>
        </pc:spChg>
        <pc:spChg chg="mod">
          <ac:chgData name="Lapenna, Jacob T" userId="2c58e2d2-ed8c-4a50-a8c1-d28b636d6782" providerId="ADAL" clId="{566A33C0-0387-455C-9122-1BC65B88B631}" dt="2024-04-17T20:20:43.801" v="4991" actId="207"/>
          <ac:spMkLst>
            <pc:docMk/>
            <pc:sldMk cId="3329775052" sldId="342"/>
            <ac:spMk id="23" creationId="{26344BDE-7C92-77E6-3527-97F308444E42}"/>
          </ac:spMkLst>
        </pc:spChg>
        <pc:spChg chg="mod">
          <ac:chgData name="Lapenna, Jacob T" userId="2c58e2d2-ed8c-4a50-a8c1-d28b636d6782" providerId="ADAL" clId="{566A33C0-0387-455C-9122-1BC65B88B631}" dt="2024-04-17T20:20:43.801" v="4991" actId="207"/>
          <ac:spMkLst>
            <pc:docMk/>
            <pc:sldMk cId="3329775052" sldId="342"/>
            <ac:spMk id="32" creationId="{A3A3E266-3B59-22BE-4679-15ED5C9FD2BF}"/>
          </ac:spMkLst>
        </pc:spChg>
        <pc:spChg chg="mod">
          <ac:chgData name="Lapenna, Jacob T" userId="2c58e2d2-ed8c-4a50-a8c1-d28b636d6782" providerId="ADAL" clId="{566A33C0-0387-455C-9122-1BC65B88B631}" dt="2024-04-17T20:20:43.801" v="4991" actId="207"/>
          <ac:spMkLst>
            <pc:docMk/>
            <pc:sldMk cId="3329775052" sldId="342"/>
            <ac:spMk id="33" creationId="{C9773495-6D98-3B62-7294-A79E78983C98}"/>
          </ac:spMkLst>
        </pc:spChg>
        <pc:spChg chg="mod">
          <ac:chgData name="Lapenna, Jacob T" userId="2c58e2d2-ed8c-4a50-a8c1-d28b636d6782" providerId="ADAL" clId="{566A33C0-0387-455C-9122-1BC65B88B631}" dt="2024-04-17T20:20:43.801" v="4991" actId="207"/>
          <ac:spMkLst>
            <pc:docMk/>
            <pc:sldMk cId="3329775052" sldId="342"/>
            <ac:spMk id="34" creationId="{2C55BFA2-6494-6AFB-99EF-694277715D21}"/>
          </ac:spMkLst>
        </pc:spChg>
        <pc:spChg chg="mod">
          <ac:chgData name="Lapenna, Jacob T" userId="2c58e2d2-ed8c-4a50-a8c1-d28b636d6782" providerId="ADAL" clId="{566A33C0-0387-455C-9122-1BC65B88B631}" dt="2024-04-17T20:20:43.801" v="4991" actId="207"/>
          <ac:spMkLst>
            <pc:docMk/>
            <pc:sldMk cId="3329775052" sldId="342"/>
            <ac:spMk id="35" creationId="{23C7A7BA-DABE-D611-EC00-8340FDAA9FA0}"/>
          </ac:spMkLst>
        </pc:spChg>
        <pc:spChg chg="mod">
          <ac:chgData name="Lapenna, Jacob T" userId="2c58e2d2-ed8c-4a50-a8c1-d28b636d6782" providerId="ADAL" clId="{566A33C0-0387-455C-9122-1BC65B88B631}" dt="2024-04-17T20:20:43.801" v="4991" actId="207"/>
          <ac:spMkLst>
            <pc:docMk/>
            <pc:sldMk cId="3329775052" sldId="342"/>
            <ac:spMk id="36" creationId="{06DA649A-EEB8-60C7-77AF-AC81592893C8}"/>
          </ac:spMkLst>
        </pc:spChg>
        <pc:spChg chg="mod">
          <ac:chgData name="Lapenna, Jacob T" userId="2c58e2d2-ed8c-4a50-a8c1-d28b636d6782" providerId="ADAL" clId="{566A33C0-0387-455C-9122-1BC65B88B631}" dt="2024-04-17T20:20:43.801" v="4991" actId="207"/>
          <ac:spMkLst>
            <pc:docMk/>
            <pc:sldMk cId="3329775052" sldId="342"/>
            <ac:spMk id="37" creationId="{FBB9BA3B-6500-3646-1DB8-CC0EE305E3E2}"/>
          </ac:spMkLst>
        </pc:spChg>
        <pc:spChg chg="mod">
          <ac:chgData name="Lapenna, Jacob T" userId="2c58e2d2-ed8c-4a50-a8c1-d28b636d6782" providerId="ADAL" clId="{566A33C0-0387-455C-9122-1BC65B88B631}" dt="2024-04-17T20:20:43.801" v="4991" actId="207"/>
          <ac:spMkLst>
            <pc:docMk/>
            <pc:sldMk cId="3329775052" sldId="342"/>
            <ac:spMk id="38" creationId="{45186448-6270-0DD7-D9DB-5F4F47276149}"/>
          </ac:spMkLst>
        </pc:spChg>
        <pc:spChg chg="mod">
          <ac:chgData name="Lapenna, Jacob T" userId="2c58e2d2-ed8c-4a50-a8c1-d28b636d6782" providerId="ADAL" clId="{566A33C0-0387-455C-9122-1BC65B88B631}" dt="2024-04-17T20:21:36.989" v="5008" actId="207"/>
          <ac:spMkLst>
            <pc:docMk/>
            <pc:sldMk cId="3329775052" sldId="342"/>
            <ac:spMk id="39" creationId="{6048D430-BE73-26BC-BDC9-097F89BC8628}"/>
          </ac:spMkLst>
        </pc:spChg>
        <pc:spChg chg="mod">
          <ac:chgData name="Lapenna, Jacob T" userId="2c58e2d2-ed8c-4a50-a8c1-d28b636d6782" providerId="ADAL" clId="{566A33C0-0387-455C-9122-1BC65B88B631}" dt="2024-04-17T20:21:36.989" v="5008" actId="207"/>
          <ac:spMkLst>
            <pc:docMk/>
            <pc:sldMk cId="3329775052" sldId="342"/>
            <ac:spMk id="40" creationId="{A1E89E34-9DEC-4EAF-82D4-1720FF96D39A}"/>
          </ac:spMkLst>
        </pc:spChg>
        <pc:spChg chg="mod">
          <ac:chgData name="Lapenna, Jacob T" userId="2c58e2d2-ed8c-4a50-a8c1-d28b636d6782" providerId="ADAL" clId="{566A33C0-0387-455C-9122-1BC65B88B631}" dt="2024-04-17T20:21:36.989" v="5008" actId="207"/>
          <ac:spMkLst>
            <pc:docMk/>
            <pc:sldMk cId="3329775052" sldId="342"/>
            <ac:spMk id="41" creationId="{0EE678AF-AF7A-3846-276B-03BB2105486E}"/>
          </ac:spMkLst>
        </pc:spChg>
        <pc:spChg chg="mod">
          <ac:chgData name="Lapenna, Jacob T" userId="2c58e2d2-ed8c-4a50-a8c1-d28b636d6782" providerId="ADAL" clId="{566A33C0-0387-455C-9122-1BC65B88B631}" dt="2024-04-17T20:21:36.989" v="5008" actId="207"/>
          <ac:spMkLst>
            <pc:docMk/>
            <pc:sldMk cId="3329775052" sldId="342"/>
            <ac:spMk id="42" creationId="{BEC501F3-1DA1-2845-D461-331291E95241}"/>
          </ac:spMkLst>
        </pc:spChg>
        <pc:spChg chg="mod">
          <ac:chgData name="Lapenna, Jacob T" userId="2c58e2d2-ed8c-4a50-a8c1-d28b636d6782" providerId="ADAL" clId="{566A33C0-0387-455C-9122-1BC65B88B631}" dt="2024-04-17T20:21:36.989" v="5008" actId="207"/>
          <ac:spMkLst>
            <pc:docMk/>
            <pc:sldMk cId="3329775052" sldId="342"/>
            <ac:spMk id="43" creationId="{AAACBB3F-6600-D627-6F3F-F7913437FD7E}"/>
          </ac:spMkLst>
        </pc:spChg>
        <pc:spChg chg="mod">
          <ac:chgData name="Lapenna, Jacob T" userId="2c58e2d2-ed8c-4a50-a8c1-d28b636d6782" providerId="ADAL" clId="{566A33C0-0387-455C-9122-1BC65B88B631}" dt="2024-04-17T20:21:36.989" v="5008" actId="207"/>
          <ac:spMkLst>
            <pc:docMk/>
            <pc:sldMk cId="3329775052" sldId="342"/>
            <ac:spMk id="44" creationId="{C99C617A-C55E-2BFE-BBA7-113421CAE7F2}"/>
          </ac:spMkLst>
        </pc:spChg>
        <pc:spChg chg="mod">
          <ac:chgData name="Lapenna, Jacob T" userId="2c58e2d2-ed8c-4a50-a8c1-d28b636d6782" providerId="ADAL" clId="{566A33C0-0387-455C-9122-1BC65B88B631}" dt="2024-04-17T20:21:36.989" v="5008" actId="207"/>
          <ac:spMkLst>
            <pc:docMk/>
            <pc:sldMk cId="3329775052" sldId="342"/>
            <ac:spMk id="45" creationId="{5F577E49-A5CB-8386-C335-46D9D25A64DA}"/>
          </ac:spMkLst>
        </pc:spChg>
        <pc:spChg chg="mod">
          <ac:chgData name="Lapenna, Jacob T" userId="2c58e2d2-ed8c-4a50-a8c1-d28b636d6782" providerId="ADAL" clId="{566A33C0-0387-455C-9122-1BC65B88B631}" dt="2024-04-17T20:21:36.989" v="5008" actId="207"/>
          <ac:spMkLst>
            <pc:docMk/>
            <pc:sldMk cId="3329775052" sldId="342"/>
            <ac:spMk id="46" creationId="{2392ADD5-F883-9B1B-A529-F7C423E3A315}"/>
          </ac:spMkLst>
        </pc:spChg>
        <pc:spChg chg="mod">
          <ac:chgData name="Lapenna, Jacob T" userId="2c58e2d2-ed8c-4a50-a8c1-d28b636d6782" providerId="ADAL" clId="{566A33C0-0387-455C-9122-1BC65B88B631}" dt="2024-04-17T20:22:02.059" v="5010" actId="196"/>
          <ac:spMkLst>
            <pc:docMk/>
            <pc:sldMk cId="3329775052" sldId="342"/>
            <ac:spMk id="47" creationId="{2AE4A1B4-F82A-6AE8-364C-953FC3CDAD8F}"/>
          </ac:spMkLst>
        </pc:spChg>
        <pc:spChg chg="mod">
          <ac:chgData name="Lapenna, Jacob T" userId="2c58e2d2-ed8c-4a50-a8c1-d28b636d6782" providerId="ADAL" clId="{566A33C0-0387-455C-9122-1BC65B88B631}" dt="2024-04-17T20:22:10.552" v="5012" actId="197"/>
          <ac:spMkLst>
            <pc:docMk/>
            <pc:sldMk cId="3329775052" sldId="342"/>
            <ac:spMk id="49" creationId="{166CA682-31E9-AB27-2E13-A702F41883AD}"/>
          </ac:spMkLst>
        </pc:spChg>
        <pc:spChg chg="mod">
          <ac:chgData name="Lapenna, Jacob T" userId="2c58e2d2-ed8c-4a50-a8c1-d28b636d6782" providerId="ADAL" clId="{566A33C0-0387-455C-9122-1BC65B88B631}" dt="2024-04-17T20:21:57.323" v="5009" actId="196"/>
          <ac:spMkLst>
            <pc:docMk/>
            <pc:sldMk cId="3329775052" sldId="342"/>
            <ac:spMk id="50" creationId="{7B8A8125-48DA-8330-D247-A7EA5604093D}"/>
          </ac:spMkLst>
        </pc:spChg>
        <pc:spChg chg="mod">
          <ac:chgData name="Lapenna, Jacob T" userId="2c58e2d2-ed8c-4a50-a8c1-d28b636d6782" providerId="ADAL" clId="{566A33C0-0387-455C-9122-1BC65B88B631}" dt="2024-04-17T20:22:06.255" v="5011" actId="197"/>
          <ac:spMkLst>
            <pc:docMk/>
            <pc:sldMk cId="3329775052" sldId="342"/>
            <ac:spMk id="51" creationId="{667A8BDF-09B1-0539-4D67-DBAD4A9C3D1A}"/>
          </ac:spMkLst>
        </pc:spChg>
        <pc:cxnChg chg="mod">
          <ac:chgData name="Lapenna, Jacob T" userId="2c58e2d2-ed8c-4a50-a8c1-d28b636d6782" providerId="ADAL" clId="{566A33C0-0387-455C-9122-1BC65B88B631}" dt="2024-04-17T20:19:41.281" v="4974" actId="1076"/>
          <ac:cxnSpMkLst>
            <pc:docMk/>
            <pc:sldMk cId="3329775052" sldId="342"/>
            <ac:cxnSpMk id="20" creationId="{A09EB975-D1A5-63CF-C27F-4D060D7D42AB}"/>
          </ac:cxnSpMkLst>
        </pc:cxnChg>
        <pc:cxnChg chg="mod">
          <ac:chgData name="Lapenna, Jacob T" userId="2c58e2d2-ed8c-4a50-a8c1-d28b636d6782" providerId="ADAL" clId="{566A33C0-0387-455C-9122-1BC65B88B631}" dt="2024-04-17T20:19:31.295" v="4973" actId="1076"/>
          <ac:cxnSpMkLst>
            <pc:docMk/>
            <pc:sldMk cId="3329775052" sldId="342"/>
            <ac:cxnSpMk id="22" creationId="{3222B625-2D33-7BEA-E472-8A4CE5CB8CCC}"/>
          </ac:cxnSpMkLst>
        </pc:cxnChg>
      </pc:sldChg>
      <pc:sldChg chg="add del">
        <pc:chgData name="Lapenna, Jacob T" userId="2c58e2d2-ed8c-4a50-a8c1-d28b636d6782" providerId="ADAL" clId="{566A33C0-0387-455C-9122-1BC65B88B631}" dt="2024-04-17T20:22:40.956" v="5015" actId="47"/>
        <pc:sldMkLst>
          <pc:docMk/>
          <pc:sldMk cId="2321157709" sldId="343"/>
        </pc:sldMkLst>
      </pc:sldChg>
      <pc:sldChg chg="addSp delSp modSp add del mod modAnim">
        <pc:chgData name="Lapenna, Jacob T" userId="2c58e2d2-ed8c-4a50-a8c1-d28b636d6782" providerId="ADAL" clId="{566A33C0-0387-455C-9122-1BC65B88B631}" dt="2024-04-17T20:54:40.945" v="5152" actId="47"/>
        <pc:sldMkLst>
          <pc:docMk/>
          <pc:sldMk cId="1154202219" sldId="344"/>
        </pc:sldMkLst>
        <pc:spChg chg="mod">
          <ac:chgData name="Lapenna, Jacob T" userId="2c58e2d2-ed8c-4a50-a8c1-d28b636d6782" providerId="ADAL" clId="{566A33C0-0387-455C-9122-1BC65B88B631}" dt="2024-04-17T20:27:35.490" v="5064" actId="1076"/>
          <ac:spMkLst>
            <pc:docMk/>
            <pc:sldMk cId="1154202219" sldId="344"/>
            <ac:spMk id="21" creationId="{507253D0-6BEA-52AF-BF41-252BC4C91EE4}"/>
          </ac:spMkLst>
        </pc:spChg>
        <pc:spChg chg="mod">
          <ac:chgData name="Lapenna, Jacob T" userId="2c58e2d2-ed8c-4a50-a8c1-d28b636d6782" providerId="ADAL" clId="{566A33C0-0387-455C-9122-1BC65B88B631}" dt="2024-04-17T20:30:14.394" v="5086" actId="1076"/>
          <ac:spMkLst>
            <pc:docMk/>
            <pc:sldMk cId="1154202219" sldId="344"/>
            <ac:spMk id="23" creationId="{9E4E286D-F764-EE81-CA7F-9412084E43BD}"/>
          </ac:spMkLst>
        </pc:spChg>
        <pc:spChg chg="mod">
          <ac:chgData name="Lapenna, Jacob T" userId="2c58e2d2-ed8c-4a50-a8c1-d28b636d6782" providerId="ADAL" clId="{566A33C0-0387-455C-9122-1BC65B88B631}" dt="2024-04-17T20:30:59.427" v="5092" actId="1076"/>
          <ac:spMkLst>
            <pc:docMk/>
            <pc:sldMk cId="1154202219" sldId="344"/>
            <ac:spMk id="32" creationId="{EEFBEFEB-5769-40E9-6EBF-8FA65842D05B}"/>
          </ac:spMkLst>
        </pc:spChg>
        <pc:spChg chg="mod">
          <ac:chgData name="Lapenna, Jacob T" userId="2c58e2d2-ed8c-4a50-a8c1-d28b636d6782" providerId="ADAL" clId="{566A33C0-0387-455C-9122-1BC65B88B631}" dt="2024-04-17T20:28:11.604" v="5067" actId="1076"/>
          <ac:spMkLst>
            <pc:docMk/>
            <pc:sldMk cId="1154202219" sldId="344"/>
            <ac:spMk id="33" creationId="{36693FCA-7ECA-3681-BA81-A555A3DDC106}"/>
          </ac:spMkLst>
        </pc:spChg>
        <pc:spChg chg="mod">
          <ac:chgData name="Lapenna, Jacob T" userId="2c58e2d2-ed8c-4a50-a8c1-d28b636d6782" providerId="ADAL" clId="{566A33C0-0387-455C-9122-1BC65B88B631}" dt="2024-04-17T20:28:28.012" v="5070" actId="1076"/>
          <ac:spMkLst>
            <pc:docMk/>
            <pc:sldMk cId="1154202219" sldId="344"/>
            <ac:spMk id="34" creationId="{B1404C9E-5BBF-FEB4-DA3F-8B3D4DC8D07F}"/>
          </ac:spMkLst>
        </pc:spChg>
        <pc:spChg chg="mod">
          <ac:chgData name="Lapenna, Jacob T" userId="2c58e2d2-ed8c-4a50-a8c1-d28b636d6782" providerId="ADAL" clId="{566A33C0-0387-455C-9122-1BC65B88B631}" dt="2024-04-17T20:28:38.541" v="5071" actId="1076"/>
          <ac:spMkLst>
            <pc:docMk/>
            <pc:sldMk cId="1154202219" sldId="344"/>
            <ac:spMk id="35" creationId="{A6CE1C60-1507-50B8-4AED-32B5A1BE73CD}"/>
          </ac:spMkLst>
        </pc:spChg>
        <pc:spChg chg="mod">
          <ac:chgData name="Lapenna, Jacob T" userId="2c58e2d2-ed8c-4a50-a8c1-d28b636d6782" providerId="ADAL" clId="{566A33C0-0387-455C-9122-1BC65B88B631}" dt="2024-04-17T20:29:11.565" v="5076" actId="1076"/>
          <ac:spMkLst>
            <pc:docMk/>
            <pc:sldMk cId="1154202219" sldId="344"/>
            <ac:spMk id="36" creationId="{45560D2A-01F5-8FEF-1E47-03FD611DE6D5}"/>
          </ac:spMkLst>
        </pc:spChg>
        <pc:spChg chg="mod">
          <ac:chgData name="Lapenna, Jacob T" userId="2c58e2d2-ed8c-4a50-a8c1-d28b636d6782" providerId="ADAL" clId="{566A33C0-0387-455C-9122-1BC65B88B631}" dt="2024-04-17T20:30:30.059" v="5088" actId="1076"/>
          <ac:spMkLst>
            <pc:docMk/>
            <pc:sldMk cId="1154202219" sldId="344"/>
            <ac:spMk id="37" creationId="{0CCB5ED0-2F03-AFD7-501B-C0B8FAD8ADCF}"/>
          </ac:spMkLst>
        </pc:spChg>
        <pc:spChg chg="mod">
          <ac:chgData name="Lapenna, Jacob T" userId="2c58e2d2-ed8c-4a50-a8c1-d28b636d6782" providerId="ADAL" clId="{566A33C0-0387-455C-9122-1BC65B88B631}" dt="2024-04-17T20:30:22.508" v="5087" actId="1076"/>
          <ac:spMkLst>
            <pc:docMk/>
            <pc:sldMk cId="1154202219" sldId="344"/>
            <ac:spMk id="38" creationId="{632691FF-BD3C-F14F-1149-4E063113377B}"/>
          </ac:spMkLst>
        </pc:spChg>
        <pc:spChg chg="mod">
          <ac:chgData name="Lapenna, Jacob T" userId="2c58e2d2-ed8c-4a50-a8c1-d28b636d6782" providerId="ADAL" clId="{566A33C0-0387-455C-9122-1BC65B88B631}" dt="2024-04-17T20:31:07.303" v="5093" actId="1076"/>
          <ac:spMkLst>
            <pc:docMk/>
            <pc:sldMk cId="1154202219" sldId="344"/>
            <ac:spMk id="39" creationId="{E6DFF087-572F-2F1D-45D5-0BE80F2EE11A}"/>
          </ac:spMkLst>
        </pc:spChg>
        <pc:spChg chg="mod">
          <ac:chgData name="Lapenna, Jacob T" userId="2c58e2d2-ed8c-4a50-a8c1-d28b636d6782" providerId="ADAL" clId="{566A33C0-0387-455C-9122-1BC65B88B631}" dt="2024-04-17T20:31:11.010" v="5094" actId="1076"/>
          <ac:spMkLst>
            <pc:docMk/>
            <pc:sldMk cId="1154202219" sldId="344"/>
            <ac:spMk id="40" creationId="{54B66BA8-972D-1309-6825-62D5099406DD}"/>
          </ac:spMkLst>
        </pc:spChg>
        <pc:spChg chg="mod">
          <ac:chgData name="Lapenna, Jacob T" userId="2c58e2d2-ed8c-4a50-a8c1-d28b636d6782" providerId="ADAL" clId="{566A33C0-0387-455C-9122-1BC65B88B631}" dt="2024-04-17T20:31:33.114" v="5096" actId="1076"/>
          <ac:spMkLst>
            <pc:docMk/>
            <pc:sldMk cId="1154202219" sldId="344"/>
            <ac:spMk id="41" creationId="{AF51CBC4-7BC9-F359-E193-BAE048D0B243}"/>
          </ac:spMkLst>
        </pc:spChg>
        <pc:spChg chg="mod">
          <ac:chgData name="Lapenna, Jacob T" userId="2c58e2d2-ed8c-4a50-a8c1-d28b636d6782" providerId="ADAL" clId="{566A33C0-0387-455C-9122-1BC65B88B631}" dt="2024-04-17T20:31:37.800" v="5097" actId="1076"/>
          <ac:spMkLst>
            <pc:docMk/>
            <pc:sldMk cId="1154202219" sldId="344"/>
            <ac:spMk id="42" creationId="{77542028-C775-7D46-2083-8246AAF57B37}"/>
          </ac:spMkLst>
        </pc:spChg>
        <pc:spChg chg="mod">
          <ac:chgData name="Lapenna, Jacob T" userId="2c58e2d2-ed8c-4a50-a8c1-d28b636d6782" providerId="ADAL" clId="{566A33C0-0387-455C-9122-1BC65B88B631}" dt="2024-04-17T20:31:42.238" v="5098" actId="1076"/>
          <ac:spMkLst>
            <pc:docMk/>
            <pc:sldMk cId="1154202219" sldId="344"/>
            <ac:spMk id="43" creationId="{3FBD0FDE-B3B2-1FC8-7F84-F4BC91E74877}"/>
          </ac:spMkLst>
        </pc:spChg>
        <pc:spChg chg="mod">
          <ac:chgData name="Lapenna, Jacob T" userId="2c58e2d2-ed8c-4a50-a8c1-d28b636d6782" providerId="ADAL" clId="{566A33C0-0387-455C-9122-1BC65B88B631}" dt="2024-04-17T20:31:46.762" v="5099" actId="1076"/>
          <ac:spMkLst>
            <pc:docMk/>
            <pc:sldMk cId="1154202219" sldId="344"/>
            <ac:spMk id="44" creationId="{8E657863-12F0-E0E9-7246-84A3C1422B78}"/>
          </ac:spMkLst>
        </pc:spChg>
        <pc:spChg chg="mod">
          <ac:chgData name="Lapenna, Jacob T" userId="2c58e2d2-ed8c-4a50-a8c1-d28b636d6782" providerId="ADAL" clId="{566A33C0-0387-455C-9122-1BC65B88B631}" dt="2024-04-17T20:31:51.659" v="5100" actId="1076"/>
          <ac:spMkLst>
            <pc:docMk/>
            <pc:sldMk cId="1154202219" sldId="344"/>
            <ac:spMk id="45" creationId="{41844A9D-1D4A-5A56-DB55-96B07E250D9D}"/>
          </ac:spMkLst>
        </pc:spChg>
        <pc:spChg chg="mod">
          <ac:chgData name="Lapenna, Jacob T" userId="2c58e2d2-ed8c-4a50-a8c1-d28b636d6782" providerId="ADAL" clId="{566A33C0-0387-455C-9122-1BC65B88B631}" dt="2024-04-17T20:31:56.894" v="5101" actId="1076"/>
          <ac:spMkLst>
            <pc:docMk/>
            <pc:sldMk cId="1154202219" sldId="344"/>
            <ac:spMk id="46" creationId="{ABC65FD7-FAB3-E5D4-9825-4FB82C70AF4A}"/>
          </ac:spMkLst>
        </pc:spChg>
        <pc:spChg chg="del">
          <ac:chgData name="Lapenna, Jacob T" userId="2c58e2d2-ed8c-4a50-a8c1-d28b636d6782" providerId="ADAL" clId="{566A33C0-0387-455C-9122-1BC65B88B631}" dt="2024-04-17T20:22:51.163" v="5016" actId="478"/>
          <ac:spMkLst>
            <pc:docMk/>
            <pc:sldMk cId="1154202219" sldId="344"/>
            <ac:spMk id="47" creationId="{A3E34C05-A838-5CD0-E23A-55E3803A85BD}"/>
          </ac:spMkLst>
        </pc:spChg>
        <pc:spChg chg="del">
          <ac:chgData name="Lapenna, Jacob T" userId="2c58e2d2-ed8c-4a50-a8c1-d28b636d6782" providerId="ADAL" clId="{566A33C0-0387-455C-9122-1BC65B88B631}" dt="2024-04-17T20:22:54.136" v="5019" actId="478"/>
          <ac:spMkLst>
            <pc:docMk/>
            <pc:sldMk cId="1154202219" sldId="344"/>
            <ac:spMk id="49" creationId="{67A628AE-1C88-7956-923A-DFE845813E83}"/>
          </ac:spMkLst>
        </pc:spChg>
        <pc:spChg chg="del">
          <ac:chgData name="Lapenna, Jacob T" userId="2c58e2d2-ed8c-4a50-a8c1-d28b636d6782" providerId="ADAL" clId="{566A33C0-0387-455C-9122-1BC65B88B631}" dt="2024-04-17T20:22:52.985" v="5018" actId="478"/>
          <ac:spMkLst>
            <pc:docMk/>
            <pc:sldMk cId="1154202219" sldId="344"/>
            <ac:spMk id="50" creationId="{51913C37-E94C-EFA7-5160-3A5BA221E185}"/>
          </ac:spMkLst>
        </pc:spChg>
        <pc:spChg chg="del">
          <ac:chgData name="Lapenna, Jacob T" userId="2c58e2d2-ed8c-4a50-a8c1-d28b636d6782" providerId="ADAL" clId="{566A33C0-0387-455C-9122-1BC65B88B631}" dt="2024-04-17T20:22:51.938" v="5017" actId="478"/>
          <ac:spMkLst>
            <pc:docMk/>
            <pc:sldMk cId="1154202219" sldId="344"/>
            <ac:spMk id="51" creationId="{01F68445-914E-42C9-AD96-C7104C7A0595}"/>
          </ac:spMkLst>
        </pc:spChg>
        <pc:picChg chg="del mod">
          <ac:chgData name="Lapenna, Jacob T" userId="2c58e2d2-ed8c-4a50-a8c1-d28b636d6782" providerId="ADAL" clId="{566A33C0-0387-455C-9122-1BC65B88B631}" dt="2024-04-17T20:23:12.937" v="5022" actId="478"/>
          <ac:picMkLst>
            <pc:docMk/>
            <pc:sldMk cId="1154202219" sldId="344"/>
            <ac:picMk id="5" creationId="{527B09C7-ADBC-AF58-A5BB-C55A48CB1DBF}"/>
          </ac:picMkLst>
        </pc:picChg>
        <pc:picChg chg="add mod">
          <ac:chgData name="Lapenna, Jacob T" userId="2c58e2d2-ed8c-4a50-a8c1-d28b636d6782" providerId="ADAL" clId="{566A33C0-0387-455C-9122-1BC65B88B631}" dt="2024-04-17T20:23:58.942" v="5033"/>
          <ac:picMkLst>
            <pc:docMk/>
            <pc:sldMk cId="1154202219" sldId="344"/>
            <ac:picMk id="6" creationId="{399D6EE1-EF00-6FDF-1AF8-7F0206F12F7B}"/>
          </ac:picMkLst>
        </pc:picChg>
        <pc:picChg chg="add del mod ord modCrop">
          <ac:chgData name="Lapenna, Jacob T" userId="2c58e2d2-ed8c-4a50-a8c1-d28b636d6782" providerId="ADAL" clId="{566A33C0-0387-455C-9122-1BC65B88B631}" dt="2024-04-17T20:41:36.766" v="5124" actId="732"/>
          <ac:picMkLst>
            <pc:docMk/>
            <pc:sldMk cId="1154202219" sldId="344"/>
            <ac:picMk id="8" creationId="{0654676D-0554-50F0-9EAC-EF0164D11B83}"/>
          </ac:picMkLst>
        </pc:picChg>
        <pc:picChg chg="add mod ord">
          <ac:chgData name="Lapenna, Jacob T" userId="2c58e2d2-ed8c-4a50-a8c1-d28b636d6782" providerId="ADAL" clId="{566A33C0-0387-455C-9122-1BC65B88B631}" dt="2024-04-17T20:33:38.015" v="5113" actId="1076"/>
          <ac:picMkLst>
            <pc:docMk/>
            <pc:sldMk cId="1154202219" sldId="344"/>
            <ac:picMk id="9" creationId="{03432F71-744A-A04B-F1C9-67E974C0B6D0}"/>
          </ac:picMkLst>
        </pc:picChg>
        <pc:picChg chg="add del mod">
          <ac:chgData name="Lapenna, Jacob T" userId="2c58e2d2-ed8c-4a50-a8c1-d28b636d6782" providerId="ADAL" clId="{566A33C0-0387-455C-9122-1BC65B88B631}" dt="2024-04-17T20:24:47.900" v="5043" actId="478"/>
          <ac:picMkLst>
            <pc:docMk/>
            <pc:sldMk cId="1154202219" sldId="344"/>
            <ac:picMk id="11" creationId="{5B9A2F5C-F21D-9C13-6BEB-B3D9E14912F1}"/>
          </ac:picMkLst>
        </pc:picChg>
        <pc:picChg chg="add mod ord">
          <ac:chgData name="Lapenna, Jacob T" userId="2c58e2d2-ed8c-4a50-a8c1-d28b636d6782" providerId="ADAL" clId="{566A33C0-0387-455C-9122-1BC65B88B631}" dt="2024-04-17T20:33:26.608" v="5111" actId="1076"/>
          <ac:picMkLst>
            <pc:docMk/>
            <pc:sldMk cId="1154202219" sldId="344"/>
            <ac:picMk id="13" creationId="{2F881157-DC89-80D7-8034-A1AE837204DF}"/>
          </ac:picMkLst>
        </pc:picChg>
        <pc:picChg chg="add mod ord">
          <ac:chgData name="Lapenna, Jacob T" userId="2c58e2d2-ed8c-4a50-a8c1-d28b636d6782" providerId="ADAL" clId="{566A33C0-0387-455C-9122-1BC65B88B631}" dt="2024-04-17T20:33:50.543" v="5115" actId="1076"/>
          <ac:picMkLst>
            <pc:docMk/>
            <pc:sldMk cId="1154202219" sldId="344"/>
            <ac:picMk id="15" creationId="{5F7A2023-3633-8E0E-73BA-F645F83F4AD3}"/>
          </ac:picMkLst>
        </pc:picChg>
        <pc:picChg chg="del">
          <ac:chgData name="Lapenna, Jacob T" userId="2c58e2d2-ed8c-4a50-a8c1-d28b636d6782" providerId="ADAL" clId="{566A33C0-0387-455C-9122-1BC65B88B631}" dt="2024-04-17T20:23:30.860" v="5025" actId="478"/>
          <ac:picMkLst>
            <pc:docMk/>
            <pc:sldMk cId="1154202219" sldId="344"/>
            <ac:picMk id="17" creationId="{E58D7090-E38B-DDBE-CFE3-2BCB39E9B004}"/>
          </ac:picMkLst>
        </pc:picChg>
        <pc:picChg chg="del">
          <ac:chgData name="Lapenna, Jacob T" userId="2c58e2d2-ed8c-4a50-a8c1-d28b636d6782" providerId="ADAL" clId="{566A33C0-0387-455C-9122-1BC65B88B631}" dt="2024-04-17T20:23:44.332" v="5028" actId="478"/>
          <ac:picMkLst>
            <pc:docMk/>
            <pc:sldMk cId="1154202219" sldId="344"/>
            <ac:picMk id="19" creationId="{EA0AFEFE-BC61-86CF-2B4A-556254FC1C66}"/>
          </ac:picMkLst>
        </pc:picChg>
        <pc:cxnChg chg="mod">
          <ac:chgData name="Lapenna, Jacob T" userId="2c58e2d2-ed8c-4a50-a8c1-d28b636d6782" providerId="ADAL" clId="{566A33C0-0387-455C-9122-1BC65B88B631}" dt="2024-04-17T20:27:06.495" v="5058" actId="14100"/>
          <ac:cxnSpMkLst>
            <pc:docMk/>
            <pc:sldMk cId="1154202219" sldId="344"/>
            <ac:cxnSpMk id="20" creationId="{99FF7A0A-E76B-3912-B225-160DFCEAD095}"/>
          </ac:cxnSpMkLst>
        </pc:cxnChg>
        <pc:cxnChg chg="mod">
          <ac:chgData name="Lapenna, Jacob T" userId="2c58e2d2-ed8c-4a50-a8c1-d28b636d6782" providerId="ADAL" clId="{566A33C0-0387-455C-9122-1BC65B88B631}" dt="2024-04-17T20:27:27.956" v="5063" actId="14100"/>
          <ac:cxnSpMkLst>
            <pc:docMk/>
            <pc:sldMk cId="1154202219" sldId="344"/>
            <ac:cxnSpMk id="22" creationId="{FD2DC5AA-BE50-141D-3063-D6335D4B8629}"/>
          </ac:cxnSpMkLst>
        </pc:cxnChg>
      </pc:sldChg>
      <pc:sldChg chg="addSp delSp modSp add mod modAnim modNotesTx">
        <pc:chgData name="Lapenna, Jacob T" userId="2c58e2d2-ed8c-4a50-a8c1-d28b636d6782" providerId="ADAL" clId="{566A33C0-0387-455C-9122-1BC65B88B631}" dt="2024-05-14T21:52:37.162" v="22768" actId="20577"/>
        <pc:sldMkLst>
          <pc:docMk/>
          <pc:sldMk cId="2880019910" sldId="345"/>
        </pc:sldMkLst>
        <pc:spChg chg="add del mod">
          <ac:chgData name="Lapenna, Jacob T" userId="2c58e2d2-ed8c-4a50-a8c1-d28b636d6782" providerId="ADAL" clId="{566A33C0-0387-455C-9122-1BC65B88B631}" dt="2024-04-17T20:57:51.764" v="5220" actId="478"/>
          <ac:spMkLst>
            <pc:docMk/>
            <pc:sldMk cId="2880019910" sldId="345"/>
            <ac:spMk id="6" creationId="{ECAB0F50-6CB9-3974-711B-08F2D67F1226}"/>
          </ac:spMkLst>
        </pc:spChg>
        <pc:spChg chg="add del mod">
          <ac:chgData name="Lapenna, Jacob T" userId="2c58e2d2-ed8c-4a50-a8c1-d28b636d6782" providerId="ADAL" clId="{566A33C0-0387-455C-9122-1BC65B88B631}" dt="2024-04-17T20:57:50.656" v="5219" actId="478"/>
          <ac:spMkLst>
            <pc:docMk/>
            <pc:sldMk cId="2880019910" sldId="345"/>
            <ac:spMk id="7" creationId="{8F7C26ED-358A-87D6-638C-916D07177B3C}"/>
          </ac:spMkLst>
        </pc:spChg>
        <pc:spChg chg="add del mod">
          <ac:chgData name="Lapenna, Jacob T" userId="2c58e2d2-ed8c-4a50-a8c1-d28b636d6782" providerId="ADAL" clId="{566A33C0-0387-455C-9122-1BC65B88B631}" dt="2024-04-17T20:57:49.088" v="5218" actId="478"/>
          <ac:spMkLst>
            <pc:docMk/>
            <pc:sldMk cId="2880019910" sldId="345"/>
            <ac:spMk id="10" creationId="{E1AEECD0-539D-41AA-ACE6-9C0D62400F62}"/>
          </ac:spMkLst>
        </pc:spChg>
        <pc:spChg chg="add del mod">
          <ac:chgData name="Lapenna, Jacob T" userId="2c58e2d2-ed8c-4a50-a8c1-d28b636d6782" providerId="ADAL" clId="{566A33C0-0387-455C-9122-1BC65B88B631}" dt="2024-04-17T20:57:48.258" v="5217" actId="478"/>
          <ac:spMkLst>
            <pc:docMk/>
            <pc:sldMk cId="2880019910" sldId="345"/>
            <ac:spMk id="11" creationId="{2332E8F0-BF90-EA61-E67E-A8DF9A444870}"/>
          </ac:spMkLst>
        </pc:spChg>
        <pc:spChg chg="add del mod">
          <ac:chgData name="Lapenna, Jacob T" userId="2c58e2d2-ed8c-4a50-a8c1-d28b636d6782" providerId="ADAL" clId="{566A33C0-0387-455C-9122-1BC65B88B631}" dt="2024-04-17T20:57:46.974" v="5216" actId="478"/>
          <ac:spMkLst>
            <pc:docMk/>
            <pc:sldMk cId="2880019910" sldId="345"/>
            <ac:spMk id="12" creationId="{E4C9AEFB-5955-A8F9-BE60-87FE8EB3E1A6}"/>
          </ac:spMkLst>
        </pc:spChg>
        <pc:spChg chg="add del mod">
          <ac:chgData name="Lapenna, Jacob T" userId="2c58e2d2-ed8c-4a50-a8c1-d28b636d6782" providerId="ADAL" clId="{566A33C0-0387-455C-9122-1BC65B88B631}" dt="2024-04-17T20:57:45.758" v="5215" actId="478"/>
          <ac:spMkLst>
            <pc:docMk/>
            <pc:sldMk cId="2880019910" sldId="345"/>
            <ac:spMk id="14" creationId="{20C37651-EA27-6ABF-74AF-816CD60636DA}"/>
          </ac:spMkLst>
        </pc:spChg>
        <pc:spChg chg="add del mod">
          <ac:chgData name="Lapenna, Jacob T" userId="2c58e2d2-ed8c-4a50-a8c1-d28b636d6782" providerId="ADAL" clId="{566A33C0-0387-455C-9122-1BC65B88B631}" dt="2024-04-17T20:57:44.176" v="5214" actId="478"/>
          <ac:spMkLst>
            <pc:docMk/>
            <pc:sldMk cId="2880019910" sldId="345"/>
            <ac:spMk id="16" creationId="{199D040C-CFD5-F482-8B9C-974E0507B624}"/>
          </ac:spMkLst>
        </pc:spChg>
        <pc:spChg chg="add del mod">
          <ac:chgData name="Lapenna, Jacob T" userId="2c58e2d2-ed8c-4a50-a8c1-d28b636d6782" providerId="ADAL" clId="{566A33C0-0387-455C-9122-1BC65B88B631}" dt="2024-04-17T20:57:43.088" v="5213" actId="478"/>
          <ac:spMkLst>
            <pc:docMk/>
            <pc:sldMk cId="2880019910" sldId="345"/>
            <ac:spMk id="17" creationId="{BFD02529-631F-A1EC-8625-0923ED922D7B}"/>
          </ac:spMkLst>
        </pc:spChg>
        <pc:spChg chg="mod">
          <ac:chgData name="Lapenna, Jacob T" userId="2c58e2d2-ed8c-4a50-a8c1-d28b636d6782" providerId="ADAL" clId="{566A33C0-0387-455C-9122-1BC65B88B631}" dt="2024-04-17T20:51:22.970" v="5133" actId="1076"/>
          <ac:spMkLst>
            <pc:docMk/>
            <pc:sldMk cId="2880019910" sldId="345"/>
            <ac:spMk id="21" creationId="{6666920A-745A-9E84-4837-5962D2EE5C33}"/>
          </ac:spMkLst>
        </pc:spChg>
        <pc:spChg chg="mod">
          <ac:chgData name="Lapenna, Jacob T" userId="2c58e2d2-ed8c-4a50-a8c1-d28b636d6782" providerId="ADAL" clId="{566A33C0-0387-455C-9122-1BC65B88B631}" dt="2024-04-17T20:52:46.920" v="5136" actId="1076"/>
          <ac:spMkLst>
            <pc:docMk/>
            <pc:sldMk cId="2880019910" sldId="345"/>
            <ac:spMk id="23" creationId="{ED8218B0-9DA4-6B44-BA84-C6D03D88A230}"/>
          </ac:spMkLst>
        </pc:spChg>
        <pc:spChg chg="add del">
          <ac:chgData name="Lapenna, Jacob T" userId="2c58e2d2-ed8c-4a50-a8c1-d28b636d6782" providerId="ADAL" clId="{566A33C0-0387-455C-9122-1BC65B88B631}" dt="2024-04-17T20:58:27.600" v="5224" actId="478"/>
          <ac:spMkLst>
            <pc:docMk/>
            <pc:sldMk cId="2880019910" sldId="345"/>
            <ac:spMk id="24" creationId="{40A0A773-3F97-F475-C00B-B841DA0F45A9}"/>
          </ac:spMkLst>
        </pc:spChg>
        <pc:spChg chg="add del">
          <ac:chgData name="Lapenna, Jacob T" userId="2c58e2d2-ed8c-4a50-a8c1-d28b636d6782" providerId="ADAL" clId="{566A33C0-0387-455C-9122-1BC65B88B631}" dt="2024-04-17T20:59:52.866" v="5228" actId="478"/>
          <ac:spMkLst>
            <pc:docMk/>
            <pc:sldMk cId="2880019910" sldId="345"/>
            <ac:spMk id="25" creationId="{CA494F88-B648-C7AD-6D86-4B31498532CF}"/>
          </ac:spMkLst>
        </pc:spChg>
        <pc:spChg chg="add mod">
          <ac:chgData name="Lapenna, Jacob T" userId="2c58e2d2-ed8c-4a50-a8c1-d28b636d6782" providerId="ADAL" clId="{566A33C0-0387-455C-9122-1BC65B88B631}" dt="2024-04-17T21:03:05.707" v="5243" actId="164"/>
          <ac:spMkLst>
            <pc:docMk/>
            <pc:sldMk cId="2880019910" sldId="345"/>
            <ac:spMk id="26" creationId="{0B42FCD9-7CCB-24E5-AC1A-98F8374F3F03}"/>
          </ac:spMkLst>
        </pc:spChg>
        <pc:spChg chg="add mod ord">
          <ac:chgData name="Lapenna, Jacob T" userId="2c58e2d2-ed8c-4a50-a8c1-d28b636d6782" providerId="ADAL" clId="{566A33C0-0387-455C-9122-1BC65B88B631}" dt="2024-04-17T21:03:05.707" v="5243" actId="164"/>
          <ac:spMkLst>
            <pc:docMk/>
            <pc:sldMk cId="2880019910" sldId="345"/>
            <ac:spMk id="27" creationId="{7E514B48-CAD2-2895-A98A-2FFE7787FFEB}"/>
          </ac:spMkLst>
        </pc:spChg>
        <pc:spChg chg="mod">
          <ac:chgData name="Lapenna, Jacob T" userId="2c58e2d2-ed8c-4a50-a8c1-d28b636d6782" providerId="ADAL" clId="{566A33C0-0387-455C-9122-1BC65B88B631}" dt="2024-04-17T20:52:55.373" v="5137" actId="1076"/>
          <ac:spMkLst>
            <pc:docMk/>
            <pc:sldMk cId="2880019910" sldId="345"/>
            <ac:spMk id="32" creationId="{E118F17C-2E53-1A73-7B77-8A3416BB9AAC}"/>
          </ac:spMkLst>
        </pc:spChg>
        <pc:spChg chg="mod">
          <ac:chgData name="Lapenna, Jacob T" userId="2c58e2d2-ed8c-4a50-a8c1-d28b636d6782" providerId="ADAL" clId="{566A33C0-0387-455C-9122-1BC65B88B631}" dt="2024-04-17T20:53:01.546" v="5138" actId="1076"/>
          <ac:spMkLst>
            <pc:docMk/>
            <pc:sldMk cId="2880019910" sldId="345"/>
            <ac:spMk id="33" creationId="{72F01ADB-365C-E10C-BD11-A256E96EDBF0}"/>
          </ac:spMkLst>
        </pc:spChg>
        <pc:spChg chg="mod">
          <ac:chgData name="Lapenna, Jacob T" userId="2c58e2d2-ed8c-4a50-a8c1-d28b636d6782" providerId="ADAL" clId="{566A33C0-0387-455C-9122-1BC65B88B631}" dt="2024-04-17T20:53:09.858" v="5139" actId="1076"/>
          <ac:spMkLst>
            <pc:docMk/>
            <pc:sldMk cId="2880019910" sldId="345"/>
            <ac:spMk id="34" creationId="{A5B2BAC8-FD06-2BCC-3F0B-6554BDD550C1}"/>
          </ac:spMkLst>
        </pc:spChg>
        <pc:spChg chg="mod">
          <ac:chgData name="Lapenna, Jacob T" userId="2c58e2d2-ed8c-4a50-a8c1-d28b636d6782" providerId="ADAL" clId="{566A33C0-0387-455C-9122-1BC65B88B631}" dt="2024-04-17T20:53:17.581" v="5140" actId="1076"/>
          <ac:spMkLst>
            <pc:docMk/>
            <pc:sldMk cId="2880019910" sldId="345"/>
            <ac:spMk id="35" creationId="{F1FDFA8B-8747-81B7-4AB2-FBD2E531A598}"/>
          </ac:spMkLst>
        </pc:spChg>
        <pc:spChg chg="mod">
          <ac:chgData name="Lapenna, Jacob T" userId="2c58e2d2-ed8c-4a50-a8c1-d28b636d6782" providerId="ADAL" clId="{566A33C0-0387-455C-9122-1BC65B88B631}" dt="2024-04-17T20:53:24.420" v="5141" actId="1076"/>
          <ac:spMkLst>
            <pc:docMk/>
            <pc:sldMk cId="2880019910" sldId="345"/>
            <ac:spMk id="36" creationId="{6C66466B-2C39-B445-D830-B305A4262B8B}"/>
          </ac:spMkLst>
        </pc:spChg>
        <pc:spChg chg="mod">
          <ac:chgData name="Lapenna, Jacob T" userId="2c58e2d2-ed8c-4a50-a8c1-d28b636d6782" providerId="ADAL" clId="{566A33C0-0387-455C-9122-1BC65B88B631}" dt="2024-04-17T20:53:30.959" v="5142" actId="1076"/>
          <ac:spMkLst>
            <pc:docMk/>
            <pc:sldMk cId="2880019910" sldId="345"/>
            <ac:spMk id="37" creationId="{F339D6FD-8553-A17F-1BE7-756D2D964EBF}"/>
          </ac:spMkLst>
        </pc:spChg>
        <pc:spChg chg="mod">
          <ac:chgData name="Lapenna, Jacob T" userId="2c58e2d2-ed8c-4a50-a8c1-d28b636d6782" providerId="ADAL" clId="{566A33C0-0387-455C-9122-1BC65B88B631}" dt="2024-04-17T20:53:37.290" v="5143" actId="1076"/>
          <ac:spMkLst>
            <pc:docMk/>
            <pc:sldMk cId="2880019910" sldId="345"/>
            <ac:spMk id="38" creationId="{5D1A88E6-69EA-B61A-1F45-D01A3779DAA4}"/>
          </ac:spMkLst>
        </pc:spChg>
        <pc:spChg chg="mod">
          <ac:chgData name="Lapenna, Jacob T" userId="2c58e2d2-ed8c-4a50-a8c1-d28b636d6782" providerId="ADAL" clId="{566A33C0-0387-455C-9122-1BC65B88B631}" dt="2024-04-17T20:53:47.046" v="5144" actId="1076"/>
          <ac:spMkLst>
            <pc:docMk/>
            <pc:sldMk cId="2880019910" sldId="345"/>
            <ac:spMk id="39" creationId="{BA8F1341-9A75-83EF-9FE4-D22D40172DEB}"/>
          </ac:spMkLst>
        </pc:spChg>
        <pc:spChg chg="mod">
          <ac:chgData name="Lapenna, Jacob T" userId="2c58e2d2-ed8c-4a50-a8c1-d28b636d6782" providerId="ADAL" clId="{566A33C0-0387-455C-9122-1BC65B88B631}" dt="2024-04-17T20:53:54.450" v="5145" actId="1076"/>
          <ac:spMkLst>
            <pc:docMk/>
            <pc:sldMk cId="2880019910" sldId="345"/>
            <ac:spMk id="40" creationId="{199DBD6E-28F7-F71C-3894-968D2DF43813}"/>
          </ac:spMkLst>
        </pc:spChg>
        <pc:spChg chg="mod">
          <ac:chgData name="Lapenna, Jacob T" userId="2c58e2d2-ed8c-4a50-a8c1-d28b636d6782" providerId="ADAL" clId="{566A33C0-0387-455C-9122-1BC65B88B631}" dt="2024-04-17T20:54:01.747" v="5146" actId="1076"/>
          <ac:spMkLst>
            <pc:docMk/>
            <pc:sldMk cId="2880019910" sldId="345"/>
            <ac:spMk id="41" creationId="{BE408531-C421-522B-54A8-63897A3FA2FA}"/>
          </ac:spMkLst>
        </pc:spChg>
        <pc:spChg chg="mod">
          <ac:chgData name="Lapenna, Jacob T" userId="2c58e2d2-ed8c-4a50-a8c1-d28b636d6782" providerId="ADAL" clId="{566A33C0-0387-455C-9122-1BC65B88B631}" dt="2024-04-17T20:54:10.117" v="5147" actId="1076"/>
          <ac:spMkLst>
            <pc:docMk/>
            <pc:sldMk cId="2880019910" sldId="345"/>
            <ac:spMk id="42" creationId="{B41C6DCC-3014-2D4B-7F9F-DB525DBB1759}"/>
          </ac:spMkLst>
        </pc:spChg>
        <pc:spChg chg="mod">
          <ac:chgData name="Lapenna, Jacob T" userId="2c58e2d2-ed8c-4a50-a8c1-d28b636d6782" providerId="ADAL" clId="{566A33C0-0387-455C-9122-1BC65B88B631}" dt="2024-04-17T20:54:17.429" v="5148" actId="1076"/>
          <ac:spMkLst>
            <pc:docMk/>
            <pc:sldMk cId="2880019910" sldId="345"/>
            <ac:spMk id="43" creationId="{65FEE070-D512-EC95-2BCB-DD22130DF50B}"/>
          </ac:spMkLst>
        </pc:spChg>
        <pc:spChg chg="mod">
          <ac:chgData name="Lapenna, Jacob T" userId="2c58e2d2-ed8c-4a50-a8c1-d28b636d6782" providerId="ADAL" clId="{566A33C0-0387-455C-9122-1BC65B88B631}" dt="2024-04-17T20:54:24.017" v="5149" actId="1076"/>
          <ac:spMkLst>
            <pc:docMk/>
            <pc:sldMk cId="2880019910" sldId="345"/>
            <ac:spMk id="44" creationId="{DAAD835C-0B4B-F688-CC6E-489B014E5D35}"/>
          </ac:spMkLst>
        </pc:spChg>
        <pc:spChg chg="mod">
          <ac:chgData name="Lapenna, Jacob T" userId="2c58e2d2-ed8c-4a50-a8c1-d28b636d6782" providerId="ADAL" clId="{566A33C0-0387-455C-9122-1BC65B88B631}" dt="2024-04-17T20:54:31.126" v="5150" actId="1076"/>
          <ac:spMkLst>
            <pc:docMk/>
            <pc:sldMk cId="2880019910" sldId="345"/>
            <ac:spMk id="45" creationId="{B2F23247-45C2-AA4A-D38B-ED9F7638DB3C}"/>
          </ac:spMkLst>
        </pc:spChg>
        <pc:spChg chg="mod">
          <ac:chgData name="Lapenna, Jacob T" userId="2c58e2d2-ed8c-4a50-a8c1-d28b636d6782" providerId="ADAL" clId="{566A33C0-0387-455C-9122-1BC65B88B631}" dt="2024-04-17T20:54:36.091" v="5151" actId="1076"/>
          <ac:spMkLst>
            <pc:docMk/>
            <pc:sldMk cId="2880019910" sldId="345"/>
            <ac:spMk id="46" creationId="{906F89BB-E2FA-A20C-79FC-5D841161315C}"/>
          </ac:spMkLst>
        </pc:spChg>
        <pc:grpChg chg="add del mod">
          <ac:chgData name="Lapenna, Jacob T" userId="2c58e2d2-ed8c-4a50-a8c1-d28b636d6782" providerId="ADAL" clId="{566A33C0-0387-455C-9122-1BC65B88B631}" dt="2024-04-17T21:03:09.778" v="5244" actId="478"/>
          <ac:grpSpMkLst>
            <pc:docMk/>
            <pc:sldMk cId="2880019910" sldId="345"/>
            <ac:grpSpMk id="28" creationId="{927C8597-AE36-4631-DF18-B1AF95ECA331}"/>
          </ac:grpSpMkLst>
        </pc:grpChg>
        <pc:picChg chg="mod">
          <ac:chgData name="Lapenna, Jacob T" userId="2c58e2d2-ed8c-4a50-a8c1-d28b636d6782" providerId="ADAL" clId="{566A33C0-0387-455C-9122-1BC65B88B631}" dt="2024-04-17T21:01:53.827" v="5235" actId="1076"/>
          <ac:picMkLst>
            <pc:docMk/>
            <pc:sldMk cId="2880019910" sldId="345"/>
            <ac:picMk id="8" creationId="{AFE02A7D-7E51-1A55-6AC1-5FF35BB188C9}"/>
          </ac:picMkLst>
        </pc:picChg>
        <pc:cxnChg chg="add del">
          <ac:chgData name="Lapenna, Jacob T" userId="2c58e2d2-ed8c-4a50-a8c1-d28b636d6782" providerId="ADAL" clId="{566A33C0-0387-455C-9122-1BC65B88B631}" dt="2024-04-17T20:58:19.088" v="5222" actId="478"/>
          <ac:cxnSpMkLst>
            <pc:docMk/>
            <pc:sldMk cId="2880019910" sldId="345"/>
            <ac:cxnSpMk id="19" creationId="{E46AA3C8-9AED-1087-33BF-EC80C302FC56}"/>
          </ac:cxnSpMkLst>
        </pc:cxnChg>
        <pc:cxnChg chg="mod">
          <ac:chgData name="Lapenna, Jacob T" userId="2c58e2d2-ed8c-4a50-a8c1-d28b636d6782" providerId="ADAL" clId="{566A33C0-0387-455C-9122-1BC65B88B631}" dt="2024-04-17T20:51:17.806" v="5132" actId="1076"/>
          <ac:cxnSpMkLst>
            <pc:docMk/>
            <pc:sldMk cId="2880019910" sldId="345"/>
            <ac:cxnSpMk id="20" creationId="{986FE64D-B562-B637-7DD4-B07F39C2BF65}"/>
          </ac:cxnSpMkLst>
        </pc:cxnChg>
        <pc:cxnChg chg="mod">
          <ac:chgData name="Lapenna, Jacob T" userId="2c58e2d2-ed8c-4a50-a8c1-d28b636d6782" providerId="ADAL" clId="{566A33C0-0387-455C-9122-1BC65B88B631}" dt="2024-04-17T20:51:33.305" v="5135" actId="14100"/>
          <ac:cxnSpMkLst>
            <pc:docMk/>
            <pc:sldMk cId="2880019910" sldId="345"/>
            <ac:cxnSpMk id="22" creationId="{ABFADC0F-1466-D57A-26E2-50B66D431BF8}"/>
          </ac:cxnSpMkLst>
        </pc:cxnChg>
      </pc:sldChg>
      <pc:sldChg chg="addSp modSp add">
        <pc:chgData name="Lapenna, Jacob T" userId="2c58e2d2-ed8c-4a50-a8c1-d28b636d6782" providerId="ADAL" clId="{566A33C0-0387-455C-9122-1BC65B88B631}" dt="2024-04-17T21:03:14.364" v="5245"/>
        <pc:sldMkLst>
          <pc:docMk/>
          <pc:sldMk cId="3649770832" sldId="346"/>
        </pc:sldMkLst>
        <pc:spChg chg="mod">
          <ac:chgData name="Lapenna, Jacob T" userId="2c58e2d2-ed8c-4a50-a8c1-d28b636d6782" providerId="ADAL" clId="{566A33C0-0387-455C-9122-1BC65B88B631}" dt="2024-04-17T21:03:14.364" v="5245"/>
          <ac:spMkLst>
            <pc:docMk/>
            <pc:sldMk cId="3649770832" sldId="346"/>
            <ac:spMk id="5" creationId="{88D67FAE-6ECA-6571-895B-1E7FB26E9632}"/>
          </ac:spMkLst>
        </pc:spChg>
        <pc:spChg chg="mod">
          <ac:chgData name="Lapenna, Jacob T" userId="2c58e2d2-ed8c-4a50-a8c1-d28b636d6782" providerId="ADAL" clId="{566A33C0-0387-455C-9122-1BC65B88B631}" dt="2024-04-17T21:03:14.364" v="5245"/>
          <ac:spMkLst>
            <pc:docMk/>
            <pc:sldMk cId="3649770832" sldId="346"/>
            <ac:spMk id="6" creationId="{C87D6A8E-6635-A200-0994-F999C3E4A757}"/>
          </ac:spMkLst>
        </pc:spChg>
        <pc:grpChg chg="add mod">
          <ac:chgData name="Lapenna, Jacob T" userId="2c58e2d2-ed8c-4a50-a8c1-d28b636d6782" providerId="ADAL" clId="{566A33C0-0387-455C-9122-1BC65B88B631}" dt="2024-04-17T21:03:14.364" v="5245"/>
          <ac:grpSpMkLst>
            <pc:docMk/>
            <pc:sldMk cId="3649770832" sldId="346"/>
            <ac:grpSpMk id="3" creationId="{E1A190F6-501D-456C-441F-0035703820E8}"/>
          </ac:grpSpMkLst>
        </pc:grpChg>
      </pc:sldChg>
      <pc:sldChg chg="modSp add mod">
        <pc:chgData name="Lapenna, Jacob T" userId="2c58e2d2-ed8c-4a50-a8c1-d28b636d6782" providerId="ADAL" clId="{566A33C0-0387-455C-9122-1BC65B88B631}" dt="2024-04-17T21:09:20.102" v="5274" actId="1076"/>
        <pc:sldMkLst>
          <pc:docMk/>
          <pc:sldMk cId="3096631682" sldId="347"/>
        </pc:sldMkLst>
        <pc:spChg chg="mod">
          <ac:chgData name="Lapenna, Jacob T" userId="2c58e2d2-ed8c-4a50-a8c1-d28b636d6782" providerId="ADAL" clId="{566A33C0-0387-455C-9122-1BC65B88B631}" dt="2024-04-17T21:06:56.314" v="5256" actId="1076"/>
          <ac:spMkLst>
            <pc:docMk/>
            <pc:sldMk cId="3096631682" sldId="347"/>
            <ac:spMk id="21" creationId="{44EC0E64-EF5F-0B07-E062-79DF41C458CB}"/>
          </ac:spMkLst>
        </pc:spChg>
        <pc:spChg chg="mod">
          <ac:chgData name="Lapenna, Jacob T" userId="2c58e2d2-ed8c-4a50-a8c1-d28b636d6782" providerId="ADAL" clId="{566A33C0-0387-455C-9122-1BC65B88B631}" dt="2024-04-17T21:07:12.246" v="5257" actId="1076"/>
          <ac:spMkLst>
            <pc:docMk/>
            <pc:sldMk cId="3096631682" sldId="347"/>
            <ac:spMk id="23" creationId="{A949A354-EE8F-0CFD-F6C1-175F9929A1B9}"/>
          </ac:spMkLst>
        </pc:spChg>
        <pc:spChg chg="mod">
          <ac:chgData name="Lapenna, Jacob T" userId="2c58e2d2-ed8c-4a50-a8c1-d28b636d6782" providerId="ADAL" clId="{566A33C0-0387-455C-9122-1BC65B88B631}" dt="2024-04-17T21:07:21.159" v="5258" actId="1076"/>
          <ac:spMkLst>
            <pc:docMk/>
            <pc:sldMk cId="3096631682" sldId="347"/>
            <ac:spMk id="32" creationId="{596CCB8D-134C-6C75-A18D-950EDD9FA06C}"/>
          </ac:spMkLst>
        </pc:spChg>
        <pc:spChg chg="mod">
          <ac:chgData name="Lapenna, Jacob T" userId="2c58e2d2-ed8c-4a50-a8c1-d28b636d6782" providerId="ADAL" clId="{566A33C0-0387-455C-9122-1BC65B88B631}" dt="2024-04-17T21:07:27.002" v="5259" actId="1076"/>
          <ac:spMkLst>
            <pc:docMk/>
            <pc:sldMk cId="3096631682" sldId="347"/>
            <ac:spMk id="33" creationId="{D46EAA2E-4E6D-5304-2056-CA618162FA09}"/>
          </ac:spMkLst>
        </pc:spChg>
        <pc:spChg chg="mod">
          <ac:chgData name="Lapenna, Jacob T" userId="2c58e2d2-ed8c-4a50-a8c1-d28b636d6782" providerId="ADAL" clId="{566A33C0-0387-455C-9122-1BC65B88B631}" dt="2024-04-17T21:07:33.534" v="5260" actId="1076"/>
          <ac:spMkLst>
            <pc:docMk/>
            <pc:sldMk cId="3096631682" sldId="347"/>
            <ac:spMk id="34" creationId="{64D366A4-29C9-B926-D561-3E49A2EEBD02}"/>
          </ac:spMkLst>
        </pc:spChg>
        <pc:spChg chg="mod">
          <ac:chgData name="Lapenna, Jacob T" userId="2c58e2d2-ed8c-4a50-a8c1-d28b636d6782" providerId="ADAL" clId="{566A33C0-0387-455C-9122-1BC65B88B631}" dt="2024-04-17T21:07:41.618" v="5261" actId="1076"/>
          <ac:spMkLst>
            <pc:docMk/>
            <pc:sldMk cId="3096631682" sldId="347"/>
            <ac:spMk id="35" creationId="{34C58B6B-8DD5-C617-8DE4-56F1861EF3C8}"/>
          </ac:spMkLst>
        </pc:spChg>
        <pc:spChg chg="mod">
          <ac:chgData name="Lapenna, Jacob T" userId="2c58e2d2-ed8c-4a50-a8c1-d28b636d6782" providerId="ADAL" clId="{566A33C0-0387-455C-9122-1BC65B88B631}" dt="2024-04-17T21:07:46.761" v="5262" actId="1076"/>
          <ac:spMkLst>
            <pc:docMk/>
            <pc:sldMk cId="3096631682" sldId="347"/>
            <ac:spMk id="36" creationId="{2FDA077B-0904-5D02-F1F5-F2DAE3C82E84}"/>
          </ac:spMkLst>
        </pc:spChg>
        <pc:spChg chg="mod">
          <ac:chgData name="Lapenna, Jacob T" userId="2c58e2d2-ed8c-4a50-a8c1-d28b636d6782" providerId="ADAL" clId="{566A33C0-0387-455C-9122-1BC65B88B631}" dt="2024-04-17T21:07:53.940" v="5263" actId="1076"/>
          <ac:spMkLst>
            <pc:docMk/>
            <pc:sldMk cId="3096631682" sldId="347"/>
            <ac:spMk id="37" creationId="{BC543A0C-5F4D-0B19-8A87-651A3629536F}"/>
          </ac:spMkLst>
        </pc:spChg>
        <pc:spChg chg="mod">
          <ac:chgData name="Lapenna, Jacob T" userId="2c58e2d2-ed8c-4a50-a8c1-d28b636d6782" providerId="ADAL" clId="{566A33C0-0387-455C-9122-1BC65B88B631}" dt="2024-04-17T21:07:59.018" v="5264" actId="1076"/>
          <ac:spMkLst>
            <pc:docMk/>
            <pc:sldMk cId="3096631682" sldId="347"/>
            <ac:spMk id="38" creationId="{BFE523A4-0EA7-17FD-B638-43C10715D219}"/>
          </ac:spMkLst>
        </pc:spChg>
        <pc:spChg chg="mod">
          <ac:chgData name="Lapenna, Jacob T" userId="2c58e2d2-ed8c-4a50-a8c1-d28b636d6782" providerId="ADAL" clId="{566A33C0-0387-455C-9122-1BC65B88B631}" dt="2024-04-17T21:08:07.963" v="5265" actId="1076"/>
          <ac:spMkLst>
            <pc:docMk/>
            <pc:sldMk cId="3096631682" sldId="347"/>
            <ac:spMk id="39" creationId="{F174F48E-9A9D-316A-DF42-7E4B86FFDE08}"/>
          </ac:spMkLst>
        </pc:spChg>
        <pc:spChg chg="mod">
          <ac:chgData name="Lapenna, Jacob T" userId="2c58e2d2-ed8c-4a50-a8c1-d28b636d6782" providerId="ADAL" clId="{566A33C0-0387-455C-9122-1BC65B88B631}" dt="2024-04-17T21:08:15.392" v="5266" actId="1076"/>
          <ac:spMkLst>
            <pc:docMk/>
            <pc:sldMk cId="3096631682" sldId="347"/>
            <ac:spMk id="40" creationId="{8681AA17-40DA-8534-7CF2-F782F7FBE07A}"/>
          </ac:spMkLst>
        </pc:spChg>
        <pc:spChg chg="mod">
          <ac:chgData name="Lapenna, Jacob T" userId="2c58e2d2-ed8c-4a50-a8c1-d28b636d6782" providerId="ADAL" clId="{566A33C0-0387-455C-9122-1BC65B88B631}" dt="2024-04-17T21:08:25.899" v="5267" actId="1076"/>
          <ac:spMkLst>
            <pc:docMk/>
            <pc:sldMk cId="3096631682" sldId="347"/>
            <ac:spMk id="41" creationId="{E1619CDF-1ACC-BEA3-C6EA-49A50BD93CE4}"/>
          </ac:spMkLst>
        </pc:spChg>
        <pc:spChg chg="mod">
          <ac:chgData name="Lapenna, Jacob T" userId="2c58e2d2-ed8c-4a50-a8c1-d28b636d6782" providerId="ADAL" clId="{566A33C0-0387-455C-9122-1BC65B88B631}" dt="2024-04-17T21:08:33.158" v="5268" actId="1076"/>
          <ac:spMkLst>
            <pc:docMk/>
            <pc:sldMk cId="3096631682" sldId="347"/>
            <ac:spMk id="42" creationId="{D57D73F2-348F-C450-9637-362AB5B4AD55}"/>
          </ac:spMkLst>
        </pc:spChg>
        <pc:spChg chg="mod">
          <ac:chgData name="Lapenna, Jacob T" userId="2c58e2d2-ed8c-4a50-a8c1-d28b636d6782" providerId="ADAL" clId="{566A33C0-0387-455C-9122-1BC65B88B631}" dt="2024-04-17T21:08:37.640" v="5269" actId="1076"/>
          <ac:spMkLst>
            <pc:docMk/>
            <pc:sldMk cId="3096631682" sldId="347"/>
            <ac:spMk id="43" creationId="{AA5CF078-D21C-8C6D-7BEA-B200002FEC1B}"/>
          </ac:spMkLst>
        </pc:spChg>
        <pc:spChg chg="mod">
          <ac:chgData name="Lapenna, Jacob T" userId="2c58e2d2-ed8c-4a50-a8c1-d28b636d6782" providerId="ADAL" clId="{566A33C0-0387-455C-9122-1BC65B88B631}" dt="2024-04-17T21:08:43.211" v="5270" actId="1076"/>
          <ac:spMkLst>
            <pc:docMk/>
            <pc:sldMk cId="3096631682" sldId="347"/>
            <ac:spMk id="44" creationId="{984B434C-6F1D-4C43-4F58-B40D9B091B29}"/>
          </ac:spMkLst>
        </pc:spChg>
        <pc:spChg chg="mod">
          <ac:chgData name="Lapenna, Jacob T" userId="2c58e2d2-ed8c-4a50-a8c1-d28b636d6782" providerId="ADAL" clId="{566A33C0-0387-455C-9122-1BC65B88B631}" dt="2024-04-17T21:09:12.251" v="5273" actId="1076"/>
          <ac:spMkLst>
            <pc:docMk/>
            <pc:sldMk cId="3096631682" sldId="347"/>
            <ac:spMk id="45" creationId="{019DDFB2-3AE0-5133-4032-9CF31B3B42CB}"/>
          </ac:spMkLst>
        </pc:spChg>
        <pc:spChg chg="mod">
          <ac:chgData name="Lapenna, Jacob T" userId="2c58e2d2-ed8c-4a50-a8c1-d28b636d6782" providerId="ADAL" clId="{566A33C0-0387-455C-9122-1BC65B88B631}" dt="2024-04-17T21:09:20.102" v="5274" actId="1076"/>
          <ac:spMkLst>
            <pc:docMk/>
            <pc:sldMk cId="3096631682" sldId="347"/>
            <ac:spMk id="46" creationId="{21102E3B-EF41-7311-BB5A-71170C144188}"/>
          </ac:spMkLst>
        </pc:spChg>
        <pc:picChg chg="mod">
          <ac:chgData name="Lapenna, Jacob T" userId="2c58e2d2-ed8c-4a50-a8c1-d28b636d6782" providerId="ADAL" clId="{566A33C0-0387-455C-9122-1BC65B88B631}" dt="2024-04-17T21:08:47.792" v="5272" actId="1076"/>
          <ac:picMkLst>
            <pc:docMk/>
            <pc:sldMk cId="3096631682" sldId="347"/>
            <ac:picMk id="8" creationId="{9B439F15-AE91-DD53-B0E5-D6D8B69DEE69}"/>
          </ac:picMkLst>
        </pc:picChg>
        <pc:cxnChg chg="mod">
          <ac:chgData name="Lapenna, Jacob T" userId="2c58e2d2-ed8c-4a50-a8c1-d28b636d6782" providerId="ADAL" clId="{566A33C0-0387-455C-9122-1BC65B88B631}" dt="2024-04-17T21:06:34.830" v="5249" actId="14100"/>
          <ac:cxnSpMkLst>
            <pc:docMk/>
            <pc:sldMk cId="3096631682" sldId="347"/>
            <ac:cxnSpMk id="20" creationId="{E591A54E-116A-007C-E050-A64AF412F59C}"/>
          </ac:cxnSpMkLst>
        </pc:cxnChg>
        <pc:cxnChg chg="mod">
          <ac:chgData name="Lapenna, Jacob T" userId="2c58e2d2-ed8c-4a50-a8c1-d28b636d6782" providerId="ADAL" clId="{566A33C0-0387-455C-9122-1BC65B88B631}" dt="2024-04-17T21:06:50.032" v="5255" actId="1036"/>
          <ac:cxnSpMkLst>
            <pc:docMk/>
            <pc:sldMk cId="3096631682" sldId="347"/>
            <ac:cxnSpMk id="22" creationId="{0C28016B-B58B-B7AF-F25C-E92ECC32EB07}"/>
          </ac:cxnSpMkLst>
        </pc:cxnChg>
      </pc:sldChg>
      <pc:sldChg chg="addSp modSp add mod modAnim modNotesTx">
        <pc:chgData name="Lapenna, Jacob T" userId="2c58e2d2-ed8c-4a50-a8c1-d28b636d6782" providerId="ADAL" clId="{566A33C0-0387-455C-9122-1BC65B88B631}" dt="2024-05-14T21:53:06.106" v="22846" actId="20577"/>
        <pc:sldMkLst>
          <pc:docMk/>
          <pc:sldMk cId="2564450866" sldId="348"/>
        </pc:sldMkLst>
        <pc:spChg chg="mod">
          <ac:chgData name="Lapenna, Jacob T" userId="2c58e2d2-ed8c-4a50-a8c1-d28b636d6782" providerId="ADAL" clId="{566A33C0-0387-455C-9122-1BC65B88B631}" dt="2024-04-17T21:10:17.460" v="5276"/>
          <ac:spMkLst>
            <pc:docMk/>
            <pc:sldMk cId="2564450866" sldId="348"/>
            <ac:spMk id="5" creationId="{DC9D8B19-8377-65B7-B2D8-6C0C17EFA4F0}"/>
          </ac:spMkLst>
        </pc:spChg>
        <pc:spChg chg="mod">
          <ac:chgData name="Lapenna, Jacob T" userId="2c58e2d2-ed8c-4a50-a8c1-d28b636d6782" providerId="ADAL" clId="{566A33C0-0387-455C-9122-1BC65B88B631}" dt="2024-04-17T21:10:17.460" v="5276"/>
          <ac:spMkLst>
            <pc:docMk/>
            <pc:sldMk cId="2564450866" sldId="348"/>
            <ac:spMk id="6" creationId="{FA977B84-79A2-D40E-D05F-2DF19DAE252B}"/>
          </ac:spMkLst>
        </pc:spChg>
        <pc:grpChg chg="add mod">
          <ac:chgData name="Lapenna, Jacob T" userId="2c58e2d2-ed8c-4a50-a8c1-d28b636d6782" providerId="ADAL" clId="{566A33C0-0387-455C-9122-1BC65B88B631}" dt="2024-04-17T21:10:29.325" v="5277" actId="196"/>
          <ac:grpSpMkLst>
            <pc:docMk/>
            <pc:sldMk cId="2564450866" sldId="348"/>
            <ac:grpSpMk id="3" creationId="{A81A4EA0-DC1F-1F67-1F15-5A0557768F01}"/>
          </ac:grpSpMkLst>
        </pc:grpChg>
      </pc:sldChg>
      <pc:sldChg chg="addSp delSp modSp new add del mod">
        <pc:chgData name="Lapenna, Jacob T" userId="2c58e2d2-ed8c-4a50-a8c1-d28b636d6782" providerId="ADAL" clId="{566A33C0-0387-455C-9122-1BC65B88B631}" dt="2024-04-30T18:28:57.361" v="19946" actId="47"/>
        <pc:sldMkLst>
          <pc:docMk/>
          <pc:sldMk cId="3407760058" sldId="349"/>
        </pc:sldMkLst>
        <pc:spChg chg="mod">
          <ac:chgData name="Lapenna, Jacob T" userId="2c58e2d2-ed8c-4a50-a8c1-d28b636d6782" providerId="ADAL" clId="{566A33C0-0387-455C-9122-1BC65B88B631}" dt="2024-04-17T21:16:52.947" v="5378" actId="20577"/>
          <ac:spMkLst>
            <pc:docMk/>
            <pc:sldMk cId="3407760058" sldId="349"/>
            <ac:spMk id="2" creationId="{AF9D6BF0-7E0B-5FA0-2E4E-EF02612772E9}"/>
          </ac:spMkLst>
        </pc:spChg>
        <pc:spChg chg="del">
          <ac:chgData name="Lapenna, Jacob T" userId="2c58e2d2-ed8c-4a50-a8c1-d28b636d6782" providerId="ADAL" clId="{566A33C0-0387-455C-9122-1BC65B88B631}" dt="2024-04-17T21:17:08.163" v="5379" actId="478"/>
          <ac:spMkLst>
            <pc:docMk/>
            <pc:sldMk cId="3407760058" sldId="349"/>
            <ac:spMk id="3" creationId="{468D5BEE-36BB-F0CB-F9EE-68447F3E1C27}"/>
          </ac:spMkLst>
        </pc:spChg>
        <pc:grpChg chg="add mod">
          <ac:chgData name="Lapenna, Jacob T" userId="2c58e2d2-ed8c-4a50-a8c1-d28b636d6782" providerId="ADAL" clId="{566A33C0-0387-455C-9122-1BC65B88B631}" dt="2024-04-17T22:06:14.712" v="6348" actId="1076"/>
          <ac:grpSpMkLst>
            <pc:docMk/>
            <pc:sldMk cId="3407760058" sldId="349"/>
            <ac:grpSpMk id="9" creationId="{4588EAF6-AC54-3204-AC20-DDDDEEA16381}"/>
          </ac:grpSpMkLst>
        </pc:grpChg>
        <pc:picChg chg="add mod">
          <ac:chgData name="Lapenna, Jacob T" userId="2c58e2d2-ed8c-4a50-a8c1-d28b636d6782" providerId="ADAL" clId="{566A33C0-0387-455C-9122-1BC65B88B631}" dt="2024-04-17T22:06:08.556" v="6347" actId="164"/>
          <ac:picMkLst>
            <pc:docMk/>
            <pc:sldMk cId="3407760058" sldId="349"/>
            <ac:picMk id="6" creationId="{B8E02DFF-2BEF-B651-22F2-99F76A853795}"/>
          </ac:picMkLst>
        </pc:picChg>
        <pc:picChg chg="add mod">
          <ac:chgData name="Lapenna, Jacob T" userId="2c58e2d2-ed8c-4a50-a8c1-d28b636d6782" providerId="ADAL" clId="{566A33C0-0387-455C-9122-1BC65B88B631}" dt="2024-04-17T22:06:08.556" v="6347" actId="164"/>
          <ac:picMkLst>
            <pc:docMk/>
            <pc:sldMk cId="3407760058" sldId="349"/>
            <ac:picMk id="8" creationId="{A2AB9034-B452-E529-8CE1-8A3708C444CE}"/>
          </ac:picMkLst>
        </pc:picChg>
      </pc:sldChg>
      <pc:sldChg chg="addSp delSp modSp new del mod">
        <pc:chgData name="Lapenna, Jacob T" userId="2c58e2d2-ed8c-4a50-a8c1-d28b636d6782" providerId="ADAL" clId="{566A33C0-0387-455C-9122-1BC65B88B631}" dt="2024-04-17T21:30:18.267" v="5716" actId="47"/>
        <pc:sldMkLst>
          <pc:docMk/>
          <pc:sldMk cId="724167571" sldId="350"/>
        </pc:sldMkLst>
        <pc:spChg chg="mod">
          <ac:chgData name="Lapenna, Jacob T" userId="2c58e2d2-ed8c-4a50-a8c1-d28b636d6782" providerId="ADAL" clId="{566A33C0-0387-455C-9122-1BC65B88B631}" dt="2024-04-17T21:20:21.150" v="5696" actId="20577"/>
          <ac:spMkLst>
            <pc:docMk/>
            <pc:sldMk cId="724167571" sldId="350"/>
            <ac:spMk id="2" creationId="{C4D47FEF-FBD4-369B-92BF-89308A35E698}"/>
          </ac:spMkLst>
        </pc:spChg>
        <pc:spChg chg="del">
          <ac:chgData name="Lapenna, Jacob T" userId="2c58e2d2-ed8c-4a50-a8c1-d28b636d6782" providerId="ADAL" clId="{566A33C0-0387-455C-9122-1BC65B88B631}" dt="2024-04-17T21:20:26.800" v="5697" actId="478"/>
          <ac:spMkLst>
            <pc:docMk/>
            <pc:sldMk cId="724167571" sldId="350"/>
            <ac:spMk id="3" creationId="{2CF64C20-631D-B9B8-F2E5-C6D053009DDE}"/>
          </ac:spMkLst>
        </pc:spChg>
        <pc:picChg chg="add mod modCrop">
          <ac:chgData name="Lapenna, Jacob T" userId="2c58e2d2-ed8c-4a50-a8c1-d28b636d6782" providerId="ADAL" clId="{566A33C0-0387-455C-9122-1BC65B88B631}" dt="2024-04-17T21:29:53.433" v="5702" actId="1076"/>
          <ac:picMkLst>
            <pc:docMk/>
            <pc:sldMk cId="724167571" sldId="350"/>
            <ac:picMk id="6" creationId="{8704FE02-D501-0E65-8C7D-917C99EC776C}"/>
          </ac:picMkLst>
        </pc:picChg>
      </pc:sldChg>
      <pc:sldChg chg="addSp modSp new mod ord">
        <pc:chgData name="Lapenna, Jacob T" userId="2c58e2d2-ed8c-4a50-a8c1-d28b636d6782" providerId="ADAL" clId="{566A33C0-0387-455C-9122-1BC65B88B631}" dt="2024-04-30T19:59:22.843" v="20556" actId="20577"/>
        <pc:sldMkLst>
          <pc:docMk/>
          <pc:sldMk cId="4092395823" sldId="351"/>
        </pc:sldMkLst>
        <pc:spChg chg="mod">
          <ac:chgData name="Lapenna, Jacob T" userId="2c58e2d2-ed8c-4a50-a8c1-d28b636d6782" providerId="ADAL" clId="{566A33C0-0387-455C-9122-1BC65B88B631}" dt="2024-04-17T21:36:38.827" v="5983"/>
          <ac:spMkLst>
            <pc:docMk/>
            <pc:sldMk cId="4092395823" sldId="351"/>
            <ac:spMk id="2" creationId="{12462767-783B-837B-2C74-5F446900A2CB}"/>
          </ac:spMkLst>
        </pc:spChg>
        <pc:spChg chg="mod">
          <ac:chgData name="Lapenna, Jacob T" userId="2c58e2d2-ed8c-4a50-a8c1-d28b636d6782" providerId="ADAL" clId="{566A33C0-0387-455C-9122-1BC65B88B631}" dt="2024-04-30T19:59:22.843" v="20556" actId="20577"/>
          <ac:spMkLst>
            <pc:docMk/>
            <pc:sldMk cId="4092395823" sldId="351"/>
            <ac:spMk id="3" creationId="{08F770BE-DBFD-BE4A-C3AA-A22059DF0A0E}"/>
          </ac:spMkLst>
        </pc:spChg>
        <pc:spChg chg="add mod">
          <ac:chgData name="Lapenna, Jacob T" userId="2c58e2d2-ed8c-4a50-a8c1-d28b636d6782" providerId="ADAL" clId="{566A33C0-0387-455C-9122-1BC65B88B631}" dt="2024-04-17T21:33:53.978" v="5941" actId="1582"/>
          <ac:spMkLst>
            <pc:docMk/>
            <pc:sldMk cId="4092395823" sldId="351"/>
            <ac:spMk id="6" creationId="{08635E33-2B70-D962-2ECD-8A64B57FE1C4}"/>
          </ac:spMkLst>
        </pc:spChg>
        <pc:picChg chg="add mod">
          <ac:chgData name="Lapenna, Jacob T" userId="2c58e2d2-ed8c-4a50-a8c1-d28b636d6782" providerId="ADAL" clId="{566A33C0-0387-455C-9122-1BC65B88B631}" dt="2024-04-17T21:30:15.564" v="5715"/>
          <ac:picMkLst>
            <pc:docMk/>
            <pc:sldMk cId="4092395823" sldId="351"/>
            <ac:picMk id="5" creationId="{9D55CE6B-CB96-FB7C-F26B-DFA42B3EABF9}"/>
          </ac:picMkLst>
        </pc:picChg>
      </pc:sldChg>
      <pc:sldChg chg="modSp add mod">
        <pc:chgData name="Lapenna, Jacob T" userId="2c58e2d2-ed8c-4a50-a8c1-d28b636d6782" providerId="ADAL" clId="{566A33C0-0387-455C-9122-1BC65B88B631}" dt="2024-04-30T19:58:41.564" v="20553" actId="20577"/>
        <pc:sldMkLst>
          <pc:docMk/>
          <pc:sldMk cId="1755916468" sldId="352"/>
        </pc:sldMkLst>
        <pc:spChg chg="mod">
          <ac:chgData name="Lapenna, Jacob T" userId="2c58e2d2-ed8c-4a50-a8c1-d28b636d6782" providerId="ADAL" clId="{566A33C0-0387-455C-9122-1BC65B88B631}" dt="2024-04-17T21:36:11.332" v="5975"/>
          <ac:spMkLst>
            <pc:docMk/>
            <pc:sldMk cId="1755916468" sldId="352"/>
            <ac:spMk id="2" creationId="{43117E52-EF73-1B29-1D9C-F34638B35584}"/>
          </ac:spMkLst>
        </pc:spChg>
        <pc:spChg chg="mod">
          <ac:chgData name="Lapenna, Jacob T" userId="2c58e2d2-ed8c-4a50-a8c1-d28b636d6782" providerId="ADAL" clId="{566A33C0-0387-455C-9122-1BC65B88B631}" dt="2024-04-30T19:58:41.564" v="20553" actId="20577"/>
          <ac:spMkLst>
            <pc:docMk/>
            <pc:sldMk cId="1755916468" sldId="352"/>
            <ac:spMk id="3" creationId="{A67D39A3-E2B0-1AE9-5711-377CA270EF43}"/>
          </ac:spMkLst>
        </pc:spChg>
      </pc:sldChg>
      <pc:sldChg chg="addSp modSp add mod modNotesTx">
        <pc:chgData name="Lapenna, Jacob T" userId="2c58e2d2-ed8c-4a50-a8c1-d28b636d6782" providerId="ADAL" clId="{566A33C0-0387-455C-9122-1BC65B88B631}" dt="2024-05-14T21:53:22.394" v="22860" actId="20577"/>
        <pc:sldMkLst>
          <pc:docMk/>
          <pc:sldMk cId="3362168484" sldId="353"/>
        </pc:sldMkLst>
        <pc:spChg chg="mod">
          <ac:chgData name="Lapenna, Jacob T" userId="2c58e2d2-ed8c-4a50-a8c1-d28b636d6782" providerId="ADAL" clId="{566A33C0-0387-455C-9122-1BC65B88B631}" dt="2024-04-17T21:36:17.873" v="5977"/>
          <ac:spMkLst>
            <pc:docMk/>
            <pc:sldMk cId="3362168484" sldId="353"/>
            <ac:spMk id="2" creationId="{5BB67940-5B80-1876-7CA5-EC0F7CD6CA36}"/>
          </ac:spMkLst>
        </pc:spChg>
        <pc:spChg chg="mod">
          <ac:chgData name="Lapenna, Jacob T" userId="2c58e2d2-ed8c-4a50-a8c1-d28b636d6782" providerId="ADAL" clId="{566A33C0-0387-455C-9122-1BC65B88B631}" dt="2024-04-30T19:58:53.754" v="20554" actId="20577"/>
          <ac:spMkLst>
            <pc:docMk/>
            <pc:sldMk cId="3362168484" sldId="353"/>
            <ac:spMk id="3" creationId="{E9DAEB02-AF06-299C-E64D-8E7194A292C2}"/>
          </ac:spMkLst>
        </pc:spChg>
        <pc:spChg chg="add mod">
          <ac:chgData name="Lapenna, Jacob T" userId="2c58e2d2-ed8c-4a50-a8c1-d28b636d6782" providerId="ADAL" clId="{566A33C0-0387-455C-9122-1BC65B88B631}" dt="2024-04-30T19:58:32.139" v="20552" actId="14100"/>
          <ac:spMkLst>
            <pc:docMk/>
            <pc:sldMk cId="3362168484" sldId="353"/>
            <ac:spMk id="6" creationId="{206B6940-AC26-9F2B-27D8-BF2558F68381}"/>
          </ac:spMkLst>
        </pc:spChg>
      </pc:sldChg>
      <pc:sldChg chg="addSp modSp add del mod">
        <pc:chgData name="Lapenna, Jacob T" userId="2c58e2d2-ed8c-4a50-a8c1-d28b636d6782" providerId="ADAL" clId="{566A33C0-0387-455C-9122-1BC65B88B631}" dt="2024-04-30T19:58:12.785" v="20549" actId="47"/>
        <pc:sldMkLst>
          <pc:docMk/>
          <pc:sldMk cId="1327513464" sldId="354"/>
        </pc:sldMkLst>
        <pc:spChg chg="mod">
          <ac:chgData name="Lapenna, Jacob T" userId="2c58e2d2-ed8c-4a50-a8c1-d28b636d6782" providerId="ADAL" clId="{566A33C0-0387-455C-9122-1BC65B88B631}" dt="2024-04-17T21:35:14.500" v="5967" actId="20577"/>
          <ac:spMkLst>
            <pc:docMk/>
            <pc:sldMk cId="1327513464" sldId="354"/>
            <ac:spMk id="2" creationId="{67EEE918-777F-7847-0D08-6E7A7501B2A0}"/>
          </ac:spMkLst>
        </pc:spChg>
        <pc:spChg chg="mod">
          <ac:chgData name="Lapenna, Jacob T" userId="2c58e2d2-ed8c-4a50-a8c1-d28b636d6782" providerId="ADAL" clId="{566A33C0-0387-455C-9122-1BC65B88B631}" dt="2024-04-30T19:58:07.177" v="20548" actId="20577"/>
          <ac:spMkLst>
            <pc:docMk/>
            <pc:sldMk cId="1327513464" sldId="354"/>
            <ac:spMk id="3" creationId="{55529093-4155-3FB8-9D1F-10E9C0CEDCCF}"/>
          </ac:spMkLst>
        </pc:spChg>
        <pc:spChg chg="add mod">
          <ac:chgData name="Lapenna, Jacob T" userId="2c58e2d2-ed8c-4a50-a8c1-d28b636d6782" providerId="ADAL" clId="{566A33C0-0387-455C-9122-1BC65B88B631}" dt="2024-04-17T21:35:03.720" v="5960" actId="14100"/>
          <ac:spMkLst>
            <pc:docMk/>
            <pc:sldMk cId="1327513464" sldId="354"/>
            <ac:spMk id="6" creationId="{914FB378-DC61-1F4C-064D-F1077171531B}"/>
          </ac:spMkLst>
        </pc:spChg>
      </pc:sldChg>
      <pc:sldChg chg="addSp modSp add mod">
        <pc:chgData name="Lapenna, Jacob T" userId="2c58e2d2-ed8c-4a50-a8c1-d28b636d6782" providerId="ADAL" clId="{566A33C0-0387-455C-9122-1BC65B88B631}" dt="2024-04-30T19:59:05.722" v="20555" actId="20577"/>
        <pc:sldMkLst>
          <pc:docMk/>
          <pc:sldMk cId="4147799330" sldId="355"/>
        </pc:sldMkLst>
        <pc:spChg chg="mod">
          <ac:chgData name="Lapenna, Jacob T" userId="2c58e2d2-ed8c-4a50-a8c1-d28b636d6782" providerId="ADAL" clId="{566A33C0-0387-455C-9122-1BC65B88B631}" dt="2024-04-17T21:36:25.517" v="5979"/>
          <ac:spMkLst>
            <pc:docMk/>
            <pc:sldMk cId="4147799330" sldId="355"/>
            <ac:spMk id="2" creationId="{C0C037D2-5363-243A-4645-302C42E64155}"/>
          </ac:spMkLst>
        </pc:spChg>
        <pc:spChg chg="mod">
          <ac:chgData name="Lapenna, Jacob T" userId="2c58e2d2-ed8c-4a50-a8c1-d28b636d6782" providerId="ADAL" clId="{566A33C0-0387-455C-9122-1BC65B88B631}" dt="2024-04-30T19:59:05.722" v="20555" actId="20577"/>
          <ac:spMkLst>
            <pc:docMk/>
            <pc:sldMk cId="4147799330" sldId="355"/>
            <ac:spMk id="3" creationId="{E763FB60-938E-349F-EFD9-48EF02B8714A}"/>
          </ac:spMkLst>
        </pc:spChg>
        <pc:spChg chg="add mod">
          <ac:chgData name="Lapenna, Jacob T" userId="2c58e2d2-ed8c-4a50-a8c1-d28b636d6782" providerId="ADAL" clId="{566A33C0-0387-455C-9122-1BC65B88B631}" dt="2024-04-17T21:34:41.782" v="5955" actId="14100"/>
          <ac:spMkLst>
            <pc:docMk/>
            <pc:sldMk cId="4147799330" sldId="355"/>
            <ac:spMk id="6" creationId="{FF1A7457-D595-D2E9-A237-BFA21CCC2A03}"/>
          </ac:spMkLst>
        </pc:spChg>
        <pc:picChg chg="mod">
          <ac:chgData name="Lapenna, Jacob T" userId="2c58e2d2-ed8c-4a50-a8c1-d28b636d6782" providerId="ADAL" clId="{566A33C0-0387-455C-9122-1BC65B88B631}" dt="2024-04-17T21:34:28.422" v="5951" actId="1076"/>
          <ac:picMkLst>
            <pc:docMk/>
            <pc:sldMk cId="4147799330" sldId="355"/>
            <ac:picMk id="5" creationId="{0E43CA9F-A0A2-8A62-4007-D738C7A4FAE1}"/>
          </ac:picMkLst>
        </pc:picChg>
      </pc:sldChg>
      <pc:sldChg chg="addSp modSp add mod">
        <pc:chgData name="Lapenna, Jacob T" userId="2c58e2d2-ed8c-4a50-a8c1-d28b636d6782" providerId="ADAL" clId="{566A33C0-0387-455C-9122-1BC65B88B631}" dt="2024-04-30T19:59:26.379" v="20557" actId="20577"/>
        <pc:sldMkLst>
          <pc:docMk/>
          <pc:sldMk cId="403986761" sldId="356"/>
        </pc:sldMkLst>
        <pc:spChg chg="mod">
          <ac:chgData name="Lapenna, Jacob T" userId="2c58e2d2-ed8c-4a50-a8c1-d28b636d6782" providerId="ADAL" clId="{566A33C0-0387-455C-9122-1BC65B88B631}" dt="2024-04-17T21:36:32.847" v="5981"/>
          <ac:spMkLst>
            <pc:docMk/>
            <pc:sldMk cId="403986761" sldId="356"/>
            <ac:spMk id="2" creationId="{64853110-9533-9D17-C200-FEE3FCD51E4E}"/>
          </ac:spMkLst>
        </pc:spChg>
        <pc:spChg chg="mod">
          <ac:chgData name="Lapenna, Jacob T" userId="2c58e2d2-ed8c-4a50-a8c1-d28b636d6782" providerId="ADAL" clId="{566A33C0-0387-455C-9122-1BC65B88B631}" dt="2024-04-30T19:59:26.379" v="20557" actId="20577"/>
          <ac:spMkLst>
            <pc:docMk/>
            <pc:sldMk cId="403986761" sldId="356"/>
            <ac:spMk id="3" creationId="{5A2A24CC-D36D-D807-4BFF-F97ABD262FAE}"/>
          </ac:spMkLst>
        </pc:spChg>
        <pc:spChg chg="add mod">
          <ac:chgData name="Lapenna, Jacob T" userId="2c58e2d2-ed8c-4a50-a8c1-d28b636d6782" providerId="ADAL" clId="{566A33C0-0387-455C-9122-1BC65B88B631}" dt="2024-04-17T21:34:16.689" v="5948" actId="14100"/>
          <ac:spMkLst>
            <pc:docMk/>
            <pc:sldMk cId="403986761" sldId="356"/>
            <ac:spMk id="6" creationId="{01C5C45D-D258-6B0E-1075-573908E56674}"/>
          </ac:spMkLst>
        </pc:spChg>
        <pc:picChg chg="mod">
          <ac:chgData name="Lapenna, Jacob T" userId="2c58e2d2-ed8c-4a50-a8c1-d28b636d6782" providerId="ADAL" clId="{566A33C0-0387-455C-9122-1BC65B88B631}" dt="2024-04-17T21:34:03.594" v="5944" actId="1076"/>
          <ac:picMkLst>
            <pc:docMk/>
            <pc:sldMk cId="403986761" sldId="356"/>
            <ac:picMk id="5" creationId="{3448B3D5-AE1B-D902-997B-A282A916C39A}"/>
          </ac:picMkLst>
        </pc:picChg>
      </pc:sldChg>
      <pc:sldChg chg="modSp add mod">
        <pc:chgData name="Lapenna, Jacob T" userId="2c58e2d2-ed8c-4a50-a8c1-d28b636d6782" providerId="ADAL" clId="{566A33C0-0387-455C-9122-1BC65B88B631}" dt="2024-04-17T21:52:45.137" v="6277" actId="20577"/>
        <pc:sldMkLst>
          <pc:docMk/>
          <pc:sldMk cId="1445828596" sldId="357"/>
        </pc:sldMkLst>
        <pc:spChg chg="mod">
          <ac:chgData name="Lapenna, Jacob T" userId="2c58e2d2-ed8c-4a50-a8c1-d28b636d6782" providerId="ADAL" clId="{566A33C0-0387-455C-9122-1BC65B88B631}" dt="2024-04-17T21:52:45.137" v="6277" actId="20577"/>
          <ac:spMkLst>
            <pc:docMk/>
            <pc:sldMk cId="1445828596" sldId="357"/>
            <ac:spMk id="3" creationId="{E149F0F9-70B7-EAD1-001A-074FC18F94F0}"/>
          </ac:spMkLst>
        </pc:spChg>
      </pc:sldChg>
      <pc:sldChg chg="modSp add del mod">
        <pc:chgData name="Lapenna, Jacob T" userId="2c58e2d2-ed8c-4a50-a8c1-d28b636d6782" providerId="ADAL" clId="{566A33C0-0387-455C-9122-1BC65B88B631}" dt="2024-04-17T21:52:33.422" v="6254" actId="47"/>
        <pc:sldMkLst>
          <pc:docMk/>
          <pc:sldMk cId="183994753" sldId="358"/>
        </pc:sldMkLst>
        <pc:spChg chg="mod">
          <ac:chgData name="Lapenna, Jacob T" userId="2c58e2d2-ed8c-4a50-a8c1-d28b636d6782" providerId="ADAL" clId="{566A33C0-0387-455C-9122-1BC65B88B631}" dt="2024-04-17T21:39:10.977" v="6123" actId="207"/>
          <ac:spMkLst>
            <pc:docMk/>
            <pc:sldMk cId="183994753" sldId="358"/>
            <ac:spMk id="3" creationId="{4D506A5C-F007-2AD5-81C3-8C4124FC5C52}"/>
          </ac:spMkLst>
        </pc:spChg>
      </pc:sldChg>
      <pc:sldChg chg="addSp delSp modSp new mod">
        <pc:chgData name="Lapenna, Jacob T" userId="2c58e2d2-ed8c-4a50-a8c1-d28b636d6782" providerId="ADAL" clId="{566A33C0-0387-455C-9122-1BC65B88B631}" dt="2024-04-22T19:48:41.631" v="18296" actId="478"/>
        <pc:sldMkLst>
          <pc:docMk/>
          <pc:sldMk cId="2426011246" sldId="359"/>
        </pc:sldMkLst>
        <pc:spChg chg="mod">
          <ac:chgData name="Lapenna, Jacob T" userId="2c58e2d2-ed8c-4a50-a8c1-d28b636d6782" providerId="ADAL" clId="{566A33C0-0387-455C-9122-1BC65B88B631}" dt="2024-04-22T19:33:04.203" v="18189" actId="20577"/>
          <ac:spMkLst>
            <pc:docMk/>
            <pc:sldMk cId="2426011246" sldId="359"/>
            <ac:spMk id="2" creationId="{D4E922B4-7301-C00B-5EFB-2A0A5268ECFB}"/>
          </ac:spMkLst>
        </pc:spChg>
        <pc:spChg chg="del mod">
          <ac:chgData name="Lapenna, Jacob T" userId="2c58e2d2-ed8c-4a50-a8c1-d28b636d6782" providerId="ADAL" clId="{566A33C0-0387-455C-9122-1BC65B88B631}" dt="2024-04-22T19:40:55.300" v="18276" actId="478"/>
          <ac:spMkLst>
            <pc:docMk/>
            <pc:sldMk cId="2426011246" sldId="359"/>
            <ac:spMk id="3" creationId="{40937092-E596-E279-1A1D-4859E143E949}"/>
          </ac:spMkLst>
        </pc:spChg>
        <pc:spChg chg="add del mod">
          <ac:chgData name="Lapenna, Jacob T" userId="2c58e2d2-ed8c-4a50-a8c1-d28b636d6782" providerId="ADAL" clId="{566A33C0-0387-455C-9122-1BC65B88B631}" dt="2024-04-22T19:40:58.274" v="18277" actId="478"/>
          <ac:spMkLst>
            <pc:docMk/>
            <pc:sldMk cId="2426011246" sldId="359"/>
            <ac:spMk id="6" creationId="{4BE93801-6916-0D56-C951-028A4690D286}"/>
          </ac:spMkLst>
        </pc:spChg>
        <pc:spChg chg="add del mod">
          <ac:chgData name="Lapenna, Jacob T" userId="2c58e2d2-ed8c-4a50-a8c1-d28b636d6782" providerId="ADAL" clId="{566A33C0-0387-455C-9122-1BC65B88B631}" dt="2024-04-22T19:48:41.631" v="18296" actId="478"/>
          <ac:spMkLst>
            <pc:docMk/>
            <pc:sldMk cId="2426011246" sldId="359"/>
            <ac:spMk id="9" creationId="{6778126B-1A1F-293B-9B78-AF79B10971D9}"/>
          </ac:spMkLst>
        </pc:spChg>
        <pc:spChg chg="add del mod">
          <ac:chgData name="Lapenna, Jacob T" userId="2c58e2d2-ed8c-4a50-a8c1-d28b636d6782" providerId="ADAL" clId="{566A33C0-0387-455C-9122-1BC65B88B631}" dt="2024-04-22T19:48:40.902" v="18295" actId="478"/>
          <ac:spMkLst>
            <pc:docMk/>
            <pc:sldMk cId="2426011246" sldId="359"/>
            <ac:spMk id="10" creationId="{709F4F35-D483-2213-278B-721EAFE4894E}"/>
          </ac:spMkLst>
        </pc:spChg>
        <pc:picChg chg="add mod modCrop">
          <ac:chgData name="Lapenna, Jacob T" userId="2c58e2d2-ed8c-4a50-a8c1-d28b636d6782" providerId="ADAL" clId="{566A33C0-0387-455C-9122-1BC65B88B631}" dt="2024-04-22T19:47:06.973" v="18286" actId="1076"/>
          <ac:picMkLst>
            <pc:docMk/>
            <pc:sldMk cId="2426011246" sldId="359"/>
            <ac:picMk id="8" creationId="{8CCBA07E-1495-4AAC-EBC8-31464F3547F8}"/>
          </ac:picMkLst>
        </pc:picChg>
      </pc:sldChg>
      <pc:sldChg chg="addSp delSp modSp new mod ord">
        <pc:chgData name="Lapenna, Jacob T" userId="2c58e2d2-ed8c-4a50-a8c1-d28b636d6782" providerId="ADAL" clId="{566A33C0-0387-455C-9122-1BC65B88B631}" dt="2024-04-18T20:25:35.015" v="11829" actId="1076"/>
        <pc:sldMkLst>
          <pc:docMk/>
          <pc:sldMk cId="2563888235" sldId="360"/>
        </pc:sldMkLst>
        <pc:spChg chg="mod">
          <ac:chgData name="Lapenna, Jacob T" userId="2c58e2d2-ed8c-4a50-a8c1-d28b636d6782" providerId="ADAL" clId="{566A33C0-0387-455C-9122-1BC65B88B631}" dt="2024-04-18T18:44:37.682" v="7385" actId="20577"/>
          <ac:spMkLst>
            <pc:docMk/>
            <pc:sldMk cId="2563888235" sldId="360"/>
            <ac:spMk id="2" creationId="{617B6EC2-CEFB-88AC-1C55-787A92038CCD}"/>
          </ac:spMkLst>
        </pc:spChg>
        <pc:spChg chg="del">
          <ac:chgData name="Lapenna, Jacob T" userId="2c58e2d2-ed8c-4a50-a8c1-d28b636d6782" providerId="ADAL" clId="{566A33C0-0387-455C-9122-1BC65B88B631}" dt="2024-04-18T20:24:37.575" v="11824" actId="478"/>
          <ac:spMkLst>
            <pc:docMk/>
            <pc:sldMk cId="2563888235" sldId="360"/>
            <ac:spMk id="3" creationId="{25E11C78-688B-6D83-12EF-A50B20A4672E}"/>
          </ac:spMkLst>
        </pc:spChg>
        <pc:picChg chg="add mod modCrop">
          <ac:chgData name="Lapenna, Jacob T" userId="2c58e2d2-ed8c-4a50-a8c1-d28b636d6782" providerId="ADAL" clId="{566A33C0-0387-455C-9122-1BC65B88B631}" dt="2024-04-18T20:25:35.015" v="11829" actId="1076"/>
          <ac:picMkLst>
            <pc:docMk/>
            <pc:sldMk cId="2563888235" sldId="360"/>
            <ac:picMk id="6" creationId="{D4FC58A5-D879-A7C4-7ADF-0AE5DE1A9E48}"/>
          </ac:picMkLst>
        </pc:picChg>
      </pc:sldChg>
      <pc:sldChg chg="modSp new del mod">
        <pc:chgData name="Lapenna, Jacob T" userId="2c58e2d2-ed8c-4a50-a8c1-d28b636d6782" providerId="ADAL" clId="{566A33C0-0387-455C-9122-1BC65B88B631}" dt="2024-04-19T17:38:37.116" v="14737" actId="47"/>
        <pc:sldMkLst>
          <pc:docMk/>
          <pc:sldMk cId="927949437" sldId="361"/>
        </pc:sldMkLst>
        <pc:spChg chg="mod">
          <ac:chgData name="Lapenna, Jacob T" userId="2c58e2d2-ed8c-4a50-a8c1-d28b636d6782" providerId="ADAL" clId="{566A33C0-0387-455C-9122-1BC65B88B631}" dt="2024-04-17T21:46:37.194" v="6220" actId="20577"/>
          <ac:spMkLst>
            <pc:docMk/>
            <pc:sldMk cId="927949437" sldId="361"/>
            <ac:spMk id="2" creationId="{B9585133-BFBA-AA61-B87D-A853AC6ED6B3}"/>
          </ac:spMkLst>
        </pc:spChg>
      </pc:sldChg>
      <pc:sldChg chg="modSp new del mod">
        <pc:chgData name="Lapenna, Jacob T" userId="2c58e2d2-ed8c-4a50-a8c1-d28b636d6782" providerId="ADAL" clId="{566A33C0-0387-455C-9122-1BC65B88B631}" dt="2024-04-24T20:27:28.071" v="19841" actId="47"/>
        <pc:sldMkLst>
          <pc:docMk/>
          <pc:sldMk cId="727576655" sldId="362"/>
        </pc:sldMkLst>
        <pc:spChg chg="mod">
          <ac:chgData name="Lapenna, Jacob T" userId="2c58e2d2-ed8c-4a50-a8c1-d28b636d6782" providerId="ADAL" clId="{566A33C0-0387-455C-9122-1BC65B88B631}" dt="2024-04-18T18:24:45.917" v="7149" actId="20577"/>
          <ac:spMkLst>
            <pc:docMk/>
            <pc:sldMk cId="727576655" sldId="362"/>
            <ac:spMk id="2" creationId="{E601416C-DFE7-1946-113B-91341CF2AF80}"/>
          </ac:spMkLst>
        </pc:spChg>
        <pc:spChg chg="mod">
          <ac:chgData name="Lapenna, Jacob T" userId="2c58e2d2-ed8c-4a50-a8c1-d28b636d6782" providerId="ADAL" clId="{566A33C0-0387-455C-9122-1BC65B88B631}" dt="2024-04-19T17:59:58.936" v="15025" actId="20577"/>
          <ac:spMkLst>
            <pc:docMk/>
            <pc:sldMk cId="727576655" sldId="362"/>
            <ac:spMk id="3" creationId="{EAEE3849-95AF-6A2E-DB62-54F0E15CC3B8}"/>
          </ac:spMkLst>
        </pc:spChg>
      </pc:sldChg>
      <pc:sldChg chg="modSp add mod">
        <pc:chgData name="Lapenna, Jacob T" userId="2c58e2d2-ed8c-4a50-a8c1-d28b636d6782" providerId="ADAL" clId="{566A33C0-0387-455C-9122-1BC65B88B631}" dt="2024-04-17T21:53:11.635" v="6283" actId="207"/>
        <pc:sldMkLst>
          <pc:docMk/>
          <pc:sldMk cId="2693790502" sldId="363"/>
        </pc:sldMkLst>
        <pc:spChg chg="mod">
          <ac:chgData name="Lapenna, Jacob T" userId="2c58e2d2-ed8c-4a50-a8c1-d28b636d6782" providerId="ADAL" clId="{566A33C0-0387-455C-9122-1BC65B88B631}" dt="2024-04-17T21:53:11.635" v="6283" actId="207"/>
          <ac:spMkLst>
            <pc:docMk/>
            <pc:sldMk cId="2693790502" sldId="363"/>
            <ac:spMk id="3" creationId="{746176D6-3802-6B95-C752-4A53A3DA3662}"/>
          </ac:spMkLst>
        </pc:spChg>
      </pc:sldChg>
      <pc:sldChg chg="add del">
        <pc:chgData name="Lapenna, Jacob T" userId="2c58e2d2-ed8c-4a50-a8c1-d28b636d6782" providerId="ADAL" clId="{566A33C0-0387-455C-9122-1BC65B88B631}" dt="2024-04-17T21:52:52.477" v="6278" actId="47"/>
        <pc:sldMkLst>
          <pc:docMk/>
          <pc:sldMk cId="2911868828" sldId="363"/>
        </pc:sldMkLst>
      </pc:sldChg>
      <pc:sldChg chg="modSp add mod">
        <pc:chgData name="Lapenna, Jacob T" userId="2c58e2d2-ed8c-4a50-a8c1-d28b636d6782" providerId="ADAL" clId="{566A33C0-0387-455C-9122-1BC65B88B631}" dt="2024-04-17T21:53:34.506" v="6285" actId="207"/>
        <pc:sldMkLst>
          <pc:docMk/>
          <pc:sldMk cId="1530751875" sldId="364"/>
        </pc:sldMkLst>
        <pc:spChg chg="mod">
          <ac:chgData name="Lapenna, Jacob T" userId="2c58e2d2-ed8c-4a50-a8c1-d28b636d6782" providerId="ADAL" clId="{566A33C0-0387-455C-9122-1BC65B88B631}" dt="2024-04-17T21:53:34.506" v="6285" actId="207"/>
          <ac:spMkLst>
            <pc:docMk/>
            <pc:sldMk cId="1530751875" sldId="364"/>
            <ac:spMk id="3" creationId="{5BA0C946-0C47-7FBB-2FEA-E0FF614AE91A}"/>
          </ac:spMkLst>
        </pc:spChg>
      </pc:sldChg>
      <pc:sldChg chg="add del">
        <pc:chgData name="Lapenna, Jacob T" userId="2c58e2d2-ed8c-4a50-a8c1-d28b636d6782" providerId="ADAL" clId="{566A33C0-0387-455C-9122-1BC65B88B631}" dt="2024-04-17T21:52:53.448" v="6279" actId="47"/>
        <pc:sldMkLst>
          <pc:docMk/>
          <pc:sldMk cId="1549626445" sldId="364"/>
        </pc:sldMkLst>
      </pc:sldChg>
      <pc:sldChg chg="add del">
        <pc:chgData name="Lapenna, Jacob T" userId="2c58e2d2-ed8c-4a50-a8c1-d28b636d6782" providerId="ADAL" clId="{566A33C0-0387-455C-9122-1BC65B88B631}" dt="2024-04-17T22:09:21.452" v="6350" actId="47"/>
        <pc:sldMkLst>
          <pc:docMk/>
          <pc:sldMk cId="1083006186" sldId="365"/>
        </pc:sldMkLst>
      </pc:sldChg>
      <pc:sldChg chg="add del">
        <pc:chgData name="Lapenna, Jacob T" userId="2c58e2d2-ed8c-4a50-a8c1-d28b636d6782" providerId="ADAL" clId="{566A33C0-0387-455C-9122-1BC65B88B631}" dt="2024-04-18T16:09:01.331" v="6358"/>
        <pc:sldMkLst>
          <pc:docMk/>
          <pc:sldMk cId="3482168781" sldId="365"/>
        </pc:sldMkLst>
      </pc:sldChg>
      <pc:sldChg chg="addSp delSp modSp add del mod modNotesTx">
        <pc:chgData name="Lapenna, Jacob T" userId="2c58e2d2-ed8c-4a50-a8c1-d28b636d6782" providerId="ADAL" clId="{566A33C0-0387-455C-9122-1BC65B88B631}" dt="2024-05-14T21:55:50.668" v="22976" actId="20577"/>
        <pc:sldMkLst>
          <pc:docMk/>
          <pc:sldMk cId="4007598170" sldId="365"/>
        </pc:sldMkLst>
        <pc:picChg chg="add mod">
          <ac:chgData name="Lapenna, Jacob T" userId="2c58e2d2-ed8c-4a50-a8c1-d28b636d6782" providerId="ADAL" clId="{566A33C0-0387-455C-9122-1BC65B88B631}" dt="2024-04-18T16:56:38.105" v="6387" actId="1076"/>
          <ac:picMkLst>
            <pc:docMk/>
            <pc:sldMk cId="4007598170" sldId="365"/>
            <ac:picMk id="5" creationId="{1A9700E5-F73B-8F5F-6CCF-9973A9D35194}"/>
          </ac:picMkLst>
        </pc:picChg>
        <pc:picChg chg="add mod">
          <ac:chgData name="Lapenna, Jacob T" userId="2c58e2d2-ed8c-4a50-a8c1-d28b636d6782" providerId="ADAL" clId="{566A33C0-0387-455C-9122-1BC65B88B631}" dt="2024-04-18T16:56:19.519" v="6383" actId="1076"/>
          <ac:picMkLst>
            <pc:docMk/>
            <pc:sldMk cId="4007598170" sldId="365"/>
            <ac:picMk id="7" creationId="{9FDA9CE7-4E79-5D70-A9CA-F80EE2A67E47}"/>
          </ac:picMkLst>
        </pc:picChg>
        <pc:picChg chg="add mod">
          <ac:chgData name="Lapenna, Jacob T" userId="2c58e2d2-ed8c-4a50-a8c1-d28b636d6782" providerId="ADAL" clId="{566A33C0-0387-455C-9122-1BC65B88B631}" dt="2024-04-18T16:26:12.292" v="6369" actId="1076"/>
          <ac:picMkLst>
            <pc:docMk/>
            <pc:sldMk cId="4007598170" sldId="365"/>
            <ac:picMk id="11" creationId="{3F74158C-78B4-0337-FFAB-57D3856E3768}"/>
          </ac:picMkLst>
        </pc:picChg>
        <pc:picChg chg="add mod">
          <ac:chgData name="Lapenna, Jacob T" userId="2c58e2d2-ed8c-4a50-a8c1-d28b636d6782" providerId="ADAL" clId="{566A33C0-0387-455C-9122-1BC65B88B631}" dt="2024-04-18T16:56:40.300" v="6388" actId="1076"/>
          <ac:picMkLst>
            <pc:docMk/>
            <pc:sldMk cId="4007598170" sldId="365"/>
            <ac:picMk id="13" creationId="{E845FB29-FA5D-E37A-E97C-6623F92A5894}"/>
          </ac:picMkLst>
        </pc:picChg>
        <pc:picChg chg="add mod">
          <ac:chgData name="Lapenna, Jacob T" userId="2c58e2d2-ed8c-4a50-a8c1-d28b636d6782" providerId="ADAL" clId="{566A33C0-0387-455C-9122-1BC65B88B631}" dt="2024-04-18T16:56:00.130" v="6381" actId="1076"/>
          <ac:picMkLst>
            <pc:docMk/>
            <pc:sldMk cId="4007598170" sldId="365"/>
            <ac:picMk id="15" creationId="{93388F47-8249-C574-746A-6656AC5A1925}"/>
          </ac:picMkLst>
        </pc:picChg>
        <pc:picChg chg="add mod modCrop">
          <ac:chgData name="Lapenna, Jacob T" userId="2c58e2d2-ed8c-4a50-a8c1-d28b636d6782" providerId="ADAL" clId="{566A33C0-0387-455C-9122-1BC65B88B631}" dt="2024-04-18T17:25:33.464" v="6588" actId="1076"/>
          <ac:picMkLst>
            <pc:docMk/>
            <pc:sldMk cId="4007598170" sldId="365"/>
            <ac:picMk id="17" creationId="{108BBA48-E793-E177-C89E-BFF8FA0C3D6B}"/>
          </ac:picMkLst>
        </pc:picChg>
        <pc:picChg chg="add del mod">
          <ac:chgData name="Lapenna, Jacob T" userId="2c58e2d2-ed8c-4a50-a8c1-d28b636d6782" providerId="ADAL" clId="{566A33C0-0387-455C-9122-1BC65B88B631}" dt="2024-04-18T17:25:06.909" v="6585" actId="478"/>
          <ac:picMkLst>
            <pc:docMk/>
            <pc:sldMk cId="4007598170" sldId="365"/>
            <ac:picMk id="2050" creationId="{3F415C7A-3F68-0DBB-93C1-5E61825F9A5D}"/>
          </ac:picMkLst>
        </pc:picChg>
      </pc:sldChg>
      <pc:sldChg chg="addSp modSp add del mod modNotesTx">
        <pc:chgData name="Lapenna, Jacob T" userId="2c58e2d2-ed8c-4a50-a8c1-d28b636d6782" providerId="ADAL" clId="{566A33C0-0387-455C-9122-1BC65B88B631}" dt="2024-04-30T19:49:18.473" v="20407" actId="47"/>
        <pc:sldMkLst>
          <pc:docMk/>
          <pc:sldMk cId="2306629111" sldId="366"/>
        </pc:sldMkLst>
        <pc:spChg chg="add mod">
          <ac:chgData name="Lapenna, Jacob T" userId="2c58e2d2-ed8c-4a50-a8c1-d28b636d6782" providerId="ADAL" clId="{566A33C0-0387-455C-9122-1BC65B88B631}" dt="2024-04-18T18:08:36.312" v="6925"/>
          <ac:spMkLst>
            <pc:docMk/>
            <pc:sldMk cId="2306629111" sldId="366"/>
            <ac:spMk id="3" creationId="{2046F41C-51F7-5C80-C567-C6B050824A3A}"/>
          </ac:spMkLst>
        </pc:spChg>
        <pc:spChg chg="mod">
          <ac:chgData name="Lapenna, Jacob T" userId="2c58e2d2-ed8c-4a50-a8c1-d28b636d6782" providerId="ADAL" clId="{566A33C0-0387-455C-9122-1BC65B88B631}" dt="2024-04-18T18:09:34.215" v="6932" actId="207"/>
          <ac:spMkLst>
            <pc:docMk/>
            <pc:sldMk cId="2306629111" sldId="366"/>
            <ac:spMk id="32" creationId="{062326BC-A432-D756-D10C-8B101A366AE5}"/>
          </ac:spMkLst>
        </pc:spChg>
        <pc:spChg chg="mod">
          <ac:chgData name="Lapenna, Jacob T" userId="2c58e2d2-ed8c-4a50-a8c1-d28b636d6782" providerId="ADAL" clId="{566A33C0-0387-455C-9122-1BC65B88B631}" dt="2024-04-18T18:09:39.364" v="6933" actId="207"/>
          <ac:spMkLst>
            <pc:docMk/>
            <pc:sldMk cId="2306629111" sldId="366"/>
            <ac:spMk id="38" creationId="{A16BFA26-5146-06D0-B367-A6BA59DCDB6C}"/>
          </ac:spMkLst>
        </pc:spChg>
        <pc:spChg chg="mod">
          <ac:chgData name="Lapenna, Jacob T" userId="2c58e2d2-ed8c-4a50-a8c1-d28b636d6782" providerId="ADAL" clId="{566A33C0-0387-455C-9122-1BC65B88B631}" dt="2024-04-18T18:09:44.942" v="6934" actId="207"/>
          <ac:spMkLst>
            <pc:docMk/>
            <pc:sldMk cId="2306629111" sldId="366"/>
            <ac:spMk id="39" creationId="{FE89DB8B-93AA-412E-1541-AC198EF4AD59}"/>
          </ac:spMkLst>
        </pc:spChg>
        <pc:cxnChg chg="mod">
          <ac:chgData name="Lapenna, Jacob T" userId="2c58e2d2-ed8c-4a50-a8c1-d28b636d6782" providerId="ADAL" clId="{566A33C0-0387-455C-9122-1BC65B88B631}" dt="2024-04-18T18:10:08.707" v="6940" actId="692"/>
          <ac:cxnSpMkLst>
            <pc:docMk/>
            <pc:sldMk cId="2306629111" sldId="366"/>
            <ac:cxnSpMk id="18" creationId="{B5D932DE-F20E-1637-224C-A99FB62AEB50}"/>
          </ac:cxnSpMkLst>
        </pc:cxnChg>
        <pc:cxnChg chg="mod">
          <ac:chgData name="Lapenna, Jacob T" userId="2c58e2d2-ed8c-4a50-a8c1-d28b636d6782" providerId="ADAL" clId="{566A33C0-0387-455C-9122-1BC65B88B631}" dt="2024-04-18T18:09:54.468" v="6936" actId="692"/>
          <ac:cxnSpMkLst>
            <pc:docMk/>
            <pc:sldMk cId="2306629111" sldId="366"/>
            <ac:cxnSpMk id="19" creationId="{4DA8720A-CC36-317A-7785-EB2C5521B7EE}"/>
          </ac:cxnSpMkLst>
        </pc:cxnChg>
        <pc:cxnChg chg="mod">
          <ac:chgData name="Lapenna, Jacob T" userId="2c58e2d2-ed8c-4a50-a8c1-d28b636d6782" providerId="ADAL" clId="{566A33C0-0387-455C-9122-1BC65B88B631}" dt="2024-04-18T18:10:01.090" v="6938" actId="692"/>
          <ac:cxnSpMkLst>
            <pc:docMk/>
            <pc:sldMk cId="2306629111" sldId="366"/>
            <ac:cxnSpMk id="21" creationId="{6FB20FB4-E56A-3B4E-1891-AFA79AA5C93F}"/>
          </ac:cxnSpMkLst>
        </pc:cxnChg>
      </pc:sldChg>
      <pc:sldChg chg="addSp modSp add del mod">
        <pc:chgData name="Lapenna, Jacob T" userId="2c58e2d2-ed8c-4a50-a8c1-d28b636d6782" providerId="ADAL" clId="{566A33C0-0387-455C-9122-1BC65B88B631}" dt="2024-04-30T19:49:18.473" v="20407" actId="47"/>
        <pc:sldMkLst>
          <pc:docMk/>
          <pc:sldMk cId="3482781032" sldId="367"/>
        </pc:sldMkLst>
        <pc:spChg chg="add mod">
          <ac:chgData name="Lapenna, Jacob T" userId="2c58e2d2-ed8c-4a50-a8c1-d28b636d6782" providerId="ADAL" clId="{566A33C0-0387-455C-9122-1BC65B88B631}" dt="2024-04-18T18:08:32.952" v="6924"/>
          <ac:spMkLst>
            <pc:docMk/>
            <pc:sldMk cId="3482781032" sldId="367"/>
            <ac:spMk id="3" creationId="{D1C6F521-521F-6946-4BAC-770E8BBEA2E2}"/>
          </ac:spMkLst>
        </pc:spChg>
        <pc:spChg chg="mod">
          <ac:chgData name="Lapenna, Jacob T" userId="2c58e2d2-ed8c-4a50-a8c1-d28b636d6782" providerId="ADAL" clId="{566A33C0-0387-455C-9122-1BC65B88B631}" dt="2024-04-18T18:09:09.903" v="6929" actId="207"/>
          <ac:spMkLst>
            <pc:docMk/>
            <pc:sldMk cId="3482781032" sldId="367"/>
            <ac:spMk id="35" creationId="{7C1644DD-5BC6-2EF6-FFF9-6B266B0BEA5A}"/>
          </ac:spMkLst>
        </pc:spChg>
        <pc:spChg chg="mod">
          <ac:chgData name="Lapenna, Jacob T" userId="2c58e2d2-ed8c-4a50-a8c1-d28b636d6782" providerId="ADAL" clId="{566A33C0-0387-455C-9122-1BC65B88B631}" dt="2024-04-18T18:08:48.722" v="6926" actId="207"/>
          <ac:spMkLst>
            <pc:docMk/>
            <pc:sldMk cId="3482781032" sldId="367"/>
            <ac:spMk id="42" creationId="{25FADC25-20C6-F66F-69E9-1B8DC0FE575D}"/>
          </ac:spMkLst>
        </pc:spChg>
        <pc:cxnChg chg="mod">
          <ac:chgData name="Lapenna, Jacob T" userId="2c58e2d2-ed8c-4a50-a8c1-d28b636d6782" providerId="ADAL" clId="{566A33C0-0387-455C-9122-1BC65B88B631}" dt="2024-04-18T18:09:15.987" v="6931" actId="692"/>
          <ac:cxnSpMkLst>
            <pc:docMk/>
            <pc:sldMk cId="3482781032" sldId="367"/>
            <ac:cxnSpMk id="25" creationId="{847B763F-98F2-2186-8444-0BF8D77BBBE8}"/>
          </ac:cxnSpMkLst>
        </pc:cxnChg>
        <pc:cxnChg chg="mod">
          <ac:chgData name="Lapenna, Jacob T" userId="2c58e2d2-ed8c-4a50-a8c1-d28b636d6782" providerId="ADAL" clId="{566A33C0-0387-455C-9122-1BC65B88B631}" dt="2024-04-18T18:09:01.314" v="6928" actId="692"/>
          <ac:cxnSpMkLst>
            <pc:docMk/>
            <pc:sldMk cId="3482781032" sldId="367"/>
            <ac:cxnSpMk id="40" creationId="{9F43EAD4-95F5-DECE-0622-D6589A50C8B3}"/>
          </ac:cxnSpMkLst>
        </pc:cxnChg>
      </pc:sldChg>
      <pc:sldChg chg="delSp modSp add del mod">
        <pc:chgData name="Lapenna, Jacob T" userId="2c58e2d2-ed8c-4a50-a8c1-d28b636d6782" providerId="ADAL" clId="{566A33C0-0387-455C-9122-1BC65B88B631}" dt="2024-04-18T18:05:13.742" v="6851" actId="47"/>
        <pc:sldMkLst>
          <pc:docMk/>
          <pc:sldMk cId="2699764462" sldId="368"/>
        </pc:sldMkLst>
        <pc:spChg chg="mod">
          <ac:chgData name="Lapenna, Jacob T" userId="2c58e2d2-ed8c-4a50-a8c1-d28b636d6782" providerId="ADAL" clId="{566A33C0-0387-455C-9122-1BC65B88B631}" dt="2024-04-18T18:03:36.398" v="6820" actId="1076"/>
          <ac:spMkLst>
            <pc:docMk/>
            <pc:sldMk cId="2699764462" sldId="368"/>
            <ac:spMk id="2" creationId="{5AD4224E-321A-C1E7-2EC7-8096357C5C06}"/>
          </ac:spMkLst>
        </pc:spChg>
        <pc:spChg chg="del">
          <ac:chgData name="Lapenna, Jacob T" userId="2c58e2d2-ed8c-4a50-a8c1-d28b636d6782" providerId="ADAL" clId="{566A33C0-0387-455C-9122-1BC65B88B631}" dt="2024-04-18T18:03:21.469" v="6813" actId="478"/>
          <ac:spMkLst>
            <pc:docMk/>
            <pc:sldMk cId="2699764462" sldId="368"/>
            <ac:spMk id="32" creationId="{062326BC-A432-D756-D10C-8B101A366AE5}"/>
          </ac:spMkLst>
        </pc:spChg>
        <pc:spChg chg="del">
          <ac:chgData name="Lapenna, Jacob T" userId="2c58e2d2-ed8c-4a50-a8c1-d28b636d6782" providerId="ADAL" clId="{566A33C0-0387-455C-9122-1BC65B88B631}" dt="2024-04-18T18:03:23.660" v="6814" actId="478"/>
          <ac:spMkLst>
            <pc:docMk/>
            <pc:sldMk cId="2699764462" sldId="368"/>
            <ac:spMk id="35" creationId="{7C1644DD-5BC6-2EF6-FFF9-6B266B0BEA5A}"/>
          </ac:spMkLst>
        </pc:spChg>
        <pc:spChg chg="del">
          <ac:chgData name="Lapenna, Jacob T" userId="2c58e2d2-ed8c-4a50-a8c1-d28b636d6782" providerId="ADAL" clId="{566A33C0-0387-455C-9122-1BC65B88B631}" dt="2024-04-18T18:03:32.829" v="6818" actId="478"/>
          <ac:spMkLst>
            <pc:docMk/>
            <pc:sldMk cId="2699764462" sldId="368"/>
            <ac:spMk id="38" creationId="{A16BFA26-5146-06D0-B367-A6BA59DCDB6C}"/>
          </ac:spMkLst>
        </pc:spChg>
        <pc:spChg chg="del">
          <ac:chgData name="Lapenna, Jacob T" userId="2c58e2d2-ed8c-4a50-a8c1-d28b636d6782" providerId="ADAL" clId="{566A33C0-0387-455C-9122-1BC65B88B631}" dt="2024-04-18T18:03:43.516" v="6821" actId="478"/>
          <ac:spMkLst>
            <pc:docMk/>
            <pc:sldMk cId="2699764462" sldId="368"/>
            <ac:spMk id="39" creationId="{FE89DB8B-93AA-412E-1541-AC198EF4AD59}"/>
          </ac:spMkLst>
        </pc:spChg>
        <pc:spChg chg="del">
          <ac:chgData name="Lapenna, Jacob T" userId="2c58e2d2-ed8c-4a50-a8c1-d28b636d6782" providerId="ADAL" clId="{566A33C0-0387-455C-9122-1BC65B88B631}" dt="2024-04-18T18:03:28.988" v="6816" actId="478"/>
          <ac:spMkLst>
            <pc:docMk/>
            <pc:sldMk cId="2699764462" sldId="368"/>
            <ac:spMk id="42" creationId="{25FADC25-20C6-F66F-69E9-1B8DC0FE575D}"/>
          </ac:spMkLst>
        </pc:spChg>
        <pc:picChg chg="del">
          <ac:chgData name="Lapenna, Jacob T" userId="2c58e2d2-ed8c-4a50-a8c1-d28b636d6782" providerId="ADAL" clId="{566A33C0-0387-455C-9122-1BC65B88B631}" dt="2024-04-18T18:03:43.516" v="6821" actId="478"/>
          <ac:picMkLst>
            <pc:docMk/>
            <pc:sldMk cId="2699764462" sldId="368"/>
            <ac:picMk id="1030" creationId="{BCE58D48-E9A4-223C-F0D6-328FE97504DD}"/>
          </ac:picMkLst>
        </pc:picChg>
        <pc:picChg chg="del">
          <ac:chgData name="Lapenna, Jacob T" userId="2c58e2d2-ed8c-4a50-a8c1-d28b636d6782" providerId="ADAL" clId="{566A33C0-0387-455C-9122-1BC65B88B631}" dt="2024-04-18T18:03:43.516" v="6821" actId="478"/>
          <ac:picMkLst>
            <pc:docMk/>
            <pc:sldMk cId="2699764462" sldId="368"/>
            <ac:picMk id="1032" creationId="{B86DF5A3-E889-4887-60AF-F0584878C0D2}"/>
          </ac:picMkLst>
        </pc:picChg>
        <pc:picChg chg="del">
          <ac:chgData name="Lapenna, Jacob T" userId="2c58e2d2-ed8c-4a50-a8c1-d28b636d6782" providerId="ADAL" clId="{566A33C0-0387-455C-9122-1BC65B88B631}" dt="2024-04-18T18:03:43.516" v="6821" actId="478"/>
          <ac:picMkLst>
            <pc:docMk/>
            <pc:sldMk cId="2699764462" sldId="368"/>
            <ac:picMk id="1034" creationId="{2CCF7D6B-03E5-7F37-01F9-4F41D6F2D41E}"/>
          </ac:picMkLst>
        </pc:picChg>
        <pc:cxnChg chg="del">
          <ac:chgData name="Lapenna, Jacob T" userId="2c58e2d2-ed8c-4a50-a8c1-d28b636d6782" providerId="ADAL" clId="{566A33C0-0387-455C-9122-1BC65B88B631}" dt="2024-04-18T18:03:19.324" v="6812" actId="478"/>
          <ac:cxnSpMkLst>
            <pc:docMk/>
            <pc:sldMk cId="2699764462" sldId="368"/>
            <ac:cxnSpMk id="18" creationId="{B5D932DE-F20E-1637-224C-A99FB62AEB50}"/>
          </ac:cxnSpMkLst>
        </pc:cxnChg>
        <pc:cxnChg chg="del">
          <ac:chgData name="Lapenna, Jacob T" userId="2c58e2d2-ed8c-4a50-a8c1-d28b636d6782" providerId="ADAL" clId="{566A33C0-0387-455C-9122-1BC65B88B631}" dt="2024-04-18T18:03:43.516" v="6821" actId="478"/>
          <ac:cxnSpMkLst>
            <pc:docMk/>
            <pc:sldMk cId="2699764462" sldId="368"/>
            <ac:cxnSpMk id="19" creationId="{4DA8720A-CC36-317A-7785-EB2C5521B7EE}"/>
          </ac:cxnSpMkLst>
        </pc:cxnChg>
        <pc:cxnChg chg="del">
          <ac:chgData name="Lapenna, Jacob T" userId="2c58e2d2-ed8c-4a50-a8c1-d28b636d6782" providerId="ADAL" clId="{566A33C0-0387-455C-9122-1BC65B88B631}" dt="2024-04-18T18:03:43.516" v="6821" actId="478"/>
          <ac:cxnSpMkLst>
            <pc:docMk/>
            <pc:sldMk cId="2699764462" sldId="368"/>
            <ac:cxnSpMk id="21" creationId="{6FB20FB4-E56A-3B4E-1891-AFA79AA5C93F}"/>
          </ac:cxnSpMkLst>
        </pc:cxnChg>
        <pc:cxnChg chg="del">
          <ac:chgData name="Lapenna, Jacob T" userId="2c58e2d2-ed8c-4a50-a8c1-d28b636d6782" providerId="ADAL" clId="{566A33C0-0387-455C-9122-1BC65B88B631}" dt="2024-04-18T18:03:25.644" v="6815" actId="478"/>
          <ac:cxnSpMkLst>
            <pc:docMk/>
            <pc:sldMk cId="2699764462" sldId="368"/>
            <ac:cxnSpMk id="25" creationId="{847B763F-98F2-2186-8444-0BF8D77BBBE8}"/>
          </ac:cxnSpMkLst>
        </pc:cxnChg>
        <pc:cxnChg chg="del">
          <ac:chgData name="Lapenna, Jacob T" userId="2c58e2d2-ed8c-4a50-a8c1-d28b636d6782" providerId="ADAL" clId="{566A33C0-0387-455C-9122-1BC65B88B631}" dt="2024-04-18T18:03:30.908" v="6817" actId="478"/>
          <ac:cxnSpMkLst>
            <pc:docMk/>
            <pc:sldMk cId="2699764462" sldId="368"/>
            <ac:cxnSpMk id="40" creationId="{9F43EAD4-95F5-DECE-0622-D6589A50C8B3}"/>
          </ac:cxnSpMkLst>
        </pc:cxnChg>
      </pc:sldChg>
      <pc:sldChg chg="addSp delSp modSp add del mod">
        <pc:chgData name="Lapenna, Jacob T" userId="2c58e2d2-ed8c-4a50-a8c1-d28b636d6782" providerId="ADAL" clId="{566A33C0-0387-455C-9122-1BC65B88B631}" dt="2024-04-30T19:49:18.473" v="20407" actId="47"/>
        <pc:sldMkLst>
          <pc:docMk/>
          <pc:sldMk cId="785475117" sldId="369"/>
        </pc:sldMkLst>
        <pc:spChg chg="add mod">
          <ac:chgData name="Lapenna, Jacob T" userId="2c58e2d2-ed8c-4a50-a8c1-d28b636d6782" providerId="ADAL" clId="{566A33C0-0387-455C-9122-1BC65B88B631}" dt="2024-04-18T18:04:38.607" v="6847" actId="20577"/>
          <ac:spMkLst>
            <pc:docMk/>
            <pc:sldMk cId="785475117" sldId="369"/>
            <ac:spMk id="3" creationId="{929B6F99-208D-FF15-C981-B95B7E22B6A7}"/>
          </ac:spMkLst>
        </pc:spChg>
        <pc:spChg chg="mod">
          <ac:chgData name="Lapenna, Jacob T" userId="2c58e2d2-ed8c-4a50-a8c1-d28b636d6782" providerId="ADAL" clId="{566A33C0-0387-455C-9122-1BC65B88B631}" dt="2024-04-18T18:08:24.505" v="6923" actId="207"/>
          <ac:spMkLst>
            <pc:docMk/>
            <pc:sldMk cId="785475117" sldId="369"/>
            <ac:spMk id="15" creationId="{C573D5DD-ECD0-0937-D902-9E204CD2E33B}"/>
          </ac:spMkLst>
        </pc:spChg>
        <pc:spChg chg="mod">
          <ac:chgData name="Lapenna, Jacob T" userId="2c58e2d2-ed8c-4a50-a8c1-d28b636d6782" providerId="ADAL" clId="{566A33C0-0387-455C-9122-1BC65B88B631}" dt="2024-04-18T18:08:07.878" v="6918" actId="207"/>
          <ac:spMkLst>
            <pc:docMk/>
            <pc:sldMk cId="785475117" sldId="369"/>
            <ac:spMk id="16" creationId="{B8C7EACC-9906-E177-C98F-6DAB29C48153}"/>
          </ac:spMkLst>
        </pc:spChg>
        <pc:spChg chg="del">
          <ac:chgData name="Lapenna, Jacob T" userId="2c58e2d2-ed8c-4a50-a8c1-d28b636d6782" providerId="ADAL" clId="{566A33C0-0387-455C-9122-1BC65B88B631}" dt="2024-04-18T18:03:58.204" v="6823" actId="478"/>
          <ac:spMkLst>
            <pc:docMk/>
            <pc:sldMk cId="785475117" sldId="369"/>
            <ac:spMk id="32" creationId="{062326BC-A432-D756-D10C-8B101A366AE5}"/>
          </ac:spMkLst>
        </pc:spChg>
        <pc:spChg chg="del">
          <ac:chgData name="Lapenna, Jacob T" userId="2c58e2d2-ed8c-4a50-a8c1-d28b636d6782" providerId="ADAL" clId="{566A33C0-0387-455C-9122-1BC65B88B631}" dt="2024-04-18T18:03:58.204" v="6823" actId="478"/>
          <ac:spMkLst>
            <pc:docMk/>
            <pc:sldMk cId="785475117" sldId="369"/>
            <ac:spMk id="35" creationId="{7C1644DD-5BC6-2EF6-FFF9-6B266B0BEA5A}"/>
          </ac:spMkLst>
        </pc:spChg>
        <pc:spChg chg="del">
          <ac:chgData name="Lapenna, Jacob T" userId="2c58e2d2-ed8c-4a50-a8c1-d28b636d6782" providerId="ADAL" clId="{566A33C0-0387-455C-9122-1BC65B88B631}" dt="2024-04-18T18:03:55.181" v="6822" actId="478"/>
          <ac:spMkLst>
            <pc:docMk/>
            <pc:sldMk cId="785475117" sldId="369"/>
            <ac:spMk id="38" creationId="{A16BFA26-5146-06D0-B367-A6BA59DCDB6C}"/>
          </ac:spMkLst>
        </pc:spChg>
        <pc:spChg chg="del">
          <ac:chgData name="Lapenna, Jacob T" userId="2c58e2d2-ed8c-4a50-a8c1-d28b636d6782" providerId="ADAL" clId="{566A33C0-0387-455C-9122-1BC65B88B631}" dt="2024-04-18T18:03:55.181" v="6822" actId="478"/>
          <ac:spMkLst>
            <pc:docMk/>
            <pc:sldMk cId="785475117" sldId="369"/>
            <ac:spMk id="39" creationId="{FE89DB8B-93AA-412E-1541-AC198EF4AD59}"/>
          </ac:spMkLst>
        </pc:spChg>
        <pc:spChg chg="del">
          <ac:chgData name="Lapenna, Jacob T" userId="2c58e2d2-ed8c-4a50-a8c1-d28b636d6782" providerId="ADAL" clId="{566A33C0-0387-455C-9122-1BC65B88B631}" dt="2024-04-18T18:03:55.181" v="6822" actId="478"/>
          <ac:spMkLst>
            <pc:docMk/>
            <pc:sldMk cId="785475117" sldId="369"/>
            <ac:spMk id="42" creationId="{25FADC25-20C6-F66F-69E9-1B8DC0FE575D}"/>
          </ac:spMkLst>
        </pc:spChg>
        <pc:picChg chg="mod">
          <ac:chgData name="Lapenna, Jacob T" userId="2c58e2d2-ed8c-4a50-a8c1-d28b636d6782" providerId="ADAL" clId="{566A33C0-0387-455C-9122-1BC65B88B631}" dt="2024-04-18T18:08:19.905" v="6922" actId="29295"/>
          <ac:picMkLst>
            <pc:docMk/>
            <pc:sldMk cId="785475117" sldId="369"/>
            <ac:picMk id="14" creationId="{99182D86-28BB-B3E9-7539-C9A96DF3F851}"/>
          </ac:picMkLst>
        </pc:picChg>
        <pc:picChg chg="mod">
          <ac:chgData name="Lapenna, Jacob T" userId="2c58e2d2-ed8c-4a50-a8c1-d28b636d6782" providerId="ADAL" clId="{566A33C0-0387-455C-9122-1BC65B88B631}" dt="2024-04-18T18:08:13.776" v="6920"/>
          <ac:picMkLst>
            <pc:docMk/>
            <pc:sldMk cId="785475117" sldId="369"/>
            <ac:picMk id="1028" creationId="{DCFE5BF3-6AE5-4163-E432-F23B37725D9E}"/>
          </ac:picMkLst>
        </pc:picChg>
        <pc:cxnChg chg="del">
          <ac:chgData name="Lapenna, Jacob T" userId="2c58e2d2-ed8c-4a50-a8c1-d28b636d6782" providerId="ADAL" clId="{566A33C0-0387-455C-9122-1BC65B88B631}" dt="2024-04-18T18:03:58.204" v="6823" actId="478"/>
          <ac:cxnSpMkLst>
            <pc:docMk/>
            <pc:sldMk cId="785475117" sldId="369"/>
            <ac:cxnSpMk id="18" creationId="{B5D932DE-F20E-1637-224C-A99FB62AEB50}"/>
          </ac:cxnSpMkLst>
        </pc:cxnChg>
        <pc:cxnChg chg="del">
          <ac:chgData name="Lapenna, Jacob T" userId="2c58e2d2-ed8c-4a50-a8c1-d28b636d6782" providerId="ADAL" clId="{566A33C0-0387-455C-9122-1BC65B88B631}" dt="2024-04-18T18:03:55.181" v="6822" actId="478"/>
          <ac:cxnSpMkLst>
            <pc:docMk/>
            <pc:sldMk cId="785475117" sldId="369"/>
            <ac:cxnSpMk id="19" creationId="{4DA8720A-CC36-317A-7785-EB2C5521B7EE}"/>
          </ac:cxnSpMkLst>
        </pc:cxnChg>
        <pc:cxnChg chg="del">
          <ac:chgData name="Lapenna, Jacob T" userId="2c58e2d2-ed8c-4a50-a8c1-d28b636d6782" providerId="ADAL" clId="{566A33C0-0387-455C-9122-1BC65B88B631}" dt="2024-04-18T18:03:55.181" v="6822" actId="478"/>
          <ac:cxnSpMkLst>
            <pc:docMk/>
            <pc:sldMk cId="785475117" sldId="369"/>
            <ac:cxnSpMk id="21" creationId="{6FB20FB4-E56A-3B4E-1891-AFA79AA5C93F}"/>
          </ac:cxnSpMkLst>
        </pc:cxnChg>
        <pc:cxnChg chg="del">
          <ac:chgData name="Lapenna, Jacob T" userId="2c58e2d2-ed8c-4a50-a8c1-d28b636d6782" providerId="ADAL" clId="{566A33C0-0387-455C-9122-1BC65B88B631}" dt="2024-04-18T18:03:58.204" v="6823" actId="478"/>
          <ac:cxnSpMkLst>
            <pc:docMk/>
            <pc:sldMk cId="785475117" sldId="369"/>
            <ac:cxnSpMk id="25" creationId="{847B763F-98F2-2186-8444-0BF8D77BBBE8}"/>
          </ac:cxnSpMkLst>
        </pc:cxnChg>
        <pc:cxnChg chg="del">
          <ac:chgData name="Lapenna, Jacob T" userId="2c58e2d2-ed8c-4a50-a8c1-d28b636d6782" providerId="ADAL" clId="{566A33C0-0387-455C-9122-1BC65B88B631}" dt="2024-04-18T18:03:55.181" v="6822" actId="478"/>
          <ac:cxnSpMkLst>
            <pc:docMk/>
            <pc:sldMk cId="785475117" sldId="369"/>
            <ac:cxnSpMk id="40" creationId="{9F43EAD4-95F5-DECE-0622-D6589A50C8B3}"/>
          </ac:cxnSpMkLst>
        </pc:cxnChg>
      </pc:sldChg>
      <pc:sldChg chg="modSp add del mod">
        <pc:chgData name="Lapenna, Jacob T" userId="2c58e2d2-ed8c-4a50-a8c1-d28b636d6782" providerId="ADAL" clId="{566A33C0-0387-455C-9122-1BC65B88B631}" dt="2024-04-30T19:49:18.473" v="20407" actId="47"/>
        <pc:sldMkLst>
          <pc:docMk/>
          <pc:sldMk cId="2670520072" sldId="370"/>
        </pc:sldMkLst>
        <pc:spChg chg="mod">
          <ac:chgData name="Lapenna, Jacob T" userId="2c58e2d2-ed8c-4a50-a8c1-d28b636d6782" providerId="ADAL" clId="{566A33C0-0387-455C-9122-1BC65B88B631}" dt="2024-04-18T18:07:59.706" v="6917" actId="207"/>
          <ac:spMkLst>
            <pc:docMk/>
            <pc:sldMk cId="2670520072" sldId="370"/>
            <ac:spMk id="3" creationId="{929B6F99-208D-FF15-C981-B95B7E22B6A7}"/>
          </ac:spMkLst>
        </pc:spChg>
        <pc:spChg chg="mod">
          <ac:chgData name="Lapenna, Jacob T" userId="2c58e2d2-ed8c-4a50-a8c1-d28b636d6782" providerId="ADAL" clId="{566A33C0-0387-455C-9122-1BC65B88B631}" dt="2024-04-18T18:07:32.684" v="6910" actId="207"/>
          <ac:spMkLst>
            <pc:docMk/>
            <pc:sldMk cId="2670520072" sldId="370"/>
            <ac:spMk id="15" creationId="{C573D5DD-ECD0-0937-D902-9E204CD2E33B}"/>
          </ac:spMkLst>
        </pc:spChg>
        <pc:picChg chg="mod">
          <ac:chgData name="Lapenna, Jacob T" userId="2c58e2d2-ed8c-4a50-a8c1-d28b636d6782" providerId="ADAL" clId="{566A33C0-0387-455C-9122-1BC65B88B631}" dt="2024-04-18T18:07:24.282" v="6909" actId="29295"/>
          <ac:picMkLst>
            <pc:docMk/>
            <pc:sldMk cId="2670520072" sldId="370"/>
            <ac:picMk id="14" creationId="{99182D86-28BB-B3E9-7539-C9A96DF3F851}"/>
          </ac:picMkLst>
        </pc:picChg>
        <pc:picChg chg="mod">
          <ac:chgData name="Lapenna, Jacob T" userId="2c58e2d2-ed8c-4a50-a8c1-d28b636d6782" providerId="ADAL" clId="{566A33C0-0387-455C-9122-1BC65B88B631}" dt="2024-04-18T18:07:53.633" v="6916"/>
          <ac:picMkLst>
            <pc:docMk/>
            <pc:sldMk cId="2670520072" sldId="370"/>
            <ac:picMk id="1030" creationId="{BCE58D48-E9A4-223C-F0D6-328FE97504DD}"/>
          </ac:picMkLst>
        </pc:picChg>
        <pc:picChg chg="mod">
          <ac:chgData name="Lapenna, Jacob T" userId="2c58e2d2-ed8c-4a50-a8c1-d28b636d6782" providerId="ADAL" clId="{566A33C0-0387-455C-9122-1BC65B88B631}" dt="2024-04-18T18:07:48.176" v="6914"/>
          <ac:picMkLst>
            <pc:docMk/>
            <pc:sldMk cId="2670520072" sldId="370"/>
            <ac:picMk id="1032" creationId="{B86DF5A3-E889-4887-60AF-F0584878C0D2}"/>
          </ac:picMkLst>
        </pc:picChg>
        <pc:picChg chg="mod">
          <ac:chgData name="Lapenna, Jacob T" userId="2c58e2d2-ed8c-4a50-a8c1-d28b636d6782" providerId="ADAL" clId="{566A33C0-0387-455C-9122-1BC65B88B631}" dt="2024-04-18T18:07:42.289" v="6912"/>
          <ac:picMkLst>
            <pc:docMk/>
            <pc:sldMk cId="2670520072" sldId="370"/>
            <ac:picMk id="1034" creationId="{2CCF7D6B-03E5-7F37-01F9-4F41D6F2D41E}"/>
          </ac:picMkLst>
        </pc:picChg>
      </pc:sldChg>
      <pc:sldChg chg="modSp add del mod">
        <pc:chgData name="Lapenna, Jacob T" userId="2c58e2d2-ed8c-4a50-a8c1-d28b636d6782" providerId="ADAL" clId="{566A33C0-0387-455C-9122-1BC65B88B631}" dt="2024-04-30T19:49:18.473" v="20407" actId="47"/>
        <pc:sldMkLst>
          <pc:docMk/>
          <pc:sldMk cId="242722984" sldId="371"/>
        </pc:sldMkLst>
        <pc:spChg chg="mod">
          <ac:chgData name="Lapenna, Jacob T" userId="2c58e2d2-ed8c-4a50-a8c1-d28b636d6782" providerId="ADAL" clId="{566A33C0-0387-455C-9122-1BC65B88B631}" dt="2024-04-18T18:07:09.973" v="6907" actId="207"/>
          <ac:spMkLst>
            <pc:docMk/>
            <pc:sldMk cId="242722984" sldId="371"/>
            <ac:spMk id="3" creationId="{929B6F99-208D-FF15-C981-B95B7E22B6A7}"/>
          </ac:spMkLst>
        </pc:spChg>
        <pc:spChg chg="mod">
          <ac:chgData name="Lapenna, Jacob T" userId="2c58e2d2-ed8c-4a50-a8c1-d28b636d6782" providerId="ADAL" clId="{566A33C0-0387-455C-9122-1BC65B88B631}" dt="2024-04-18T18:07:03.011" v="6906" actId="207"/>
          <ac:spMkLst>
            <pc:docMk/>
            <pc:sldMk cId="242722984" sldId="371"/>
            <ac:spMk id="16" creationId="{B8C7EACC-9906-E177-C98F-6DAB29C48153}"/>
          </ac:spMkLst>
        </pc:spChg>
        <pc:picChg chg="mod">
          <ac:chgData name="Lapenna, Jacob T" userId="2c58e2d2-ed8c-4a50-a8c1-d28b636d6782" providerId="ADAL" clId="{566A33C0-0387-455C-9122-1BC65B88B631}" dt="2024-04-18T18:06:13.600" v="6898"/>
          <ac:picMkLst>
            <pc:docMk/>
            <pc:sldMk cId="242722984" sldId="371"/>
            <ac:picMk id="1028" creationId="{DCFE5BF3-6AE5-4163-E432-F23B37725D9E}"/>
          </ac:picMkLst>
        </pc:picChg>
        <pc:picChg chg="mod">
          <ac:chgData name="Lapenna, Jacob T" userId="2c58e2d2-ed8c-4a50-a8c1-d28b636d6782" providerId="ADAL" clId="{566A33C0-0387-455C-9122-1BC65B88B631}" dt="2024-04-18T18:06:47.327" v="6904"/>
          <ac:picMkLst>
            <pc:docMk/>
            <pc:sldMk cId="242722984" sldId="371"/>
            <ac:picMk id="1030" creationId="{BCE58D48-E9A4-223C-F0D6-328FE97504DD}"/>
          </ac:picMkLst>
        </pc:picChg>
        <pc:picChg chg="mod">
          <ac:chgData name="Lapenna, Jacob T" userId="2c58e2d2-ed8c-4a50-a8c1-d28b636d6782" providerId="ADAL" clId="{566A33C0-0387-455C-9122-1BC65B88B631}" dt="2024-04-18T18:06:41.855" v="6902"/>
          <ac:picMkLst>
            <pc:docMk/>
            <pc:sldMk cId="242722984" sldId="371"/>
            <ac:picMk id="1032" creationId="{B86DF5A3-E889-4887-60AF-F0584878C0D2}"/>
          </ac:picMkLst>
        </pc:picChg>
        <pc:picChg chg="mod">
          <ac:chgData name="Lapenna, Jacob T" userId="2c58e2d2-ed8c-4a50-a8c1-d28b636d6782" providerId="ADAL" clId="{566A33C0-0387-455C-9122-1BC65B88B631}" dt="2024-04-18T18:06:36.179" v="6900"/>
          <ac:picMkLst>
            <pc:docMk/>
            <pc:sldMk cId="242722984" sldId="371"/>
            <ac:picMk id="1034" creationId="{2CCF7D6B-03E5-7F37-01F9-4F41D6F2D41E}"/>
          </ac:picMkLst>
        </pc:picChg>
      </pc:sldChg>
      <pc:sldChg chg="modSp add del mod">
        <pc:chgData name="Lapenna, Jacob T" userId="2c58e2d2-ed8c-4a50-a8c1-d28b636d6782" providerId="ADAL" clId="{566A33C0-0387-455C-9122-1BC65B88B631}" dt="2024-04-30T19:49:18.473" v="20407" actId="47"/>
        <pc:sldMkLst>
          <pc:docMk/>
          <pc:sldMk cId="1631709606" sldId="372"/>
        </pc:sldMkLst>
        <pc:spChg chg="mod">
          <ac:chgData name="Lapenna, Jacob T" userId="2c58e2d2-ed8c-4a50-a8c1-d28b636d6782" providerId="ADAL" clId="{566A33C0-0387-455C-9122-1BC65B88B631}" dt="2024-04-18T18:10:46.399" v="6944" actId="207"/>
          <ac:spMkLst>
            <pc:docMk/>
            <pc:sldMk cId="1631709606" sldId="372"/>
            <ac:spMk id="32" creationId="{062326BC-A432-D756-D10C-8B101A366AE5}"/>
          </ac:spMkLst>
        </pc:spChg>
        <pc:spChg chg="mod">
          <ac:chgData name="Lapenna, Jacob T" userId="2c58e2d2-ed8c-4a50-a8c1-d28b636d6782" providerId="ADAL" clId="{566A33C0-0387-455C-9122-1BC65B88B631}" dt="2024-04-18T18:10:38.243" v="6943" actId="207"/>
          <ac:spMkLst>
            <pc:docMk/>
            <pc:sldMk cId="1631709606" sldId="372"/>
            <ac:spMk id="42" creationId="{25FADC25-20C6-F66F-69E9-1B8DC0FE575D}"/>
          </ac:spMkLst>
        </pc:spChg>
        <pc:cxnChg chg="mod">
          <ac:chgData name="Lapenna, Jacob T" userId="2c58e2d2-ed8c-4a50-a8c1-d28b636d6782" providerId="ADAL" clId="{566A33C0-0387-455C-9122-1BC65B88B631}" dt="2024-04-18T18:11:13.939" v="6946" actId="692"/>
          <ac:cxnSpMkLst>
            <pc:docMk/>
            <pc:sldMk cId="1631709606" sldId="372"/>
            <ac:cxnSpMk id="18" creationId="{B5D932DE-F20E-1637-224C-A99FB62AEB50}"/>
          </ac:cxnSpMkLst>
        </pc:cxnChg>
        <pc:cxnChg chg="mod">
          <ac:chgData name="Lapenna, Jacob T" userId="2c58e2d2-ed8c-4a50-a8c1-d28b636d6782" providerId="ADAL" clId="{566A33C0-0387-455C-9122-1BC65B88B631}" dt="2024-04-18T18:10:27.460" v="6942" actId="692"/>
          <ac:cxnSpMkLst>
            <pc:docMk/>
            <pc:sldMk cId="1631709606" sldId="372"/>
            <ac:cxnSpMk id="40" creationId="{9F43EAD4-95F5-DECE-0622-D6589A50C8B3}"/>
          </ac:cxnSpMkLst>
        </pc:cxnChg>
      </pc:sldChg>
      <pc:sldChg chg="add del">
        <pc:chgData name="Lapenna, Jacob T" userId="2c58e2d2-ed8c-4a50-a8c1-d28b636d6782" providerId="ADAL" clId="{566A33C0-0387-455C-9122-1BC65B88B631}" dt="2024-04-18T18:38:58.904" v="7372" actId="47"/>
        <pc:sldMkLst>
          <pc:docMk/>
          <pc:sldMk cId="1803909865" sldId="373"/>
        </pc:sldMkLst>
      </pc:sldChg>
      <pc:sldChg chg="addSp delSp modSp new mod modNotesTx">
        <pc:chgData name="Lapenna, Jacob T" userId="2c58e2d2-ed8c-4a50-a8c1-d28b636d6782" providerId="ADAL" clId="{566A33C0-0387-455C-9122-1BC65B88B631}" dt="2024-05-14T22:25:06.073" v="25723" actId="20577"/>
        <pc:sldMkLst>
          <pc:docMk/>
          <pc:sldMk cId="1519860421" sldId="374"/>
        </pc:sldMkLst>
        <pc:spChg chg="mod">
          <ac:chgData name="Lapenna, Jacob T" userId="2c58e2d2-ed8c-4a50-a8c1-d28b636d6782" providerId="ADAL" clId="{566A33C0-0387-455C-9122-1BC65B88B631}" dt="2024-04-18T18:26:07.501" v="7163" actId="20577"/>
          <ac:spMkLst>
            <pc:docMk/>
            <pc:sldMk cId="1519860421" sldId="374"/>
            <ac:spMk id="2" creationId="{F14993CC-79E4-DA86-B956-B13F70FA87C4}"/>
          </ac:spMkLst>
        </pc:spChg>
        <pc:spChg chg="del">
          <ac:chgData name="Lapenna, Jacob T" userId="2c58e2d2-ed8c-4a50-a8c1-d28b636d6782" providerId="ADAL" clId="{566A33C0-0387-455C-9122-1BC65B88B631}" dt="2024-04-18T18:26:12.557" v="7164" actId="478"/>
          <ac:spMkLst>
            <pc:docMk/>
            <pc:sldMk cId="1519860421" sldId="374"/>
            <ac:spMk id="3" creationId="{C371EE6D-A2EF-4084-6761-13591D680F83}"/>
          </ac:spMkLst>
        </pc:spChg>
        <pc:spChg chg="add mod">
          <ac:chgData name="Lapenna, Jacob T" userId="2c58e2d2-ed8c-4a50-a8c1-d28b636d6782" providerId="ADAL" clId="{566A33C0-0387-455C-9122-1BC65B88B631}" dt="2024-04-18T18:27:35.220" v="7176" actId="164"/>
          <ac:spMkLst>
            <pc:docMk/>
            <pc:sldMk cId="1519860421" sldId="374"/>
            <ac:spMk id="5" creationId="{1F747C2D-4ED5-A912-8988-C8C49237397F}"/>
          </ac:spMkLst>
        </pc:spChg>
        <pc:spChg chg="add mod">
          <ac:chgData name="Lapenna, Jacob T" userId="2c58e2d2-ed8c-4a50-a8c1-d28b636d6782" providerId="ADAL" clId="{566A33C0-0387-455C-9122-1BC65B88B631}" dt="2024-04-18T18:27:35.220" v="7176" actId="164"/>
          <ac:spMkLst>
            <pc:docMk/>
            <pc:sldMk cId="1519860421" sldId="374"/>
            <ac:spMk id="6" creationId="{83356544-13F9-EEA4-D2D7-E79CBD1FA3F1}"/>
          </ac:spMkLst>
        </pc:spChg>
        <pc:grpChg chg="add mod">
          <ac:chgData name="Lapenna, Jacob T" userId="2c58e2d2-ed8c-4a50-a8c1-d28b636d6782" providerId="ADAL" clId="{566A33C0-0387-455C-9122-1BC65B88B631}" dt="2024-04-18T18:27:39.970" v="7177" actId="1076"/>
          <ac:grpSpMkLst>
            <pc:docMk/>
            <pc:sldMk cId="1519860421" sldId="374"/>
            <ac:grpSpMk id="7" creationId="{AB812ACC-758E-AD56-1401-8EE0F526CEB2}"/>
          </ac:grpSpMkLst>
        </pc:grpChg>
        <pc:cxnChg chg="add mod">
          <ac:chgData name="Lapenna, Jacob T" userId="2c58e2d2-ed8c-4a50-a8c1-d28b636d6782" providerId="ADAL" clId="{566A33C0-0387-455C-9122-1BC65B88B631}" dt="2024-04-24T20:13:40.769" v="19633" actId="692"/>
          <ac:cxnSpMkLst>
            <pc:docMk/>
            <pc:sldMk cId="1519860421" sldId="374"/>
            <ac:cxnSpMk id="9" creationId="{4D423408-FC13-EFFB-4A80-82F76BFD581D}"/>
          </ac:cxnSpMkLst>
        </pc:cxnChg>
      </pc:sldChg>
      <pc:sldChg chg="addSp delSp modSp new mod">
        <pc:chgData name="Lapenna, Jacob T" userId="2c58e2d2-ed8c-4a50-a8c1-d28b636d6782" providerId="ADAL" clId="{566A33C0-0387-455C-9122-1BC65B88B631}" dt="2024-04-18T18:35:34.423" v="7224" actId="1076"/>
        <pc:sldMkLst>
          <pc:docMk/>
          <pc:sldMk cId="1862950991" sldId="375"/>
        </pc:sldMkLst>
        <pc:spChg chg="mod">
          <ac:chgData name="Lapenna, Jacob T" userId="2c58e2d2-ed8c-4a50-a8c1-d28b636d6782" providerId="ADAL" clId="{566A33C0-0387-455C-9122-1BC65B88B631}" dt="2024-04-18T18:34:51.495" v="7220" actId="20577"/>
          <ac:spMkLst>
            <pc:docMk/>
            <pc:sldMk cId="1862950991" sldId="375"/>
            <ac:spMk id="2" creationId="{D0E70491-91D6-116D-1149-4930D0C1DEA7}"/>
          </ac:spMkLst>
        </pc:spChg>
        <pc:spChg chg="del">
          <ac:chgData name="Lapenna, Jacob T" userId="2c58e2d2-ed8c-4a50-a8c1-d28b636d6782" providerId="ADAL" clId="{566A33C0-0387-455C-9122-1BC65B88B631}" dt="2024-04-18T18:34:56.184" v="7221" actId="478"/>
          <ac:spMkLst>
            <pc:docMk/>
            <pc:sldMk cId="1862950991" sldId="375"/>
            <ac:spMk id="3" creationId="{FCCB6BA9-C1B4-E554-BC87-FAC7FB17AAA1}"/>
          </ac:spMkLst>
        </pc:spChg>
        <pc:spChg chg="add mod">
          <ac:chgData name="Lapenna, Jacob T" userId="2c58e2d2-ed8c-4a50-a8c1-d28b636d6782" providerId="ADAL" clId="{566A33C0-0387-455C-9122-1BC65B88B631}" dt="2024-04-18T18:35:26.502" v="7223" actId="164"/>
          <ac:spMkLst>
            <pc:docMk/>
            <pc:sldMk cId="1862950991" sldId="375"/>
            <ac:spMk id="7" creationId="{9FDAC03F-616B-57C6-2EDA-2A7DE4470B7B}"/>
          </ac:spMkLst>
        </pc:spChg>
        <pc:spChg chg="add mod">
          <ac:chgData name="Lapenna, Jacob T" userId="2c58e2d2-ed8c-4a50-a8c1-d28b636d6782" providerId="ADAL" clId="{566A33C0-0387-455C-9122-1BC65B88B631}" dt="2024-04-18T18:35:26.502" v="7223" actId="164"/>
          <ac:spMkLst>
            <pc:docMk/>
            <pc:sldMk cId="1862950991" sldId="375"/>
            <ac:spMk id="8" creationId="{BA3B3913-25AF-936E-8064-0EC65CBDF7FF}"/>
          </ac:spMkLst>
        </pc:spChg>
        <pc:grpChg chg="add mod">
          <ac:chgData name="Lapenna, Jacob T" userId="2c58e2d2-ed8c-4a50-a8c1-d28b636d6782" providerId="ADAL" clId="{566A33C0-0387-455C-9122-1BC65B88B631}" dt="2024-04-18T18:35:34.423" v="7224" actId="1076"/>
          <ac:grpSpMkLst>
            <pc:docMk/>
            <pc:sldMk cId="1862950991" sldId="375"/>
            <ac:grpSpMk id="9" creationId="{EA28CE3D-CFAC-6A34-EE31-2285E4BA64E9}"/>
          </ac:grpSpMkLst>
        </pc:grpChg>
        <pc:picChg chg="add mod">
          <ac:chgData name="Lapenna, Jacob T" userId="2c58e2d2-ed8c-4a50-a8c1-d28b636d6782" providerId="ADAL" clId="{566A33C0-0387-455C-9122-1BC65B88B631}" dt="2024-04-18T18:35:26.502" v="7223" actId="164"/>
          <ac:picMkLst>
            <pc:docMk/>
            <pc:sldMk cId="1862950991" sldId="375"/>
            <ac:picMk id="5" creationId="{CC10A27B-083A-4626-FE28-213E34549FCE}"/>
          </ac:picMkLst>
        </pc:picChg>
        <pc:picChg chg="add mod">
          <ac:chgData name="Lapenna, Jacob T" userId="2c58e2d2-ed8c-4a50-a8c1-d28b636d6782" providerId="ADAL" clId="{566A33C0-0387-455C-9122-1BC65B88B631}" dt="2024-04-18T18:35:26.502" v="7223" actId="164"/>
          <ac:picMkLst>
            <pc:docMk/>
            <pc:sldMk cId="1862950991" sldId="375"/>
            <ac:picMk id="6" creationId="{CCD322DF-D970-F934-6FC5-16AE135EE573}"/>
          </ac:picMkLst>
        </pc:picChg>
      </pc:sldChg>
      <pc:sldChg chg="add del modNotesTx">
        <pc:chgData name="Lapenna, Jacob T" userId="2c58e2d2-ed8c-4a50-a8c1-d28b636d6782" providerId="ADAL" clId="{566A33C0-0387-455C-9122-1BC65B88B631}" dt="2024-04-24T20:13:53.224" v="19634" actId="47"/>
        <pc:sldMkLst>
          <pc:docMk/>
          <pc:sldMk cId="3505851530" sldId="376"/>
        </pc:sldMkLst>
      </pc:sldChg>
      <pc:sldChg chg="add del">
        <pc:chgData name="Lapenna, Jacob T" userId="2c58e2d2-ed8c-4a50-a8c1-d28b636d6782" providerId="ADAL" clId="{566A33C0-0387-455C-9122-1BC65B88B631}" dt="2024-04-18T18:36:47.002" v="7228" actId="47"/>
        <pc:sldMkLst>
          <pc:docMk/>
          <pc:sldMk cId="486084169" sldId="377"/>
        </pc:sldMkLst>
      </pc:sldChg>
      <pc:sldChg chg="addSp delSp modSp new mod">
        <pc:chgData name="Lapenna, Jacob T" userId="2c58e2d2-ed8c-4a50-a8c1-d28b636d6782" providerId="ADAL" clId="{566A33C0-0387-455C-9122-1BC65B88B631}" dt="2024-04-19T18:59:56.152" v="15342" actId="20577"/>
        <pc:sldMkLst>
          <pc:docMk/>
          <pc:sldMk cId="1836373033" sldId="377"/>
        </pc:sldMkLst>
        <pc:spChg chg="mod">
          <ac:chgData name="Lapenna, Jacob T" userId="2c58e2d2-ed8c-4a50-a8c1-d28b636d6782" providerId="ADAL" clId="{566A33C0-0387-455C-9122-1BC65B88B631}" dt="2024-04-18T18:36:57.852" v="7250" actId="20577"/>
          <ac:spMkLst>
            <pc:docMk/>
            <pc:sldMk cId="1836373033" sldId="377"/>
            <ac:spMk id="2" creationId="{890DF194-F03B-7544-B034-FC70BE8C981F}"/>
          </ac:spMkLst>
        </pc:spChg>
        <pc:spChg chg="del mod">
          <ac:chgData name="Lapenna, Jacob T" userId="2c58e2d2-ed8c-4a50-a8c1-d28b636d6782" providerId="ADAL" clId="{566A33C0-0387-455C-9122-1BC65B88B631}" dt="2024-04-18T19:20:16.228" v="8412" actId="478"/>
          <ac:spMkLst>
            <pc:docMk/>
            <pc:sldMk cId="1836373033" sldId="377"/>
            <ac:spMk id="3" creationId="{B652B8EC-FB14-F4AF-50F6-1B8A75625516}"/>
          </ac:spMkLst>
        </pc:spChg>
        <pc:spChg chg="add del mod">
          <ac:chgData name="Lapenna, Jacob T" userId="2c58e2d2-ed8c-4a50-a8c1-d28b636d6782" providerId="ADAL" clId="{566A33C0-0387-455C-9122-1BC65B88B631}" dt="2024-04-18T19:20:18.850" v="8413" actId="478"/>
          <ac:spMkLst>
            <pc:docMk/>
            <pc:sldMk cId="1836373033" sldId="377"/>
            <ac:spMk id="6" creationId="{9532B2F2-E28B-DF51-D9BC-B22E94653C48}"/>
          </ac:spMkLst>
        </pc:spChg>
        <pc:spChg chg="add mod">
          <ac:chgData name="Lapenna, Jacob T" userId="2c58e2d2-ed8c-4a50-a8c1-d28b636d6782" providerId="ADAL" clId="{566A33C0-0387-455C-9122-1BC65B88B631}" dt="2024-04-19T18:59:56.152" v="15342" actId="20577"/>
          <ac:spMkLst>
            <pc:docMk/>
            <pc:sldMk cId="1836373033" sldId="377"/>
            <ac:spMk id="7" creationId="{97AEB6B5-E915-E005-1C6E-AD6DF9448761}"/>
          </ac:spMkLst>
        </pc:spChg>
      </pc:sldChg>
      <pc:sldChg chg="addSp delSp modSp add mod modNotesTx">
        <pc:chgData name="Lapenna, Jacob T" userId="2c58e2d2-ed8c-4a50-a8c1-d28b636d6782" providerId="ADAL" clId="{566A33C0-0387-455C-9122-1BC65B88B631}" dt="2024-05-14T21:58:16.061" v="23274" actId="20577"/>
        <pc:sldMkLst>
          <pc:docMk/>
          <pc:sldMk cId="998785970" sldId="378"/>
        </pc:sldMkLst>
        <pc:spChg chg="mod">
          <ac:chgData name="Lapenna, Jacob T" userId="2c58e2d2-ed8c-4a50-a8c1-d28b636d6782" providerId="ADAL" clId="{566A33C0-0387-455C-9122-1BC65B88B631}" dt="2024-04-18T19:55:50.385" v="9957" actId="20577"/>
          <ac:spMkLst>
            <pc:docMk/>
            <pc:sldMk cId="998785970" sldId="378"/>
            <ac:spMk id="3" creationId="{B652B8EC-FB14-F4AF-50F6-1B8A75625516}"/>
          </ac:spMkLst>
        </pc:spChg>
        <pc:spChg chg="add mod">
          <ac:chgData name="Lapenna, Jacob T" userId="2c58e2d2-ed8c-4a50-a8c1-d28b636d6782" providerId="ADAL" clId="{566A33C0-0387-455C-9122-1BC65B88B631}" dt="2024-04-18T19:49:35.164" v="9904" actId="14100"/>
          <ac:spMkLst>
            <pc:docMk/>
            <pc:sldMk cId="998785970" sldId="378"/>
            <ac:spMk id="6" creationId="{DEEDFCF9-032F-1FB0-6E8F-0BAB9272897B}"/>
          </ac:spMkLst>
        </pc:spChg>
        <pc:spChg chg="add mod">
          <ac:chgData name="Lapenna, Jacob T" userId="2c58e2d2-ed8c-4a50-a8c1-d28b636d6782" providerId="ADAL" clId="{566A33C0-0387-455C-9122-1BC65B88B631}" dt="2024-04-18T19:49:35.164" v="9904" actId="14100"/>
          <ac:spMkLst>
            <pc:docMk/>
            <pc:sldMk cId="998785970" sldId="378"/>
            <ac:spMk id="7" creationId="{27D416DE-0353-D17C-5082-D8B24CA644F4}"/>
          </ac:spMkLst>
        </pc:spChg>
        <pc:spChg chg="add mod">
          <ac:chgData name="Lapenna, Jacob T" userId="2c58e2d2-ed8c-4a50-a8c1-d28b636d6782" providerId="ADAL" clId="{566A33C0-0387-455C-9122-1BC65B88B631}" dt="2024-04-18T19:49:35.164" v="9904" actId="14100"/>
          <ac:spMkLst>
            <pc:docMk/>
            <pc:sldMk cId="998785970" sldId="378"/>
            <ac:spMk id="16" creationId="{74B66803-E28E-0A24-635B-897A764A5B5E}"/>
          </ac:spMkLst>
        </pc:spChg>
        <pc:spChg chg="add mod">
          <ac:chgData name="Lapenna, Jacob T" userId="2c58e2d2-ed8c-4a50-a8c1-d28b636d6782" providerId="ADAL" clId="{566A33C0-0387-455C-9122-1BC65B88B631}" dt="2024-04-18T19:49:35.164" v="9904" actId="14100"/>
          <ac:spMkLst>
            <pc:docMk/>
            <pc:sldMk cId="998785970" sldId="378"/>
            <ac:spMk id="17" creationId="{5E6D5EDB-6D87-CB3C-E40F-589EB261742C}"/>
          </ac:spMkLst>
        </pc:spChg>
        <pc:spChg chg="add mod">
          <ac:chgData name="Lapenna, Jacob T" userId="2c58e2d2-ed8c-4a50-a8c1-d28b636d6782" providerId="ADAL" clId="{566A33C0-0387-455C-9122-1BC65B88B631}" dt="2024-04-18T19:49:35.164" v="9904" actId="14100"/>
          <ac:spMkLst>
            <pc:docMk/>
            <pc:sldMk cId="998785970" sldId="378"/>
            <ac:spMk id="18" creationId="{8A075C4B-97B6-0C7C-2328-57863A12BBB0}"/>
          </ac:spMkLst>
        </pc:spChg>
        <pc:spChg chg="add mod">
          <ac:chgData name="Lapenna, Jacob T" userId="2c58e2d2-ed8c-4a50-a8c1-d28b636d6782" providerId="ADAL" clId="{566A33C0-0387-455C-9122-1BC65B88B631}" dt="2024-04-18T19:49:35.164" v="9904" actId="14100"/>
          <ac:spMkLst>
            <pc:docMk/>
            <pc:sldMk cId="998785970" sldId="378"/>
            <ac:spMk id="19" creationId="{9AECE0FA-C8B6-46AA-9C0E-EC4B83BD1F31}"/>
          </ac:spMkLst>
        </pc:spChg>
        <pc:spChg chg="add mod">
          <ac:chgData name="Lapenna, Jacob T" userId="2c58e2d2-ed8c-4a50-a8c1-d28b636d6782" providerId="ADAL" clId="{566A33C0-0387-455C-9122-1BC65B88B631}" dt="2024-04-18T19:49:35.164" v="9904" actId="14100"/>
          <ac:spMkLst>
            <pc:docMk/>
            <pc:sldMk cId="998785970" sldId="378"/>
            <ac:spMk id="21" creationId="{5A44A262-2E7C-BE2E-616A-879AC90AE5F9}"/>
          </ac:spMkLst>
        </pc:spChg>
        <pc:spChg chg="add mod">
          <ac:chgData name="Lapenna, Jacob T" userId="2c58e2d2-ed8c-4a50-a8c1-d28b636d6782" providerId="ADAL" clId="{566A33C0-0387-455C-9122-1BC65B88B631}" dt="2024-04-18T19:49:35.164" v="9904" actId="14100"/>
          <ac:spMkLst>
            <pc:docMk/>
            <pc:sldMk cId="998785970" sldId="378"/>
            <ac:spMk id="22" creationId="{03AC13CB-9925-E736-9845-450554FDB18A}"/>
          </ac:spMkLst>
        </pc:spChg>
        <pc:spChg chg="add mod">
          <ac:chgData name="Lapenna, Jacob T" userId="2c58e2d2-ed8c-4a50-a8c1-d28b636d6782" providerId="ADAL" clId="{566A33C0-0387-455C-9122-1BC65B88B631}" dt="2024-04-18T19:56:56.640" v="9992" actId="20577"/>
          <ac:spMkLst>
            <pc:docMk/>
            <pc:sldMk cId="998785970" sldId="378"/>
            <ac:spMk id="24" creationId="{514A605A-28CE-14DF-A414-1072DAB366CD}"/>
          </ac:spMkLst>
        </pc:spChg>
        <pc:spChg chg="add del">
          <ac:chgData name="Lapenna, Jacob T" userId="2c58e2d2-ed8c-4a50-a8c1-d28b636d6782" providerId="ADAL" clId="{566A33C0-0387-455C-9122-1BC65B88B631}" dt="2024-04-18T19:51:18.283" v="9921" actId="478"/>
          <ac:spMkLst>
            <pc:docMk/>
            <pc:sldMk cId="998785970" sldId="378"/>
            <ac:spMk id="25" creationId="{52DE05AE-0A0A-CC6C-443B-371BB1AFB554}"/>
          </ac:spMkLst>
        </pc:spChg>
        <pc:spChg chg="add mod">
          <ac:chgData name="Lapenna, Jacob T" userId="2c58e2d2-ed8c-4a50-a8c1-d28b636d6782" providerId="ADAL" clId="{566A33C0-0387-455C-9122-1BC65B88B631}" dt="2024-04-18T19:56:15.698" v="9958" actId="1076"/>
          <ac:spMkLst>
            <pc:docMk/>
            <pc:sldMk cId="998785970" sldId="378"/>
            <ac:spMk id="34" creationId="{AA5CA697-75C9-A3A6-65C3-4E2696B07C3D}"/>
          </ac:spMkLst>
        </pc:spChg>
        <pc:spChg chg="add mod">
          <ac:chgData name="Lapenna, Jacob T" userId="2c58e2d2-ed8c-4a50-a8c1-d28b636d6782" providerId="ADAL" clId="{566A33C0-0387-455C-9122-1BC65B88B631}" dt="2024-04-18T19:55:38.128" v="9947" actId="208"/>
          <ac:spMkLst>
            <pc:docMk/>
            <pc:sldMk cId="998785970" sldId="378"/>
            <ac:spMk id="35" creationId="{7A2D1F03-8D39-3E62-F2CA-DA74546C9821}"/>
          </ac:spMkLst>
        </pc:spChg>
        <pc:grpChg chg="add del mod">
          <ac:chgData name="Lapenna, Jacob T" userId="2c58e2d2-ed8c-4a50-a8c1-d28b636d6782" providerId="ADAL" clId="{566A33C0-0387-455C-9122-1BC65B88B631}" dt="2024-04-18T19:49:54.234" v="9905" actId="478"/>
          <ac:grpSpMkLst>
            <pc:docMk/>
            <pc:sldMk cId="998785970" sldId="378"/>
            <ac:grpSpMk id="23" creationId="{B52E4755-AFAA-F1BA-94BE-6B98ABD72C7A}"/>
          </ac:grpSpMkLst>
        </pc:grpChg>
        <pc:picChg chg="add mod">
          <ac:chgData name="Lapenna, Jacob T" userId="2c58e2d2-ed8c-4a50-a8c1-d28b636d6782" providerId="ADAL" clId="{566A33C0-0387-455C-9122-1BC65B88B631}" dt="2024-04-18T19:49:35.164" v="9904" actId="14100"/>
          <ac:picMkLst>
            <pc:docMk/>
            <pc:sldMk cId="998785970" sldId="378"/>
            <ac:picMk id="5" creationId="{954BFEBE-1495-E375-989A-D34AE6D12E60}"/>
          </ac:picMkLst>
        </pc:picChg>
        <pc:picChg chg="add mod">
          <ac:chgData name="Lapenna, Jacob T" userId="2c58e2d2-ed8c-4a50-a8c1-d28b636d6782" providerId="ADAL" clId="{566A33C0-0387-455C-9122-1BC65B88B631}" dt="2024-04-18T19:49:35.164" v="9904" actId="14100"/>
          <ac:picMkLst>
            <pc:docMk/>
            <pc:sldMk cId="998785970" sldId="378"/>
            <ac:picMk id="8" creationId="{6DA96267-151C-52AE-A285-B8B116015110}"/>
          </ac:picMkLst>
        </pc:picChg>
        <pc:picChg chg="add mod">
          <ac:chgData name="Lapenna, Jacob T" userId="2c58e2d2-ed8c-4a50-a8c1-d28b636d6782" providerId="ADAL" clId="{566A33C0-0387-455C-9122-1BC65B88B631}" dt="2024-04-18T19:49:35.164" v="9904" actId="14100"/>
          <ac:picMkLst>
            <pc:docMk/>
            <pc:sldMk cId="998785970" sldId="378"/>
            <ac:picMk id="9" creationId="{3F152BE5-1A08-7AC3-1D41-7A28028BDB86}"/>
          </ac:picMkLst>
        </pc:picChg>
        <pc:picChg chg="add mod">
          <ac:chgData name="Lapenna, Jacob T" userId="2c58e2d2-ed8c-4a50-a8c1-d28b636d6782" providerId="ADAL" clId="{566A33C0-0387-455C-9122-1BC65B88B631}" dt="2024-04-18T19:49:35.164" v="9904" actId="14100"/>
          <ac:picMkLst>
            <pc:docMk/>
            <pc:sldMk cId="998785970" sldId="378"/>
            <ac:picMk id="10" creationId="{402C8E0B-B69E-AB15-D9DE-00EBB3DDAC12}"/>
          </ac:picMkLst>
        </pc:picChg>
        <pc:picChg chg="add mod">
          <ac:chgData name="Lapenna, Jacob T" userId="2c58e2d2-ed8c-4a50-a8c1-d28b636d6782" providerId="ADAL" clId="{566A33C0-0387-455C-9122-1BC65B88B631}" dt="2024-04-18T19:49:35.164" v="9904" actId="14100"/>
          <ac:picMkLst>
            <pc:docMk/>
            <pc:sldMk cId="998785970" sldId="378"/>
            <ac:picMk id="11" creationId="{3EB7086E-3908-AF8E-AF73-5AD3D3BD66BE}"/>
          </ac:picMkLst>
        </pc:picChg>
        <pc:picChg chg="add mod">
          <ac:chgData name="Lapenna, Jacob T" userId="2c58e2d2-ed8c-4a50-a8c1-d28b636d6782" providerId="ADAL" clId="{566A33C0-0387-455C-9122-1BC65B88B631}" dt="2024-04-18T19:56:15.698" v="9958" actId="1076"/>
          <ac:picMkLst>
            <pc:docMk/>
            <pc:sldMk cId="998785970" sldId="378"/>
            <ac:picMk id="27" creationId="{3FD8B064-2804-DA95-B459-52458DBA341A}"/>
          </ac:picMkLst>
        </pc:picChg>
        <pc:picChg chg="add mod">
          <ac:chgData name="Lapenna, Jacob T" userId="2c58e2d2-ed8c-4a50-a8c1-d28b636d6782" providerId="ADAL" clId="{566A33C0-0387-455C-9122-1BC65B88B631}" dt="2024-04-18T19:56:15.698" v="9958" actId="1076"/>
          <ac:picMkLst>
            <pc:docMk/>
            <pc:sldMk cId="998785970" sldId="378"/>
            <ac:picMk id="29" creationId="{55F2B240-E594-BF74-398B-E690553BDC05}"/>
          </ac:picMkLst>
        </pc:picChg>
        <pc:picChg chg="add mod">
          <ac:chgData name="Lapenna, Jacob T" userId="2c58e2d2-ed8c-4a50-a8c1-d28b636d6782" providerId="ADAL" clId="{566A33C0-0387-455C-9122-1BC65B88B631}" dt="2024-04-18T19:56:15.698" v="9958" actId="1076"/>
          <ac:picMkLst>
            <pc:docMk/>
            <pc:sldMk cId="998785970" sldId="378"/>
            <ac:picMk id="31" creationId="{24F86311-7A04-D0F5-B771-EA2D6E1E417F}"/>
          </ac:picMkLst>
        </pc:picChg>
        <pc:picChg chg="add mod">
          <ac:chgData name="Lapenna, Jacob T" userId="2c58e2d2-ed8c-4a50-a8c1-d28b636d6782" providerId="ADAL" clId="{566A33C0-0387-455C-9122-1BC65B88B631}" dt="2024-04-18T19:56:15.698" v="9958" actId="1076"/>
          <ac:picMkLst>
            <pc:docMk/>
            <pc:sldMk cId="998785970" sldId="378"/>
            <ac:picMk id="33" creationId="{A9B88A34-EE92-B0A1-F9E2-AB8C6CC69011}"/>
          </ac:picMkLst>
        </pc:picChg>
        <pc:cxnChg chg="add mod">
          <ac:chgData name="Lapenna, Jacob T" userId="2c58e2d2-ed8c-4a50-a8c1-d28b636d6782" providerId="ADAL" clId="{566A33C0-0387-455C-9122-1BC65B88B631}" dt="2024-04-18T19:49:35.164" v="9904" actId="14100"/>
          <ac:cxnSpMkLst>
            <pc:docMk/>
            <pc:sldMk cId="998785970" sldId="378"/>
            <ac:cxnSpMk id="12" creationId="{B9ACA3CB-4449-1750-18E9-2F9218AA7C1E}"/>
          </ac:cxnSpMkLst>
        </pc:cxnChg>
        <pc:cxnChg chg="add mod">
          <ac:chgData name="Lapenna, Jacob T" userId="2c58e2d2-ed8c-4a50-a8c1-d28b636d6782" providerId="ADAL" clId="{566A33C0-0387-455C-9122-1BC65B88B631}" dt="2024-04-18T19:49:35.164" v="9904" actId="14100"/>
          <ac:cxnSpMkLst>
            <pc:docMk/>
            <pc:sldMk cId="998785970" sldId="378"/>
            <ac:cxnSpMk id="13" creationId="{320345DA-4FC0-E10D-B396-2C4FD47E5C46}"/>
          </ac:cxnSpMkLst>
        </pc:cxnChg>
        <pc:cxnChg chg="add mod">
          <ac:chgData name="Lapenna, Jacob T" userId="2c58e2d2-ed8c-4a50-a8c1-d28b636d6782" providerId="ADAL" clId="{566A33C0-0387-455C-9122-1BC65B88B631}" dt="2024-04-18T19:49:35.164" v="9904" actId="14100"/>
          <ac:cxnSpMkLst>
            <pc:docMk/>
            <pc:sldMk cId="998785970" sldId="378"/>
            <ac:cxnSpMk id="14" creationId="{8FA16F8B-DFDC-B05F-481A-51E801E274AF}"/>
          </ac:cxnSpMkLst>
        </pc:cxnChg>
        <pc:cxnChg chg="add mod">
          <ac:chgData name="Lapenna, Jacob T" userId="2c58e2d2-ed8c-4a50-a8c1-d28b636d6782" providerId="ADAL" clId="{566A33C0-0387-455C-9122-1BC65B88B631}" dt="2024-04-18T19:49:35.164" v="9904" actId="14100"/>
          <ac:cxnSpMkLst>
            <pc:docMk/>
            <pc:sldMk cId="998785970" sldId="378"/>
            <ac:cxnSpMk id="15" creationId="{505D86CC-8C77-D7B2-79D4-86FAEF960061}"/>
          </ac:cxnSpMkLst>
        </pc:cxnChg>
        <pc:cxnChg chg="add mod">
          <ac:chgData name="Lapenna, Jacob T" userId="2c58e2d2-ed8c-4a50-a8c1-d28b636d6782" providerId="ADAL" clId="{566A33C0-0387-455C-9122-1BC65B88B631}" dt="2024-04-18T19:49:35.164" v="9904" actId="14100"/>
          <ac:cxnSpMkLst>
            <pc:docMk/>
            <pc:sldMk cId="998785970" sldId="378"/>
            <ac:cxnSpMk id="20" creationId="{A3E86ED9-2D47-9667-4ED0-F0798EAD04C1}"/>
          </ac:cxnSpMkLst>
        </pc:cxnChg>
      </pc:sldChg>
      <pc:sldChg chg="addSp delSp modSp new mod">
        <pc:chgData name="Lapenna, Jacob T" userId="2c58e2d2-ed8c-4a50-a8c1-d28b636d6782" providerId="ADAL" clId="{566A33C0-0387-455C-9122-1BC65B88B631}" dt="2024-05-14T22:13:03.143" v="24899" actId="207"/>
        <pc:sldMkLst>
          <pc:docMk/>
          <pc:sldMk cId="4184571572" sldId="379"/>
        </pc:sldMkLst>
        <pc:spChg chg="mod">
          <ac:chgData name="Lapenna, Jacob T" userId="2c58e2d2-ed8c-4a50-a8c1-d28b636d6782" providerId="ADAL" clId="{566A33C0-0387-455C-9122-1BC65B88B631}" dt="2024-04-24T20:32:29.829" v="19845" actId="20577"/>
          <ac:spMkLst>
            <pc:docMk/>
            <pc:sldMk cId="4184571572" sldId="379"/>
            <ac:spMk id="2" creationId="{A5A1EE3B-4A74-10F4-FE3C-E31131B2F56D}"/>
          </ac:spMkLst>
        </pc:spChg>
        <pc:spChg chg="mod">
          <ac:chgData name="Lapenna, Jacob T" userId="2c58e2d2-ed8c-4a50-a8c1-d28b636d6782" providerId="ADAL" clId="{566A33C0-0387-455C-9122-1BC65B88B631}" dt="2024-05-14T22:13:03.143" v="24899" actId="207"/>
          <ac:spMkLst>
            <pc:docMk/>
            <pc:sldMk cId="4184571572" sldId="379"/>
            <ac:spMk id="3" creationId="{5CFC5604-18A1-6EDA-7498-D8F092DFD2FB}"/>
          </ac:spMkLst>
        </pc:spChg>
        <pc:spChg chg="mod topLvl">
          <ac:chgData name="Lapenna, Jacob T" userId="2c58e2d2-ed8c-4a50-a8c1-d28b636d6782" providerId="ADAL" clId="{566A33C0-0387-455C-9122-1BC65B88B631}" dt="2024-04-24T20:37:03.626" v="19879" actId="165"/>
          <ac:spMkLst>
            <pc:docMk/>
            <pc:sldMk cId="4184571572" sldId="379"/>
            <ac:spMk id="7" creationId="{EF6E1F6E-8312-B7AA-EEF5-2459D0256A6F}"/>
          </ac:spMkLst>
        </pc:spChg>
        <pc:spChg chg="mod topLvl">
          <ac:chgData name="Lapenna, Jacob T" userId="2c58e2d2-ed8c-4a50-a8c1-d28b636d6782" providerId="ADAL" clId="{566A33C0-0387-455C-9122-1BC65B88B631}" dt="2024-04-24T20:37:03.626" v="19879" actId="165"/>
          <ac:spMkLst>
            <pc:docMk/>
            <pc:sldMk cId="4184571572" sldId="379"/>
            <ac:spMk id="8" creationId="{BFA85B89-BA56-6B49-54DC-1E3F8AFA3729}"/>
          </ac:spMkLst>
        </pc:spChg>
        <pc:spChg chg="mod topLvl">
          <ac:chgData name="Lapenna, Jacob T" userId="2c58e2d2-ed8c-4a50-a8c1-d28b636d6782" providerId="ADAL" clId="{566A33C0-0387-455C-9122-1BC65B88B631}" dt="2024-04-24T20:37:03.626" v="19879" actId="165"/>
          <ac:spMkLst>
            <pc:docMk/>
            <pc:sldMk cId="4184571572" sldId="379"/>
            <ac:spMk id="9" creationId="{5A02BDC4-C819-A7E1-9552-C8B5AB781D97}"/>
          </ac:spMkLst>
        </pc:spChg>
        <pc:spChg chg="mod topLvl">
          <ac:chgData name="Lapenna, Jacob T" userId="2c58e2d2-ed8c-4a50-a8c1-d28b636d6782" providerId="ADAL" clId="{566A33C0-0387-455C-9122-1BC65B88B631}" dt="2024-04-24T20:37:03.626" v="19879" actId="165"/>
          <ac:spMkLst>
            <pc:docMk/>
            <pc:sldMk cId="4184571572" sldId="379"/>
            <ac:spMk id="10" creationId="{8B7074CB-1D82-93C4-0E23-3EB9DA2F09DD}"/>
          </ac:spMkLst>
        </pc:spChg>
        <pc:spChg chg="mod topLvl">
          <ac:chgData name="Lapenna, Jacob T" userId="2c58e2d2-ed8c-4a50-a8c1-d28b636d6782" providerId="ADAL" clId="{566A33C0-0387-455C-9122-1BC65B88B631}" dt="2024-04-24T20:37:03.626" v="19879" actId="165"/>
          <ac:spMkLst>
            <pc:docMk/>
            <pc:sldMk cId="4184571572" sldId="379"/>
            <ac:spMk id="11" creationId="{23DF5F02-40DF-71C3-1EE0-5118E7911E45}"/>
          </ac:spMkLst>
        </pc:spChg>
        <pc:spChg chg="mod topLvl">
          <ac:chgData name="Lapenna, Jacob T" userId="2c58e2d2-ed8c-4a50-a8c1-d28b636d6782" providerId="ADAL" clId="{566A33C0-0387-455C-9122-1BC65B88B631}" dt="2024-04-24T20:37:03.626" v="19879" actId="165"/>
          <ac:spMkLst>
            <pc:docMk/>
            <pc:sldMk cId="4184571572" sldId="379"/>
            <ac:spMk id="12" creationId="{6D449346-9D7C-487A-A248-48852BEEA52F}"/>
          </ac:spMkLst>
        </pc:spChg>
        <pc:spChg chg="add mod ord">
          <ac:chgData name="Lapenna, Jacob T" userId="2c58e2d2-ed8c-4a50-a8c1-d28b636d6782" providerId="ADAL" clId="{566A33C0-0387-455C-9122-1BC65B88B631}" dt="2024-04-24T20:37:14.479" v="19880" actId="164"/>
          <ac:spMkLst>
            <pc:docMk/>
            <pc:sldMk cId="4184571572" sldId="379"/>
            <ac:spMk id="13" creationId="{BD4076FD-BF70-8D9A-1D01-9709FEFBBAD2}"/>
          </ac:spMkLst>
        </pc:spChg>
        <pc:grpChg chg="add del mod">
          <ac:chgData name="Lapenna, Jacob T" userId="2c58e2d2-ed8c-4a50-a8c1-d28b636d6782" providerId="ADAL" clId="{566A33C0-0387-455C-9122-1BC65B88B631}" dt="2024-04-24T20:37:14.479" v="19880" actId="164"/>
          <ac:grpSpMkLst>
            <pc:docMk/>
            <pc:sldMk cId="4184571572" sldId="379"/>
            <ac:grpSpMk id="5" creationId="{F4E668BE-CE4D-C332-8F92-D9BD1A35EF3C}"/>
          </ac:grpSpMkLst>
        </pc:grpChg>
        <pc:grpChg chg="add mod">
          <ac:chgData name="Lapenna, Jacob T" userId="2c58e2d2-ed8c-4a50-a8c1-d28b636d6782" providerId="ADAL" clId="{566A33C0-0387-455C-9122-1BC65B88B631}" dt="2024-04-24T20:37:27.491" v="19881" actId="1076"/>
          <ac:grpSpMkLst>
            <pc:docMk/>
            <pc:sldMk cId="4184571572" sldId="379"/>
            <ac:grpSpMk id="14" creationId="{B037EA10-60C9-CD52-87CB-6271BBEA9992}"/>
          </ac:grpSpMkLst>
        </pc:grpChg>
        <pc:picChg chg="mod topLvl">
          <ac:chgData name="Lapenna, Jacob T" userId="2c58e2d2-ed8c-4a50-a8c1-d28b636d6782" providerId="ADAL" clId="{566A33C0-0387-455C-9122-1BC65B88B631}" dt="2024-04-24T20:37:03.626" v="19879" actId="165"/>
          <ac:picMkLst>
            <pc:docMk/>
            <pc:sldMk cId="4184571572" sldId="379"/>
            <ac:picMk id="6" creationId="{327FAFA8-E9E3-AFC7-4433-BB7AF1649A78}"/>
          </ac:picMkLst>
        </pc:picChg>
      </pc:sldChg>
      <pc:sldChg chg="addSp delSp modSp add del mod modNotesTx">
        <pc:chgData name="Lapenna, Jacob T" userId="2c58e2d2-ed8c-4a50-a8c1-d28b636d6782" providerId="ADAL" clId="{566A33C0-0387-455C-9122-1BC65B88B631}" dt="2024-04-30T19:46:54.557" v="20400" actId="47"/>
        <pc:sldMkLst>
          <pc:docMk/>
          <pc:sldMk cId="2737092285" sldId="380"/>
        </pc:sldMkLst>
        <pc:spChg chg="mod">
          <ac:chgData name="Lapenna, Jacob T" userId="2c58e2d2-ed8c-4a50-a8c1-d28b636d6782" providerId="ADAL" clId="{566A33C0-0387-455C-9122-1BC65B88B631}" dt="2024-04-18T18:44:49.876" v="7396" actId="20577"/>
          <ac:spMkLst>
            <pc:docMk/>
            <pc:sldMk cId="2737092285" sldId="380"/>
            <ac:spMk id="2" creationId="{617B6EC2-CEFB-88AC-1C55-787A92038CCD}"/>
          </ac:spMkLst>
        </pc:spChg>
        <pc:spChg chg="del">
          <ac:chgData name="Lapenna, Jacob T" userId="2c58e2d2-ed8c-4a50-a8c1-d28b636d6782" providerId="ADAL" clId="{566A33C0-0387-455C-9122-1BC65B88B631}" dt="2024-04-18T22:18:55.579" v="12688" actId="478"/>
          <ac:spMkLst>
            <pc:docMk/>
            <pc:sldMk cId="2737092285" sldId="380"/>
            <ac:spMk id="3" creationId="{25E11C78-688B-6D83-12EF-A50B20A4672E}"/>
          </ac:spMkLst>
        </pc:spChg>
        <pc:spChg chg="add mod">
          <ac:chgData name="Lapenna, Jacob T" userId="2c58e2d2-ed8c-4a50-a8c1-d28b636d6782" providerId="ADAL" clId="{566A33C0-0387-455C-9122-1BC65B88B631}" dt="2024-04-18T22:19:29.626" v="12692" actId="255"/>
          <ac:spMkLst>
            <pc:docMk/>
            <pc:sldMk cId="2737092285" sldId="380"/>
            <ac:spMk id="6" creationId="{58CBEB5C-D2F1-5E76-EC54-955468A02455}"/>
          </ac:spMkLst>
        </pc:spChg>
        <pc:spChg chg="add del mod">
          <ac:chgData name="Lapenna, Jacob T" userId="2c58e2d2-ed8c-4a50-a8c1-d28b636d6782" providerId="ADAL" clId="{566A33C0-0387-455C-9122-1BC65B88B631}" dt="2024-04-18T22:20:36.198" v="12712" actId="478"/>
          <ac:spMkLst>
            <pc:docMk/>
            <pc:sldMk cId="2737092285" sldId="380"/>
            <ac:spMk id="7" creationId="{5DB60FEA-CCB2-8744-3E6A-3752207589DA}"/>
          </ac:spMkLst>
        </pc:spChg>
        <pc:spChg chg="add del mod">
          <ac:chgData name="Lapenna, Jacob T" userId="2c58e2d2-ed8c-4a50-a8c1-d28b636d6782" providerId="ADAL" clId="{566A33C0-0387-455C-9122-1BC65B88B631}" dt="2024-04-18T22:20:38.781" v="12714" actId="478"/>
          <ac:spMkLst>
            <pc:docMk/>
            <pc:sldMk cId="2737092285" sldId="380"/>
            <ac:spMk id="9" creationId="{91479218-2E17-315F-C2EB-C89BCC1177B1}"/>
          </ac:spMkLst>
        </pc:spChg>
      </pc:sldChg>
      <pc:sldChg chg="addSp delSp modSp add mod modNotesTx">
        <pc:chgData name="Lapenna, Jacob T" userId="2c58e2d2-ed8c-4a50-a8c1-d28b636d6782" providerId="ADAL" clId="{566A33C0-0387-455C-9122-1BC65B88B631}" dt="2024-04-30T20:25:25.503" v="20716" actId="20577"/>
        <pc:sldMkLst>
          <pc:docMk/>
          <pc:sldMk cId="20226812" sldId="381"/>
        </pc:sldMkLst>
        <pc:spChg chg="del mod">
          <ac:chgData name="Lapenna, Jacob T" userId="2c58e2d2-ed8c-4a50-a8c1-d28b636d6782" providerId="ADAL" clId="{566A33C0-0387-455C-9122-1BC65B88B631}" dt="2024-04-18T19:19:52.991" v="8407" actId="478"/>
          <ac:spMkLst>
            <pc:docMk/>
            <pc:sldMk cId="20226812" sldId="381"/>
            <ac:spMk id="3" creationId="{B652B8EC-FB14-F4AF-50F6-1B8A75625516}"/>
          </ac:spMkLst>
        </pc:spChg>
        <pc:spChg chg="add del mod">
          <ac:chgData name="Lapenna, Jacob T" userId="2c58e2d2-ed8c-4a50-a8c1-d28b636d6782" providerId="ADAL" clId="{566A33C0-0387-455C-9122-1BC65B88B631}" dt="2024-04-18T19:19:54.657" v="8408" actId="478"/>
          <ac:spMkLst>
            <pc:docMk/>
            <pc:sldMk cId="20226812" sldId="381"/>
            <ac:spMk id="10" creationId="{EC554CF4-D26B-1B7C-5A97-1FF7F88C43BE}"/>
          </ac:spMkLst>
        </pc:spChg>
        <pc:spChg chg="add mod">
          <ac:chgData name="Lapenna, Jacob T" userId="2c58e2d2-ed8c-4a50-a8c1-d28b636d6782" providerId="ADAL" clId="{566A33C0-0387-455C-9122-1BC65B88B631}" dt="2024-04-30T20:25:25.503" v="20716" actId="20577"/>
          <ac:spMkLst>
            <pc:docMk/>
            <pc:sldMk cId="20226812" sldId="381"/>
            <ac:spMk id="11" creationId="{9B96AE47-24BC-53D5-61D9-92B3EE132DDF}"/>
          </ac:spMkLst>
        </pc:spChg>
        <pc:picChg chg="add del mod">
          <ac:chgData name="Lapenna, Jacob T" userId="2c58e2d2-ed8c-4a50-a8c1-d28b636d6782" providerId="ADAL" clId="{566A33C0-0387-455C-9122-1BC65B88B631}" dt="2024-04-18T18:56:30.857" v="7770" actId="478"/>
          <ac:picMkLst>
            <pc:docMk/>
            <pc:sldMk cId="20226812" sldId="381"/>
            <ac:picMk id="6" creationId="{5D1403EF-DF8A-EA32-28A5-4EA65575A5B5}"/>
          </ac:picMkLst>
        </pc:picChg>
        <pc:picChg chg="add mod">
          <ac:chgData name="Lapenna, Jacob T" userId="2c58e2d2-ed8c-4a50-a8c1-d28b636d6782" providerId="ADAL" clId="{566A33C0-0387-455C-9122-1BC65B88B631}" dt="2024-04-18T18:59:15.435" v="7774" actId="1076"/>
          <ac:picMkLst>
            <pc:docMk/>
            <pc:sldMk cId="20226812" sldId="381"/>
            <ac:picMk id="8" creationId="{CB543FAD-457B-E02F-0484-C83BA073F083}"/>
          </ac:picMkLst>
        </pc:picChg>
        <pc:picChg chg="add del">
          <ac:chgData name="Lapenna, Jacob T" userId="2c58e2d2-ed8c-4a50-a8c1-d28b636d6782" providerId="ADAL" clId="{566A33C0-0387-455C-9122-1BC65B88B631}" dt="2024-04-18T18:54:59.145" v="7765" actId="478"/>
          <ac:picMkLst>
            <pc:docMk/>
            <pc:sldMk cId="20226812" sldId="381"/>
            <ac:picMk id="3074" creationId="{06FFE583-D56D-75D9-8A92-253386363B7C}"/>
          </ac:picMkLst>
        </pc:picChg>
      </pc:sldChg>
      <pc:sldChg chg="add del">
        <pc:chgData name="Lapenna, Jacob T" userId="2c58e2d2-ed8c-4a50-a8c1-d28b636d6782" providerId="ADAL" clId="{566A33C0-0387-455C-9122-1BC65B88B631}" dt="2024-04-18T18:53:48.487" v="7749" actId="47"/>
        <pc:sldMkLst>
          <pc:docMk/>
          <pc:sldMk cId="2269931670" sldId="381"/>
        </pc:sldMkLst>
      </pc:sldChg>
      <pc:sldChg chg="add del">
        <pc:chgData name="Lapenna, Jacob T" userId="2c58e2d2-ed8c-4a50-a8c1-d28b636d6782" providerId="ADAL" clId="{566A33C0-0387-455C-9122-1BC65B88B631}" dt="2024-04-18T18:53:49.160" v="7750" actId="47"/>
        <pc:sldMkLst>
          <pc:docMk/>
          <pc:sldMk cId="37436134" sldId="382"/>
        </pc:sldMkLst>
      </pc:sldChg>
      <pc:sldChg chg="addSp delSp modSp add mod modNotesTx">
        <pc:chgData name="Lapenna, Jacob T" userId="2c58e2d2-ed8c-4a50-a8c1-d28b636d6782" providerId="ADAL" clId="{566A33C0-0387-455C-9122-1BC65B88B631}" dt="2024-04-30T20:25:39.656" v="20717"/>
        <pc:sldMkLst>
          <pc:docMk/>
          <pc:sldMk cId="657504701" sldId="382"/>
        </pc:sldMkLst>
        <pc:spChg chg="mod">
          <ac:chgData name="Lapenna, Jacob T" userId="2c58e2d2-ed8c-4a50-a8c1-d28b636d6782" providerId="ADAL" clId="{566A33C0-0387-455C-9122-1BC65B88B631}" dt="2024-04-30T20:25:39.656" v="20717"/>
          <ac:spMkLst>
            <pc:docMk/>
            <pc:sldMk cId="657504701" sldId="382"/>
            <ac:spMk id="3" creationId="{B652B8EC-FB14-F4AF-50F6-1B8A75625516}"/>
          </ac:spMkLst>
        </pc:spChg>
        <pc:picChg chg="add del mod">
          <ac:chgData name="Lapenna, Jacob T" userId="2c58e2d2-ed8c-4a50-a8c1-d28b636d6782" providerId="ADAL" clId="{566A33C0-0387-455C-9122-1BC65B88B631}" dt="2024-04-18T19:12:18.024" v="8388" actId="478"/>
          <ac:picMkLst>
            <pc:docMk/>
            <pc:sldMk cId="657504701" sldId="382"/>
            <ac:picMk id="5" creationId="{53CBC003-A00A-1AC2-EBEC-46D847CB35D3}"/>
          </ac:picMkLst>
        </pc:picChg>
        <pc:picChg chg="add mod">
          <ac:chgData name="Lapenna, Jacob T" userId="2c58e2d2-ed8c-4a50-a8c1-d28b636d6782" providerId="ADAL" clId="{566A33C0-0387-455C-9122-1BC65B88B631}" dt="2024-04-18T19:17:49.620" v="8389" actId="931"/>
          <ac:picMkLst>
            <pc:docMk/>
            <pc:sldMk cId="657504701" sldId="382"/>
            <ac:picMk id="7" creationId="{08CD32D5-3EA3-3947-5E6A-CB83B6FF875B}"/>
          </ac:picMkLst>
        </pc:picChg>
        <pc:picChg chg="add mod">
          <ac:chgData name="Lapenna, Jacob T" userId="2c58e2d2-ed8c-4a50-a8c1-d28b636d6782" providerId="ADAL" clId="{566A33C0-0387-455C-9122-1BC65B88B631}" dt="2024-04-18T19:19:20.314" v="8394" actId="1582"/>
          <ac:picMkLst>
            <pc:docMk/>
            <pc:sldMk cId="657504701" sldId="382"/>
            <ac:picMk id="9" creationId="{F95BB8B3-8172-D628-3F57-4909FC299B67}"/>
          </ac:picMkLst>
        </pc:picChg>
      </pc:sldChg>
      <pc:sldChg chg="add del">
        <pc:chgData name="Lapenna, Jacob T" userId="2c58e2d2-ed8c-4a50-a8c1-d28b636d6782" providerId="ADAL" clId="{566A33C0-0387-455C-9122-1BC65B88B631}" dt="2024-04-18T18:53:49.636" v="7751" actId="47"/>
        <pc:sldMkLst>
          <pc:docMk/>
          <pc:sldMk cId="2278618292" sldId="383"/>
        </pc:sldMkLst>
      </pc:sldChg>
      <pc:sldChg chg="addSp delSp modSp add mod modNotesTx">
        <pc:chgData name="Lapenna, Jacob T" userId="2c58e2d2-ed8c-4a50-a8c1-d28b636d6782" providerId="ADAL" clId="{566A33C0-0387-455C-9122-1BC65B88B631}" dt="2024-04-30T20:25:44.533" v="20718"/>
        <pc:sldMkLst>
          <pc:docMk/>
          <pc:sldMk cId="3413169856" sldId="383"/>
        </pc:sldMkLst>
        <pc:spChg chg="mod">
          <ac:chgData name="Lapenna, Jacob T" userId="2c58e2d2-ed8c-4a50-a8c1-d28b636d6782" providerId="ADAL" clId="{566A33C0-0387-455C-9122-1BC65B88B631}" dt="2024-04-30T20:25:44.533" v="20718"/>
          <ac:spMkLst>
            <pc:docMk/>
            <pc:sldMk cId="3413169856" sldId="383"/>
            <ac:spMk id="3" creationId="{B652B8EC-FB14-F4AF-50F6-1B8A75625516}"/>
          </ac:spMkLst>
        </pc:spChg>
        <pc:picChg chg="add del mod">
          <ac:chgData name="Lapenna, Jacob T" userId="2c58e2d2-ed8c-4a50-a8c1-d28b636d6782" providerId="ADAL" clId="{566A33C0-0387-455C-9122-1BC65B88B631}" dt="2024-04-18T19:05:57.633" v="7881" actId="478"/>
          <ac:picMkLst>
            <pc:docMk/>
            <pc:sldMk cId="3413169856" sldId="383"/>
            <ac:picMk id="6" creationId="{EDB919CC-DB8C-FDF2-420F-AACD303A7B59}"/>
          </ac:picMkLst>
        </pc:picChg>
        <pc:picChg chg="add mod">
          <ac:chgData name="Lapenna, Jacob T" userId="2c58e2d2-ed8c-4a50-a8c1-d28b636d6782" providerId="ADAL" clId="{566A33C0-0387-455C-9122-1BC65B88B631}" dt="2024-04-18T19:11:22.742" v="8332" actId="1076"/>
          <ac:picMkLst>
            <pc:docMk/>
            <pc:sldMk cId="3413169856" sldId="383"/>
            <ac:picMk id="8" creationId="{7417CB88-5D49-FD8E-3A40-F8C9BC89E08F}"/>
          </ac:picMkLst>
        </pc:picChg>
      </pc:sldChg>
      <pc:sldChg chg="addSp delSp modSp add mod modNotesTx">
        <pc:chgData name="Lapenna, Jacob T" userId="2c58e2d2-ed8c-4a50-a8c1-d28b636d6782" providerId="ADAL" clId="{566A33C0-0387-455C-9122-1BC65B88B631}" dt="2024-04-30T20:25:49.093" v="20719"/>
        <pc:sldMkLst>
          <pc:docMk/>
          <pc:sldMk cId="40877905" sldId="384"/>
        </pc:sldMkLst>
        <pc:spChg chg="mod">
          <ac:chgData name="Lapenna, Jacob T" userId="2c58e2d2-ed8c-4a50-a8c1-d28b636d6782" providerId="ADAL" clId="{566A33C0-0387-455C-9122-1BC65B88B631}" dt="2024-04-30T20:25:49.093" v="20719"/>
          <ac:spMkLst>
            <pc:docMk/>
            <pc:sldMk cId="40877905" sldId="384"/>
            <ac:spMk id="3" creationId="{B652B8EC-FB14-F4AF-50F6-1B8A75625516}"/>
          </ac:spMkLst>
        </pc:spChg>
        <pc:picChg chg="add del mod">
          <ac:chgData name="Lapenna, Jacob T" userId="2c58e2d2-ed8c-4a50-a8c1-d28b636d6782" providerId="ADAL" clId="{566A33C0-0387-455C-9122-1BC65B88B631}" dt="2024-04-18T19:43:13.956" v="9449" actId="478"/>
          <ac:picMkLst>
            <pc:docMk/>
            <pc:sldMk cId="40877905" sldId="384"/>
            <ac:picMk id="6" creationId="{ED419D71-8950-A7DD-F221-2E7264EDD302}"/>
          </ac:picMkLst>
        </pc:picChg>
        <pc:picChg chg="add mod">
          <ac:chgData name="Lapenna, Jacob T" userId="2c58e2d2-ed8c-4a50-a8c1-d28b636d6782" providerId="ADAL" clId="{566A33C0-0387-455C-9122-1BC65B88B631}" dt="2024-04-18T19:43:26.330" v="9453" actId="1076"/>
          <ac:picMkLst>
            <pc:docMk/>
            <pc:sldMk cId="40877905" sldId="384"/>
            <ac:picMk id="8" creationId="{38233512-4B3E-7E0C-CED9-62B3ED579179}"/>
          </ac:picMkLst>
        </pc:picChg>
      </pc:sldChg>
      <pc:sldChg chg="add del">
        <pc:chgData name="Lapenna, Jacob T" userId="2c58e2d2-ed8c-4a50-a8c1-d28b636d6782" providerId="ADAL" clId="{566A33C0-0387-455C-9122-1BC65B88B631}" dt="2024-04-18T18:53:50.122" v="7752" actId="47"/>
        <pc:sldMkLst>
          <pc:docMk/>
          <pc:sldMk cId="734982776" sldId="384"/>
        </pc:sldMkLst>
      </pc:sldChg>
      <pc:sldChg chg="addSp delSp modSp add mod">
        <pc:chgData name="Lapenna, Jacob T" userId="2c58e2d2-ed8c-4a50-a8c1-d28b636d6782" providerId="ADAL" clId="{566A33C0-0387-455C-9122-1BC65B88B631}" dt="2024-04-30T20:26:04.859" v="20721" actId="207"/>
        <pc:sldMkLst>
          <pc:docMk/>
          <pc:sldMk cId="1754912485" sldId="385"/>
        </pc:sldMkLst>
        <pc:spChg chg="mod">
          <ac:chgData name="Lapenna, Jacob T" userId="2c58e2d2-ed8c-4a50-a8c1-d28b636d6782" providerId="ADAL" clId="{566A33C0-0387-455C-9122-1BC65B88B631}" dt="2024-04-30T20:26:04.859" v="20721" actId="207"/>
          <ac:spMkLst>
            <pc:docMk/>
            <pc:sldMk cId="1754912485" sldId="385"/>
            <ac:spMk id="3" creationId="{B652B8EC-FB14-F4AF-50F6-1B8A75625516}"/>
          </ac:spMkLst>
        </pc:spChg>
        <pc:spChg chg="add del mod">
          <ac:chgData name="Lapenna, Jacob T" userId="2c58e2d2-ed8c-4a50-a8c1-d28b636d6782" providerId="ADAL" clId="{566A33C0-0387-455C-9122-1BC65B88B631}" dt="2024-04-18T19:30:11.977" v="8982" actId="478"/>
          <ac:spMkLst>
            <pc:docMk/>
            <pc:sldMk cId="1754912485" sldId="385"/>
            <ac:spMk id="7" creationId="{F3C8800A-F95D-0674-499C-17C756FD8118}"/>
          </ac:spMkLst>
        </pc:spChg>
        <pc:picChg chg="add mod">
          <ac:chgData name="Lapenna, Jacob T" userId="2c58e2d2-ed8c-4a50-a8c1-d28b636d6782" providerId="ADAL" clId="{566A33C0-0387-455C-9122-1BC65B88B631}" dt="2024-04-18T19:30:06.754" v="8981" actId="1076"/>
          <ac:picMkLst>
            <pc:docMk/>
            <pc:sldMk cId="1754912485" sldId="385"/>
            <ac:picMk id="6" creationId="{F45C94D8-0A0A-CA76-BC49-BA26EF906E2B}"/>
          </ac:picMkLst>
        </pc:picChg>
      </pc:sldChg>
      <pc:sldChg chg="add del">
        <pc:chgData name="Lapenna, Jacob T" userId="2c58e2d2-ed8c-4a50-a8c1-d28b636d6782" providerId="ADAL" clId="{566A33C0-0387-455C-9122-1BC65B88B631}" dt="2024-04-18T18:53:50.582" v="7753" actId="47"/>
        <pc:sldMkLst>
          <pc:docMk/>
          <pc:sldMk cId="2018720911" sldId="385"/>
        </pc:sldMkLst>
      </pc:sldChg>
      <pc:sldChg chg="add del">
        <pc:chgData name="Lapenna, Jacob T" userId="2c58e2d2-ed8c-4a50-a8c1-d28b636d6782" providerId="ADAL" clId="{566A33C0-0387-455C-9122-1BC65B88B631}" dt="2024-04-18T19:22:30.246" v="8527" actId="47"/>
        <pc:sldMkLst>
          <pc:docMk/>
          <pc:sldMk cId="3046180130" sldId="385"/>
        </pc:sldMkLst>
      </pc:sldChg>
      <pc:sldChg chg="add del">
        <pc:chgData name="Lapenna, Jacob T" userId="2c58e2d2-ed8c-4a50-a8c1-d28b636d6782" providerId="ADAL" clId="{566A33C0-0387-455C-9122-1BC65B88B631}" dt="2024-04-18T18:53:51.301" v="7754" actId="47"/>
        <pc:sldMkLst>
          <pc:docMk/>
          <pc:sldMk cId="714022933" sldId="386"/>
        </pc:sldMkLst>
      </pc:sldChg>
      <pc:sldChg chg="add del">
        <pc:chgData name="Lapenna, Jacob T" userId="2c58e2d2-ed8c-4a50-a8c1-d28b636d6782" providerId="ADAL" clId="{566A33C0-0387-455C-9122-1BC65B88B631}" dt="2024-04-18T19:22:31.570" v="8528" actId="47"/>
        <pc:sldMkLst>
          <pc:docMk/>
          <pc:sldMk cId="3485513703" sldId="386"/>
        </pc:sldMkLst>
      </pc:sldChg>
      <pc:sldChg chg="addSp delSp modSp add del mod">
        <pc:chgData name="Lapenna, Jacob T" userId="2c58e2d2-ed8c-4a50-a8c1-d28b636d6782" providerId="ADAL" clId="{566A33C0-0387-455C-9122-1BC65B88B631}" dt="2024-04-30T20:23:57.259" v="20688" actId="47"/>
        <pc:sldMkLst>
          <pc:docMk/>
          <pc:sldMk cId="3939835302" sldId="386"/>
        </pc:sldMkLst>
        <pc:spChg chg="mod">
          <ac:chgData name="Lapenna, Jacob T" userId="2c58e2d2-ed8c-4a50-a8c1-d28b636d6782" providerId="ADAL" clId="{566A33C0-0387-455C-9122-1BC65B88B631}" dt="2024-04-30T20:23:48.334" v="20687" actId="20577"/>
          <ac:spMkLst>
            <pc:docMk/>
            <pc:sldMk cId="3939835302" sldId="386"/>
            <ac:spMk id="3" creationId="{B652B8EC-FB14-F4AF-50F6-1B8A75625516}"/>
          </ac:spMkLst>
        </pc:spChg>
        <pc:spChg chg="add del mod">
          <ac:chgData name="Lapenna, Jacob T" userId="2c58e2d2-ed8c-4a50-a8c1-d28b636d6782" providerId="ADAL" clId="{566A33C0-0387-455C-9122-1BC65B88B631}" dt="2024-04-18T19:31:34.041" v="8990" actId="478"/>
          <ac:spMkLst>
            <pc:docMk/>
            <pc:sldMk cId="3939835302" sldId="386"/>
            <ac:spMk id="7" creationId="{E6B47883-F9DE-CE6C-A089-CD2A1BADC655}"/>
          </ac:spMkLst>
        </pc:spChg>
        <pc:picChg chg="add mod">
          <ac:chgData name="Lapenna, Jacob T" userId="2c58e2d2-ed8c-4a50-a8c1-d28b636d6782" providerId="ADAL" clId="{566A33C0-0387-455C-9122-1BC65B88B631}" dt="2024-04-18T19:31:38.903" v="8991" actId="14100"/>
          <ac:picMkLst>
            <pc:docMk/>
            <pc:sldMk cId="3939835302" sldId="386"/>
            <ac:picMk id="6" creationId="{7DFCC84D-292B-4F70-732F-DDC142DD6B9C}"/>
          </ac:picMkLst>
        </pc:picChg>
      </pc:sldChg>
      <pc:sldChg chg="add del">
        <pc:chgData name="Lapenna, Jacob T" userId="2c58e2d2-ed8c-4a50-a8c1-d28b636d6782" providerId="ADAL" clId="{566A33C0-0387-455C-9122-1BC65B88B631}" dt="2024-04-18T19:22:32.574" v="8529" actId="47"/>
        <pc:sldMkLst>
          <pc:docMk/>
          <pc:sldMk cId="3186075250" sldId="387"/>
        </pc:sldMkLst>
      </pc:sldChg>
      <pc:sldChg chg="addSp modSp add mod modNotesTx">
        <pc:chgData name="Lapenna, Jacob T" userId="2c58e2d2-ed8c-4a50-a8c1-d28b636d6782" providerId="ADAL" clId="{566A33C0-0387-455C-9122-1BC65B88B631}" dt="2024-05-14T21:55:16.955" v="22932" actId="20577"/>
        <pc:sldMkLst>
          <pc:docMk/>
          <pc:sldMk cId="3451743773" sldId="387"/>
        </pc:sldMkLst>
        <pc:spChg chg="mod">
          <ac:chgData name="Lapenna, Jacob T" userId="2c58e2d2-ed8c-4a50-a8c1-d28b636d6782" providerId="ADAL" clId="{566A33C0-0387-455C-9122-1BC65B88B631}" dt="2024-04-30T20:26:10.388" v="20722"/>
          <ac:spMkLst>
            <pc:docMk/>
            <pc:sldMk cId="3451743773" sldId="387"/>
            <ac:spMk id="3" creationId="{B652B8EC-FB14-F4AF-50F6-1B8A75625516}"/>
          </ac:spMkLst>
        </pc:spChg>
        <pc:picChg chg="add mod modCrop">
          <ac:chgData name="Lapenna, Jacob T" userId="2c58e2d2-ed8c-4a50-a8c1-d28b636d6782" providerId="ADAL" clId="{566A33C0-0387-455C-9122-1BC65B88B631}" dt="2024-04-18T19:36:45.363" v="9109" actId="1076"/>
          <ac:picMkLst>
            <pc:docMk/>
            <pc:sldMk cId="3451743773" sldId="387"/>
            <ac:picMk id="6" creationId="{CB4547F2-49CC-4522-09A4-893586E0CE86}"/>
          </ac:picMkLst>
        </pc:picChg>
      </pc:sldChg>
      <pc:sldChg chg="add del">
        <pc:chgData name="Lapenna, Jacob T" userId="2c58e2d2-ed8c-4a50-a8c1-d28b636d6782" providerId="ADAL" clId="{566A33C0-0387-455C-9122-1BC65B88B631}" dt="2024-04-18T18:53:52.002" v="7755" actId="47"/>
        <pc:sldMkLst>
          <pc:docMk/>
          <pc:sldMk cId="3641345046" sldId="387"/>
        </pc:sldMkLst>
      </pc:sldChg>
      <pc:sldChg chg="addSp delSp modSp add mod modNotesTx">
        <pc:chgData name="Lapenna, Jacob T" userId="2c58e2d2-ed8c-4a50-a8c1-d28b636d6782" providerId="ADAL" clId="{566A33C0-0387-455C-9122-1BC65B88B631}" dt="2024-05-14T21:57:06.316" v="23073" actId="20577"/>
        <pc:sldMkLst>
          <pc:docMk/>
          <pc:sldMk cId="3591313852" sldId="388"/>
        </pc:sldMkLst>
        <pc:spChg chg="mod topLvl">
          <ac:chgData name="Lapenna, Jacob T" userId="2c58e2d2-ed8c-4a50-a8c1-d28b636d6782" providerId="ADAL" clId="{566A33C0-0387-455C-9122-1BC65B88B631}" dt="2024-04-18T21:32:09.846" v="12360" actId="692"/>
          <ac:spMkLst>
            <pc:docMk/>
            <pc:sldMk cId="3591313852" sldId="388"/>
            <ac:spMk id="16" creationId="{87ABDCDC-97BD-E228-C4F8-2715FFD554B7}"/>
          </ac:spMkLst>
        </pc:spChg>
        <pc:spChg chg="mod topLvl">
          <ac:chgData name="Lapenna, Jacob T" userId="2c58e2d2-ed8c-4a50-a8c1-d28b636d6782" providerId="ADAL" clId="{566A33C0-0387-455C-9122-1BC65B88B631}" dt="2024-04-18T21:32:09.846" v="12360" actId="692"/>
          <ac:spMkLst>
            <pc:docMk/>
            <pc:sldMk cId="3591313852" sldId="388"/>
            <ac:spMk id="17" creationId="{35506BEA-CF52-F97E-F1F5-D7FB919441C9}"/>
          </ac:spMkLst>
        </pc:spChg>
        <pc:spChg chg="mod topLvl">
          <ac:chgData name="Lapenna, Jacob T" userId="2c58e2d2-ed8c-4a50-a8c1-d28b636d6782" providerId="ADAL" clId="{566A33C0-0387-455C-9122-1BC65B88B631}" dt="2024-04-18T21:32:09.846" v="12360" actId="692"/>
          <ac:spMkLst>
            <pc:docMk/>
            <pc:sldMk cId="3591313852" sldId="388"/>
            <ac:spMk id="18" creationId="{633558B1-62F5-CCF7-B11E-4C6B439B5F53}"/>
          </ac:spMkLst>
        </pc:spChg>
        <pc:spChg chg="mod topLvl">
          <ac:chgData name="Lapenna, Jacob T" userId="2c58e2d2-ed8c-4a50-a8c1-d28b636d6782" providerId="ADAL" clId="{566A33C0-0387-455C-9122-1BC65B88B631}" dt="2024-04-18T21:32:09.846" v="12360" actId="692"/>
          <ac:spMkLst>
            <pc:docMk/>
            <pc:sldMk cId="3591313852" sldId="388"/>
            <ac:spMk id="19" creationId="{C2E19D65-103D-46B9-5455-875505D56858}"/>
          </ac:spMkLst>
        </pc:spChg>
        <pc:spChg chg="mod topLvl">
          <ac:chgData name="Lapenna, Jacob T" userId="2c58e2d2-ed8c-4a50-a8c1-d28b636d6782" providerId="ADAL" clId="{566A33C0-0387-455C-9122-1BC65B88B631}" dt="2024-04-18T21:36:20.282" v="12392" actId="208"/>
          <ac:spMkLst>
            <pc:docMk/>
            <pc:sldMk cId="3591313852" sldId="388"/>
            <ac:spMk id="20" creationId="{4AE42581-CC0B-F8AF-7D0D-0073A5A8CD93}"/>
          </ac:spMkLst>
        </pc:spChg>
        <pc:spChg chg="mod topLvl">
          <ac:chgData name="Lapenna, Jacob T" userId="2c58e2d2-ed8c-4a50-a8c1-d28b636d6782" providerId="ADAL" clId="{566A33C0-0387-455C-9122-1BC65B88B631}" dt="2024-04-18T21:28:57.620" v="12330" actId="14100"/>
          <ac:spMkLst>
            <pc:docMk/>
            <pc:sldMk cId="3591313852" sldId="388"/>
            <ac:spMk id="21" creationId="{C80899C4-86BD-D0D2-9F52-C5CA52818259}"/>
          </ac:spMkLst>
        </pc:spChg>
        <pc:spChg chg="mod topLvl">
          <ac:chgData name="Lapenna, Jacob T" userId="2c58e2d2-ed8c-4a50-a8c1-d28b636d6782" providerId="ADAL" clId="{566A33C0-0387-455C-9122-1BC65B88B631}" dt="2024-04-18T21:37:39.247" v="12402" actId="208"/>
          <ac:spMkLst>
            <pc:docMk/>
            <pc:sldMk cId="3591313852" sldId="388"/>
            <ac:spMk id="22" creationId="{601E7FF8-80F9-5BC6-9A64-37474552DB34}"/>
          </ac:spMkLst>
        </pc:spChg>
        <pc:spChg chg="mod topLvl">
          <ac:chgData name="Lapenna, Jacob T" userId="2c58e2d2-ed8c-4a50-a8c1-d28b636d6782" providerId="ADAL" clId="{566A33C0-0387-455C-9122-1BC65B88B631}" dt="2024-04-18T21:32:09.846" v="12360" actId="692"/>
          <ac:spMkLst>
            <pc:docMk/>
            <pc:sldMk cId="3591313852" sldId="388"/>
            <ac:spMk id="29" creationId="{ECD31B9F-1853-E089-DA17-2B64863A0740}"/>
          </ac:spMkLst>
        </pc:spChg>
        <pc:spChg chg="mod topLvl">
          <ac:chgData name="Lapenna, Jacob T" userId="2c58e2d2-ed8c-4a50-a8c1-d28b636d6782" providerId="ADAL" clId="{566A33C0-0387-455C-9122-1BC65B88B631}" dt="2024-04-18T21:32:09.846" v="12360" actId="692"/>
          <ac:spMkLst>
            <pc:docMk/>
            <pc:sldMk cId="3591313852" sldId="388"/>
            <ac:spMk id="30" creationId="{F0E2F882-A1A5-230D-0563-9B81F96395BE}"/>
          </ac:spMkLst>
        </pc:spChg>
        <pc:spChg chg="mod topLvl">
          <ac:chgData name="Lapenna, Jacob T" userId="2c58e2d2-ed8c-4a50-a8c1-d28b636d6782" providerId="ADAL" clId="{566A33C0-0387-455C-9122-1BC65B88B631}" dt="2024-04-18T21:32:09.846" v="12360" actId="692"/>
          <ac:spMkLst>
            <pc:docMk/>
            <pc:sldMk cId="3591313852" sldId="388"/>
            <ac:spMk id="31" creationId="{BBE6D6B3-6C95-3C5E-6540-047C32DB6825}"/>
          </ac:spMkLst>
        </pc:spChg>
        <pc:spChg chg="mod topLvl">
          <ac:chgData name="Lapenna, Jacob T" userId="2c58e2d2-ed8c-4a50-a8c1-d28b636d6782" providerId="ADAL" clId="{566A33C0-0387-455C-9122-1BC65B88B631}" dt="2024-04-18T21:32:09.846" v="12360" actId="692"/>
          <ac:spMkLst>
            <pc:docMk/>
            <pc:sldMk cId="3591313852" sldId="388"/>
            <ac:spMk id="32" creationId="{BF740042-E609-0016-006A-05D5C9E24168}"/>
          </ac:spMkLst>
        </pc:spChg>
        <pc:spChg chg="mod topLvl">
          <ac:chgData name="Lapenna, Jacob T" userId="2c58e2d2-ed8c-4a50-a8c1-d28b636d6782" providerId="ADAL" clId="{566A33C0-0387-455C-9122-1BC65B88B631}" dt="2024-04-18T21:31:14.339" v="12357" actId="692"/>
          <ac:spMkLst>
            <pc:docMk/>
            <pc:sldMk cId="3591313852" sldId="388"/>
            <ac:spMk id="33" creationId="{E0842E2F-436E-19B3-5F4A-E1DD55E10004}"/>
          </ac:spMkLst>
        </pc:spChg>
        <pc:spChg chg="mod topLvl">
          <ac:chgData name="Lapenna, Jacob T" userId="2c58e2d2-ed8c-4a50-a8c1-d28b636d6782" providerId="ADAL" clId="{566A33C0-0387-455C-9122-1BC65B88B631}" dt="2024-04-18T21:20:41.692" v="12208" actId="1037"/>
          <ac:spMkLst>
            <pc:docMk/>
            <pc:sldMk cId="3591313852" sldId="388"/>
            <ac:spMk id="34" creationId="{481EEF93-B212-4C5C-A094-DFE093B7EA2F}"/>
          </ac:spMkLst>
        </pc:spChg>
        <pc:spChg chg="mod topLvl">
          <ac:chgData name="Lapenna, Jacob T" userId="2c58e2d2-ed8c-4a50-a8c1-d28b636d6782" providerId="ADAL" clId="{566A33C0-0387-455C-9122-1BC65B88B631}" dt="2024-04-18T21:36:00.261" v="12389" actId="208"/>
          <ac:spMkLst>
            <pc:docMk/>
            <pc:sldMk cId="3591313852" sldId="388"/>
            <ac:spMk id="35" creationId="{B8CE0FA2-579E-84C4-DB36-53F3522DA36F}"/>
          </ac:spMkLst>
        </pc:spChg>
        <pc:spChg chg="mod topLvl">
          <ac:chgData name="Lapenna, Jacob T" userId="2c58e2d2-ed8c-4a50-a8c1-d28b636d6782" providerId="ADAL" clId="{566A33C0-0387-455C-9122-1BC65B88B631}" dt="2024-04-18T21:36:12.523" v="12391" actId="208"/>
          <ac:spMkLst>
            <pc:docMk/>
            <pc:sldMk cId="3591313852" sldId="388"/>
            <ac:spMk id="36" creationId="{10DF56B8-7958-34B2-66A2-A4FD625BA5E6}"/>
          </ac:spMkLst>
        </pc:spChg>
        <pc:spChg chg="mod topLvl">
          <ac:chgData name="Lapenna, Jacob T" userId="2c58e2d2-ed8c-4a50-a8c1-d28b636d6782" providerId="ADAL" clId="{566A33C0-0387-455C-9122-1BC65B88B631}" dt="2024-04-18T21:20:41.692" v="12208" actId="1037"/>
          <ac:spMkLst>
            <pc:docMk/>
            <pc:sldMk cId="3591313852" sldId="388"/>
            <ac:spMk id="37" creationId="{FCD8E73D-CB2E-0B27-931B-FDFCB107C80C}"/>
          </ac:spMkLst>
        </pc:spChg>
        <pc:spChg chg="mod topLvl">
          <ac:chgData name="Lapenna, Jacob T" userId="2c58e2d2-ed8c-4a50-a8c1-d28b636d6782" providerId="ADAL" clId="{566A33C0-0387-455C-9122-1BC65B88B631}" dt="2024-04-18T21:20:41.692" v="12208" actId="1037"/>
          <ac:spMkLst>
            <pc:docMk/>
            <pc:sldMk cId="3591313852" sldId="388"/>
            <ac:spMk id="38" creationId="{9949A87E-7414-5F86-1864-A6184E5A804F}"/>
          </ac:spMkLst>
        </pc:spChg>
        <pc:spChg chg="mod topLvl">
          <ac:chgData name="Lapenna, Jacob T" userId="2c58e2d2-ed8c-4a50-a8c1-d28b636d6782" providerId="ADAL" clId="{566A33C0-0387-455C-9122-1BC65B88B631}" dt="2024-04-18T21:36:05.832" v="12390" actId="208"/>
          <ac:spMkLst>
            <pc:docMk/>
            <pc:sldMk cId="3591313852" sldId="388"/>
            <ac:spMk id="39" creationId="{C92A8C08-2E0A-2E9F-227E-4D8294118CC6}"/>
          </ac:spMkLst>
        </pc:spChg>
        <pc:spChg chg="mod topLvl">
          <ac:chgData name="Lapenna, Jacob T" userId="2c58e2d2-ed8c-4a50-a8c1-d28b636d6782" providerId="ADAL" clId="{566A33C0-0387-455C-9122-1BC65B88B631}" dt="2024-04-18T21:20:41.692" v="12208" actId="1037"/>
          <ac:spMkLst>
            <pc:docMk/>
            <pc:sldMk cId="3591313852" sldId="388"/>
            <ac:spMk id="40" creationId="{F9EED5A5-53B8-5731-119C-D62AE2109B50}"/>
          </ac:spMkLst>
        </pc:spChg>
        <pc:spChg chg="mod topLvl">
          <ac:chgData name="Lapenna, Jacob T" userId="2c58e2d2-ed8c-4a50-a8c1-d28b636d6782" providerId="ADAL" clId="{566A33C0-0387-455C-9122-1BC65B88B631}" dt="2024-04-18T21:36:38.214" v="12394" actId="208"/>
          <ac:spMkLst>
            <pc:docMk/>
            <pc:sldMk cId="3591313852" sldId="388"/>
            <ac:spMk id="41" creationId="{3B4E3EF0-5D95-71C5-EB4C-C6866DAD0079}"/>
          </ac:spMkLst>
        </pc:spChg>
        <pc:spChg chg="mod topLvl">
          <ac:chgData name="Lapenna, Jacob T" userId="2c58e2d2-ed8c-4a50-a8c1-d28b636d6782" providerId="ADAL" clId="{566A33C0-0387-455C-9122-1BC65B88B631}" dt="2024-04-18T21:36:46.999" v="12395" actId="208"/>
          <ac:spMkLst>
            <pc:docMk/>
            <pc:sldMk cId="3591313852" sldId="388"/>
            <ac:spMk id="42" creationId="{02F9F5A5-709F-DCD9-E6BF-902B60406904}"/>
          </ac:spMkLst>
        </pc:spChg>
        <pc:spChg chg="mod topLvl">
          <ac:chgData name="Lapenna, Jacob T" userId="2c58e2d2-ed8c-4a50-a8c1-d28b636d6782" providerId="ADAL" clId="{566A33C0-0387-455C-9122-1BC65B88B631}" dt="2024-04-18T21:36:30.231" v="12393" actId="208"/>
          <ac:spMkLst>
            <pc:docMk/>
            <pc:sldMk cId="3591313852" sldId="388"/>
            <ac:spMk id="43" creationId="{185556C8-99E5-B26E-FBF3-7D092525E3FC}"/>
          </ac:spMkLst>
        </pc:spChg>
        <pc:spChg chg="mod topLvl">
          <ac:chgData name="Lapenna, Jacob T" userId="2c58e2d2-ed8c-4a50-a8c1-d28b636d6782" providerId="ADAL" clId="{566A33C0-0387-455C-9122-1BC65B88B631}" dt="2024-04-18T21:36:57.913" v="12397" actId="208"/>
          <ac:spMkLst>
            <pc:docMk/>
            <pc:sldMk cId="3591313852" sldId="388"/>
            <ac:spMk id="44" creationId="{4A537843-BD99-F2FD-155E-F1A5C42EA564}"/>
          </ac:spMkLst>
        </pc:spChg>
        <pc:spChg chg="mod topLvl">
          <ac:chgData name="Lapenna, Jacob T" userId="2c58e2d2-ed8c-4a50-a8c1-d28b636d6782" providerId="ADAL" clId="{566A33C0-0387-455C-9122-1BC65B88B631}" dt="2024-04-18T21:36:51.895" v="12396" actId="208"/>
          <ac:spMkLst>
            <pc:docMk/>
            <pc:sldMk cId="3591313852" sldId="388"/>
            <ac:spMk id="45" creationId="{7CDE9208-E28A-120E-1D23-0BE2B792352B}"/>
          </ac:spMkLst>
        </pc:spChg>
        <pc:spChg chg="mod topLvl">
          <ac:chgData name="Lapenna, Jacob T" userId="2c58e2d2-ed8c-4a50-a8c1-d28b636d6782" providerId="ADAL" clId="{566A33C0-0387-455C-9122-1BC65B88B631}" dt="2024-04-18T21:30:59.795" v="12353" actId="692"/>
          <ac:spMkLst>
            <pc:docMk/>
            <pc:sldMk cId="3591313852" sldId="388"/>
            <ac:spMk id="46" creationId="{EADFA859-E84F-7E14-98CF-2CB2471FF597}"/>
          </ac:spMkLst>
        </pc:spChg>
        <pc:spChg chg="mod topLvl">
          <ac:chgData name="Lapenna, Jacob T" userId="2c58e2d2-ed8c-4a50-a8c1-d28b636d6782" providerId="ADAL" clId="{566A33C0-0387-455C-9122-1BC65B88B631}" dt="2024-04-18T21:37:48.748" v="12403" actId="208"/>
          <ac:spMkLst>
            <pc:docMk/>
            <pc:sldMk cId="3591313852" sldId="388"/>
            <ac:spMk id="47" creationId="{C3D8BD73-AF53-F9B8-F319-E27E344115D1}"/>
          </ac:spMkLst>
        </pc:spChg>
        <pc:spChg chg="mod topLvl">
          <ac:chgData name="Lapenna, Jacob T" userId="2c58e2d2-ed8c-4a50-a8c1-d28b636d6782" providerId="ADAL" clId="{566A33C0-0387-455C-9122-1BC65B88B631}" dt="2024-04-18T21:30:46.834" v="12351" actId="692"/>
          <ac:spMkLst>
            <pc:docMk/>
            <pc:sldMk cId="3591313852" sldId="388"/>
            <ac:spMk id="48" creationId="{FE94C6B9-3174-85AC-1A9B-0A41671FB4C7}"/>
          </ac:spMkLst>
        </pc:spChg>
        <pc:spChg chg="mod topLvl">
          <ac:chgData name="Lapenna, Jacob T" userId="2c58e2d2-ed8c-4a50-a8c1-d28b636d6782" providerId="ADAL" clId="{566A33C0-0387-455C-9122-1BC65B88B631}" dt="2024-04-18T21:31:07.508" v="12355" actId="692"/>
          <ac:spMkLst>
            <pc:docMk/>
            <pc:sldMk cId="3591313852" sldId="388"/>
            <ac:spMk id="49" creationId="{6F552681-E1D0-895E-49D1-CC548F3453D7}"/>
          </ac:spMkLst>
        </pc:spChg>
        <pc:spChg chg="mod topLvl">
          <ac:chgData name="Lapenna, Jacob T" userId="2c58e2d2-ed8c-4a50-a8c1-d28b636d6782" providerId="ADAL" clId="{566A33C0-0387-455C-9122-1BC65B88B631}" dt="2024-04-18T21:30:27.299" v="12349" actId="692"/>
          <ac:spMkLst>
            <pc:docMk/>
            <pc:sldMk cId="3591313852" sldId="388"/>
            <ac:spMk id="50" creationId="{748A5EC2-E438-A348-9192-EDEFE9ED6A6A}"/>
          </ac:spMkLst>
        </pc:spChg>
        <pc:spChg chg="mod topLvl">
          <ac:chgData name="Lapenna, Jacob T" userId="2c58e2d2-ed8c-4a50-a8c1-d28b636d6782" providerId="ADAL" clId="{566A33C0-0387-455C-9122-1BC65B88B631}" dt="2024-04-18T21:37:52.896" v="12404" actId="208"/>
          <ac:spMkLst>
            <pc:docMk/>
            <pc:sldMk cId="3591313852" sldId="388"/>
            <ac:spMk id="51" creationId="{67A76272-287F-5209-73FC-6481C0BE8677}"/>
          </ac:spMkLst>
        </pc:spChg>
        <pc:spChg chg="mod topLvl">
          <ac:chgData name="Lapenna, Jacob T" userId="2c58e2d2-ed8c-4a50-a8c1-d28b636d6782" providerId="ADAL" clId="{566A33C0-0387-455C-9122-1BC65B88B631}" dt="2024-04-18T21:30:27.299" v="12349" actId="692"/>
          <ac:spMkLst>
            <pc:docMk/>
            <pc:sldMk cId="3591313852" sldId="388"/>
            <ac:spMk id="52" creationId="{2F882C96-66FD-01E2-CCA9-DECBF82F22B7}"/>
          </ac:spMkLst>
        </pc:spChg>
        <pc:spChg chg="mod topLvl">
          <ac:chgData name="Lapenna, Jacob T" userId="2c58e2d2-ed8c-4a50-a8c1-d28b636d6782" providerId="ADAL" clId="{566A33C0-0387-455C-9122-1BC65B88B631}" dt="2024-04-18T21:38:02.598" v="12405" actId="208"/>
          <ac:spMkLst>
            <pc:docMk/>
            <pc:sldMk cId="3591313852" sldId="388"/>
            <ac:spMk id="53" creationId="{51B7AFB8-6FEC-247C-D20D-8A1EC133BE30}"/>
          </ac:spMkLst>
        </pc:spChg>
        <pc:spChg chg="mod topLvl">
          <ac:chgData name="Lapenna, Jacob T" userId="2c58e2d2-ed8c-4a50-a8c1-d28b636d6782" providerId="ADAL" clId="{566A33C0-0387-455C-9122-1BC65B88B631}" dt="2024-04-18T21:30:46.834" v="12351" actId="692"/>
          <ac:spMkLst>
            <pc:docMk/>
            <pc:sldMk cId="3591313852" sldId="388"/>
            <ac:spMk id="54" creationId="{A37A3150-95EB-14B0-9D68-C4D2FBA3253D}"/>
          </ac:spMkLst>
        </pc:spChg>
        <pc:spChg chg="mod topLvl">
          <ac:chgData name="Lapenna, Jacob T" userId="2c58e2d2-ed8c-4a50-a8c1-d28b636d6782" providerId="ADAL" clId="{566A33C0-0387-455C-9122-1BC65B88B631}" dt="2024-04-18T21:38:24.383" v="12408" actId="208"/>
          <ac:spMkLst>
            <pc:docMk/>
            <pc:sldMk cId="3591313852" sldId="388"/>
            <ac:spMk id="55" creationId="{C804BC62-6298-69B6-5837-79FCB616E0C2}"/>
          </ac:spMkLst>
        </pc:spChg>
        <pc:spChg chg="mod topLvl">
          <ac:chgData name="Lapenna, Jacob T" userId="2c58e2d2-ed8c-4a50-a8c1-d28b636d6782" providerId="ADAL" clId="{566A33C0-0387-455C-9122-1BC65B88B631}" dt="2024-04-18T21:38:10.153" v="12406" actId="208"/>
          <ac:spMkLst>
            <pc:docMk/>
            <pc:sldMk cId="3591313852" sldId="388"/>
            <ac:spMk id="56" creationId="{B3589704-D75A-0584-F806-67E98861A7D2}"/>
          </ac:spMkLst>
        </pc:spChg>
        <pc:spChg chg="mod topLvl">
          <ac:chgData name="Lapenna, Jacob T" userId="2c58e2d2-ed8c-4a50-a8c1-d28b636d6782" providerId="ADAL" clId="{566A33C0-0387-455C-9122-1BC65B88B631}" dt="2024-04-18T21:38:16.765" v="12407" actId="208"/>
          <ac:spMkLst>
            <pc:docMk/>
            <pc:sldMk cId="3591313852" sldId="388"/>
            <ac:spMk id="57" creationId="{CB7A6DB1-4B8F-BB85-083C-AAC465D4D42A}"/>
          </ac:spMkLst>
        </pc:spChg>
        <pc:spChg chg="del mod topLvl">
          <ac:chgData name="Lapenna, Jacob T" userId="2c58e2d2-ed8c-4a50-a8c1-d28b636d6782" providerId="ADAL" clId="{566A33C0-0387-455C-9122-1BC65B88B631}" dt="2024-04-18T21:21:38.393" v="12276" actId="478"/>
          <ac:spMkLst>
            <pc:docMk/>
            <pc:sldMk cId="3591313852" sldId="388"/>
            <ac:spMk id="59" creationId="{0983D8C5-ED5A-B164-B9D7-289F5DB77D23}"/>
          </ac:spMkLst>
        </pc:spChg>
        <pc:spChg chg="del mod topLvl">
          <ac:chgData name="Lapenna, Jacob T" userId="2c58e2d2-ed8c-4a50-a8c1-d28b636d6782" providerId="ADAL" clId="{566A33C0-0387-455C-9122-1BC65B88B631}" dt="2024-04-18T21:21:42.407" v="12277" actId="478"/>
          <ac:spMkLst>
            <pc:docMk/>
            <pc:sldMk cId="3591313852" sldId="388"/>
            <ac:spMk id="60" creationId="{F34A506E-618A-3F6E-CE4E-D41A7A818102}"/>
          </ac:spMkLst>
        </pc:spChg>
        <pc:spChg chg="del mod topLvl">
          <ac:chgData name="Lapenna, Jacob T" userId="2c58e2d2-ed8c-4a50-a8c1-d28b636d6782" providerId="ADAL" clId="{566A33C0-0387-455C-9122-1BC65B88B631}" dt="2024-04-18T21:21:43.386" v="12278" actId="478"/>
          <ac:spMkLst>
            <pc:docMk/>
            <pc:sldMk cId="3591313852" sldId="388"/>
            <ac:spMk id="61" creationId="{E9B02A49-D213-AD39-AE2B-354E213A4BD6}"/>
          </ac:spMkLst>
        </pc:spChg>
        <pc:spChg chg="del mod topLvl">
          <ac:chgData name="Lapenna, Jacob T" userId="2c58e2d2-ed8c-4a50-a8c1-d28b636d6782" providerId="ADAL" clId="{566A33C0-0387-455C-9122-1BC65B88B631}" dt="2024-04-18T20:44:56.438" v="12078" actId="478"/>
          <ac:spMkLst>
            <pc:docMk/>
            <pc:sldMk cId="3591313852" sldId="388"/>
            <ac:spMk id="65" creationId="{E60F8B39-CA44-A94A-4FF8-81A006A1F994}"/>
          </ac:spMkLst>
        </pc:spChg>
        <pc:spChg chg="del mod topLvl">
          <ac:chgData name="Lapenna, Jacob T" userId="2c58e2d2-ed8c-4a50-a8c1-d28b636d6782" providerId="ADAL" clId="{566A33C0-0387-455C-9122-1BC65B88B631}" dt="2024-04-18T20:44:57.471" v="12079" actId="478"/>
          <ac:spMkLst>
            <pc:docMk/>
            <pc:sldMk cId="3591313852" sldId="388"/>
            <ac:spMk id="66" creationId="{1F3AE1A7-2D4E-A928-3F08-EF811A1C21AD}"/>
          </ac:spMkLst>
        </pc:spChg>
        <pc:spChg chg="mod topLvl">
          <ac:chgData name="Lapenna, Jacob T" userId="2c58e2d2-ed8c-4a50-a8c1-d28b636d6782" providerId="ADAL" clId="{566A33C0-0387-455C-9122-1BC65B88B631}" dt="2024-04-18T21:24:49.531" v="12289" actId="692"/>
          <ac:spMkLst>
            <pc:docMk/>
            <pc:sldMk cId="3591313852" sldId="388"/>
            <ac:spMk id="67" creationId="{2FDE15A9-3375-D97E-0A55-2609146F81D2}"/>
          </ac:spMkLst>
        </pc:spChg>
        <pc:spChg chg="mod topLvl">
          <ac:chgData name="Lapenna, Jacob T" userId="2c58e2d2-ed8c-4a50-a8c1-d28b636d6782" providerId="ADAL" clId="{566A33C0-0387-455C-9122-1BC65B88B631}" dt="2024-04-18T21:24:49.531" v="12289" actId="692"/>
          <ac:spMkLst>
            <pc:docMk/>
            <pc:sldMk cId="3591313852" sldId="388"/>
            <ac:spMk id="68" creationId="{FAB16592-8300-4B29-B2EF-6D9073FE4A98}"/>
          </ac:spMkLst>
        </pc:spChg>
        <pc:spChg chg="mod topLvl">
          <ac:chgData name="Lapenna, Jacob T" userId="2c58e2d2-ed8c-4a50-a8c1-d28b636d6782" providerId="ADAL" clId="{566A33C0-0387-455C-9122-1BC65B88B631}" dt="2024-04-18T21:37:28.536" v="12401" actId="208"/>
          <ac:spMkLst>
            <pc:docMk/>
            <pc:sldMk cId="3591313852" sldId="388"/>
            <ac:spMk id="69" creationId="{B570C4D2-F7F5-1AEC-B952-5F0E882D0E91}"/>
          </ac:spMkLst>
        </pc:spChg>
        <pc:spChg chg="mod topLvl">
          <ac:chgData name="Lapenna, Jacob T" userId="2c58e2d2-ed8c-4a50-a8c1-d28b636d6782" providerId="ADAL" clId="{566A33C0-0387-455C-9122-1BC65B88B631}" dt="2024-04-18T21:37:23.955" v="12400" actId="208"/>
          <ac:spMkLst>
            <pc:docMk/>
            <pc:sldMk cId="3591313852" sldId="388"/>
            <ac:spMk id="70" creationId="{EFD2EF10-13FD-F30D-BA0F-8FD35951CAA1}"/>
          </ac:spMkLst>
        </pc:spChg>
        <pc:spChg chg="mod topLvl">
          <ac:chgData name="Lapenna, Jacob T" userId="2c58e2d2-ed8c-4a50-a8c1-d28b636d6782" providerId="ADAL" clId="{566A33C0-0387-455C-9122-1BC65B88B631}" dt="2024-04-18T21:37:13.448" v="12398" actId="208"/>
          <ac:spMkLst>
            <pc:docMk/>
            <pc:sldMk cId="3591313852" sldId="388"/>
            <ac:spMk id="71" creationId="{C46496FF-DA6F-CBA9-8C36-54829946778A}"/>
          </ac:spMkLst>
        </pc:spChg>
        <pc:spChg chg="mod topLvl">
          <ac:chgData name="Lapenna, Jacob T" userId="2c58e2d2-ed8c-4a50-a8c1-d28b636d6782" providerId="ADAL" clId="{566A33C0-0387-455C-9122-1BC65B88B631}" dt="2024-04-18T21:37:18.061" v="12399" actId="208"/>
          <ac:spMkLst>
            <pc:docMk/>
            <pc:sldMk cId="3591313852" sldId="388"/>
            <ac:spMk id="72" creationId="{DF115792-05DF-62B4-D707-E1B05E54CD38}"/>
          </ac:spMkLst>
        </pc:spChg>
        <pc:spChg chg="mod topLvl">
          <ac:chgData name="Lapenna, Jacob T" userId="2c58e2d2-ed8c-4a50-a8c1-d28b636d6782" providerId="ADAL" clId="{566A33C0-0387-455C-9122-1BC65B88B631}" dt="2024-04-18T21:33:59.574" v="12386" actId="207"/>
          <ac:spMkLst>
            <pc:docMk/>
            <pc:sldMk cId="3591313852" sldId="388"/>
            <ac:spMk id="73" creationId="{8D8EB9CB-1FCC-F3DA-8145-50B001293CBF}"/>
          </ac:spMkLst>
        </pc:spChg>
        <pc:spChg chg="mod topLvl">
          <ac:chgData name="Lapenna, Jacob T" userId="2c58e2d2-ed8c-4a50-a8c1-d28b636d6782" providerId="ADAL" clId="{566A33C0-0387-455C-9122-1BC65B88B631}" dt="2024-04-18T21:29:12.551" v="12333" actId="207"/>
          <ac:spMkLst>
            <pc:docMk/>
            <pc:sldMk cId="3591313852" sldId="388"/>
            <ac:spMk id="74" creationId="{286518FE-5320-BC18-E32B-D46FF5BF3200}"/>
          </ac:spMkLst>
        </pc:spChg>
        <pc:spChg chg="del mod topLvl">
          <ac:chgData name="Lapenna, Jacob T" userId="2c58e2d2-ed8c-4a50-a8c1-d28b636d6782" providerId="ADAL" clId="{566A33C0-0387-455C-9122-1BC65B88B631}" dt="2024-04-18T20:42:17.840" v="12024" actId="478"/>
          <ac:spMkLst>
            <pc:docMk/>
            <pc:sldMk cId="3591313852" sldId="388"/>
            <ac:spMk id="76" creationId="{BB93B0EB-5FE6-9FB5-824A-A3974CAEF3C5}"/>
          </ac:spMkLst>
        </pc:spChg>
        <pc:spChg chg="del mod topLvl">
          <ac:chgData name="Lapenna, Jacob T" userId="2c58e2d2-ed8c-4a50-a8c1-d28b636d6782" providerId="ADAL" clId="{566A33C0-0387-455C-9122-1BC65B88B631}" dt="2024-04-18T20:42:20.832" v="12025" actId="478"/>
          <ac:spMkLst>
            <pc:docMk/>
            <pc:sldMk cId="3591313852" sldId="388"/>
            <ac:spMk id="78" creationId="{68E6830F-C746-56B8-9AB1-E621938137A2}"/>
          </ac:spMkLst>
        </pc:spChg>
        <pc:spChg chg="mod">
          <ac:chgData name="Lapenna, Jacob T" userId="2c58e2d2-ed8c-4a50-a8c1-d28b636d6782" providerId="ADAL" clId="{566A33C0-0387-455C-9122-1BC65B88B631}" dt="2024-04-18T20:35:19.650" v="11841" actId="165"/>
          <ac:spMkLst>
            <pc:docMk/>
            <pc:sldMk cId="3591313852" sldId="388"/>
            <ac:spMk id="80" creationId="{4AF3BB4A-3CC6-6899-D7D4-36CD4B5A75E7}"/>
          </ac:spMkLst>
        </pc:spChg>
        <pc:spChg chg="mod">
          <ac:chgData name="Lapenna, Jacob T" userId="2c58e2d2-ed8c-4a50-a8c1-d28b636d6782" providerId="ADAL" clId="{566A33C0-0387-455C-9122-1BC65B88B631}" dt="2024-04-18T20:35:19.650" v="11841" actId="165"/>
          <ac:spMkLst>
            <pc:docMk/>
            <pc:sldMk cId="3591313852" sldId="388"/>
            <ac:spMk id="82" creationId="{E6CC7A32-51ED-CC4D-10E6-DA1F37201977}"/>
          </ac:spMkLst>
        </pc:spChg>
        <pc:spChg chg="mod">
          <ac:chgData name="Lapenna, Jacob T" userId="2c58e2d2-ed8c-4a50-a8c1-d28b636d6782" providerId="ADAL" clId="{566A33C0-0387-455C-9122-1BC65B88B631}" dt="2024-04-18T20:35:19.650" v="11841" actId="165"/>
          <ac:spMkLst>
            <pc:docMk/>
            <pc:sldMk cId="3591313852" sldId="388"/>
            <ac:spMk id="84" creationId="{522A8455-B169-B7C1-9A4D-BB1AD8E0606C}"/>
          </ac:spMkLst>
        </pc:spChg>
        <pc:spChg chg="mod">
          <ac:chgData name="Lapenna, Jacob T" userId="2c58e2d2-ed8c-4a50-a8c1-d28b636d6782" providerId="ADAL" clId="{566A33C0-0387-455C-9122-1BC65B88B631}" dt="2024-04-18T20:35:19.650" v="11841" actId="165"/>
          <ac:spMkLst>
            <pc:docMk/>
            <pc:sldMk cId="3591313852" sldId="388"/>
            <ac:spMk id="86" creationId="{844CECE2-66B5-A85E-B807-636D9C7C7CD6}"/>
          </ac:spMkLst>
        </pc:spChg>
        <pc:spChg chg="mod">
          <ac:chgData name="Lapenna, Jacob T" userId="2c58e2d2-ed8c-4a50-a8c1-d28b636d6782" providerId="ADAL" clId="{566A33C0-0387-455C-9122-1BC65B88B631}" dt="2024-04-18T20:35:19.650" v="11841" actId="165"/>
          <ac:spMkLst>
            <pc:docMk/>
            <pc:sldMk cId="3591313852" sldId="388"/>
            <ac:spMk id="88" creationId="{77B43165-597D-2BE2-F1E8-C36A125B2EA0}"/>
          </ac:spMkLst>
        </pc:spChg>
        <pc:spChg chg="mod">
          <ac:chgData name="Lapenna, Jacob T" userId="2c58e2d2-ed8c-4a50-a8c1-d28b636d6782" providerId="ADAL" clId="{566A33C0-0387-455C-9122-1BC65B88B631}" dt="2024-04-18T21:33:32.793" v="12382" actId="207"/>
          <ac:spMkLst>
            <pc:docMk/>
            <pc:sldMk cId="3591313852" sldId="388"/>
            <ac:spMk id="90" creationId="{F7225D89-A418-1370-5413-7E224E738397}"/>
          </ac:spMkLst>
        </pc:spChg>
        <pc:spChg chg="mod">
          <ac:chgData name="Lapenna, Jacob T" userId="2c58e2d2-ed8c-4a50-a8c1-d28b636d6782" providerId="ADAL" clId="{566A33C0-0387-455C-9122-1BC65B88B631}" dt="2024-04-18T20:35:19.650" v="11841" actId="165"/>
          <ac:spMkLst>
            <pc:docMk/>
            <pc:sldMk cId="3591313852" sldId="388"/>
            <ac:spMk id="92" creationId="{A5382C44-C2E3-AF40-9C50-C3FEF244E5F8}"/>
          </ac:spMkLst>
        </pc:spChg>
        <pc:spChg chg="mod">
          <ac:chgData name="Lapenna, Jacob T" userId="2c58e2d2-ed8c-4a50-a8c1-d28b636d6782" providerId="ADAL" clId="{566A33C0-0387-455C-9122-1BC65B88B631}" dt="2024-04-18T20:35:19.650" v="11841" actId="165"/>
          <ac:spMkLst>
            <pc:docMk/>
            <pc:sldMk cId="3591313852" sldId="388"/>
            <ac:spMk id="94" creationId="{66425CDC-F798-8274-59AE-5F39BB99F893}"/>
          </ac:spMkLst>
        </pc:spChg>
        <pc:spChg chg="mod">
          <ac:chgData name="Lapenna, Jacob T" userId="2c58e2d2-ed8c-4a50-a8c1-d28b636d6782" providerId="ADAL" clId="{566A33C0-0387-455C-9122-1BC65B88B631}" dt="2024-04-18T20:35:19.650" v="11841" actId="165"/>
          <ac:spMkLst>
            <pc:docMk/>
            <pc:sldMk cId="3591313852" sldId="388"/>
            <ac:spMk id="96" creationId="{D3B1B968-7936-5BB8-7345-A14AC3F9A7DA}"/>
          </ac:spMkLst>
        </pc:spChg>
        <pc:spChg chg="mod">
          <ac:chgData name="Lapenna, Jacob T" userId="2c58e2d2-ed8c-4a50-a8c1-d28b636d6782" providerId="ADAL" clId="{566A33C0-0387-455C-9122-1BC65B88B631}" dt="2024-04-18T21:20:41.692" v="12208" actId="1037"/>
          <ac:spMkLst>
            <pc:docMk/>
            <pc:sldMk cId="3591313852" sldId="388"/>
            <ac:spMk id="98" creationId="{38930F41-AA38-28B2-D4E0-7976059F0BF6}"/>
          </ac:spMkLst>
        </pc:spChg>
        <pc:spChg chg="mod">
          <ac:chgData name="Lapenna, Jacob T" userId="2c58e2d2-ed8c-4a50-a8c1-d28b636d6782" providerId="ADAL" clId="{566A33C0-0387-455C-9122-1BC65B88B631}" dt="2024-04-18T21:25:17.370" v="12294" actId="207"/>
          <ac:spMkLst>
            <pc:docMk/>
            <pc:sldMk cId="3591313852" sldId="388"/>
            <ac:spMk id="100" creationId="{790D2D7B-9E3F-F92D-984D-5E1DFF492DB0}"/>
          </ac:spMkLst>
        </pc:spChg>
        <pc:spChg chg="mod">
          <ac:chgData name="Lapenna, Jacob T" userId="2c58e2d2-ed8c-4a50-a8c1-d28b636d6782" providerId="ADAL" clId="{566A33C0-0387-455C-9122-1BC65B88B631}" dt="2024-04-18T21:25:48.614" v="12321" actId="207"/>
          <ac:spMkLst>
            <pc:docMk/>
            <pc:sldMk cId="3591313852" sldId="388"/>
            <ac:spMk id="102" creationId="{D02488DA-ECCE-C535-1EA4-A1155567CD60}"/>
          </ac:spMkLst>
        </pc:spChg>
        <pc:spChg chg="mod">
          <ac:chgData name="Lapenna, Jacob T" userId="2c58e2d2-ed8c-4a50-a8c1-d28b636d6782" providerId="ADAL" clId="{566A33C0-0387-455C-9122-1BC65B88B631}" dt="2024-04-18T20:36:01.443" v="11890"/>
          <ac:spMkLst>
            <pc:docMk/>
            <pc:sldMk cId="3591313852" sldId="388"/>
            <ac:spMk id="105" creationId="{88D9B4C6-F9AF-5854-6CF3-3E26C30A1AD8}"/>
          </ac:spMkLst>
        </pc:spChg>
        <pc:spChg chg="del mod topLvl">
          <ac:chgData name="Lapenna, Jacob T" userId="2c58e2d2-ed8c-4a50-a8c1-d28b636d6782" providerId="ADAL" clId="{566A33C0-0387-455C-9122-1BC65B88B631}" dt="2024-04-18T20:38:37.230" v="11991" actId="478"/>
          <ac:spMkLst>
            <pc:docMk/>
            <pc:sldMk cId="3591313852" sldId="388"/>
            <ac:spMk id="108" creationId="{5ADA1AE3-ED13-643E-961E-AE1372D79666}"/>
          </ac:spMkLst>
        </pc:spChg>
        <pc:spChg chg="mod">
          <ac:chgData name="Lapenna, Jacob T" userId="2c58e2d2-ed8c-4a50-a8c1-d28b636d6782" providerId="ADAL" clId="{566A33C0-0387-455C-9122-1BC65B88B631}" dt="2024-04-18T21:33:26.721" v="12381" actId="207"/>
          <ac:spMkLst>
            <pc:docMk/>
            <pc:sldMk cId="3591313852" sldId="388"/>
            <ac:spMk id="111" creationId="{9D8B1D36-43F5-9364-0F59-65484B17B43D}"/>
          </ac:spMkLst>
        </pc:spChg>
        <pc:spChg chg="mod">
          <ac:chgData name="Lapenna, Jacob T" userId="2c58e2d2-ed8c-4a50-a8c1-d28b636d6782" providerId="ADAL" clId="{566A33C0-0387-455C-9122-1BC65B88B631}" dt="2024-04-18T21:33:40.254" v="12383" actId="207"/>
          <ac:spMkLst>
            <pc:docMk/>
            <pc:sldMk cId="3591313852" sldId="388"/>
            <ac:spMk id="114" creationId="{6F2520CF-E6A7-0FE7-AD8D-DAA8A8D793B1}"/>
          </ac:spMkLst>
        </pc:spChg>
        <pc:spChg chg="mod">
          <ac:chgData name="Lapenna, Jacob T" userId="2c58e2d2-ed8c-4a50-a8c1-d28b636d6782" providerId="ADAL" clId="{566A33C0-0387-455C-9122-1BC65B88B631}" dt="2024-04-18T21:33:44.691" v="12384" actId="207"/>
          <ac:spMkLst>
            <pc:docMk/>
            <pc:sldMk cId="3591313852" sldId="388"/>
            <ac:spMk id="117" creationId="{4B3E5C34-938B-0207-59F9-9C173F4D6C6E}"/>
          </ac:spMkLst>
        </pc:spChg>
        <pc:spChg chg="mod">
          <ac:chgData name="Lapenna, Jacob T" userId="2c58e2d2-ed8c-4a50-a8c1-d28b636d6782" providerId="ADAL" clId="{566A33C0-0387-455C-9122-1BC65B88B631}" dt="2024-04-18T21:33:06.083" v="12377" actId="207"/>
          <ac:spMkLst>
            <pc:docMk/>
            <pc:sldMk cId="3591313852" sldId="388"/>
            <ac:spMk id="120" creationId="{F772D364-10BA-D009-64F3-9371C41D0DA0}"/>
          </ac:spMkLst>
        </pc:spChg>
        <pc:spChg chg="mod">
          <ac:chgData name="Lapenna, Jacob T" userId="2c58e2d2-ed8c-4a50-a8c1-d28b636d6782" providerId="ADAL" clId="{566A33C0-0387-455C-9122-1BC65B88B631}" dt="2024-04-18T21:33:21.652" v="12380" actId="207"/>
          <ac:spMkLst>
            <pc:docMk/>
            <pc:sldMk cId="3591313852" sldId="388"/>
            <ac:spMk id="123" creationId="{DF9AEF50-B451-DD97-80C9-E537196D7B07}"/>
          </ac:spMkLst>
        </pc:spChg>
        <pc:spChg chg="mod">
          <ac:chgData name="Lapenna, Jacob T" userId="2c58e2d2-ed8c-4a50-a8c1-d28b636d6782" providerId="ADAL" clId="{566A33C0-0387-455C-9122-1BC65B88B631}" dt="2024-04-18T21:33:16.347" v="12379" actId="207"/>
          <ac:spMkLst>
            <pc:docMk/>
            <pc:sldMk cId="3591313852" sldId="388"/>
            <ac:spMk id="126" creationId="{D9D8216E-E3CB-69ED-9C7F-A660926BD70D}"/>
          </ac:spMkLst>
        </pc:spChg>
        <pc:spChg chg="mod">
          <ac:chgData name="Lapenna, Jacob T" userId="2c58e2d2-ed8c-4a50-a8c1-d28b636d6782" providerId="ADAL" clId="{566A33C0-0387-455C-9122-1BC65B88B631}" dt="2024-04-18T21:33:11.442" v="12378" actId="207"/>
          <ac:spMkLst>
            <pc:docMk/>
            <pc:sldMk cId="3591313852" sldId="388"/>
            <ac:spMk id="129" creationId="{0799D389-8C8D-557E-FCA9-9FA14E704316}"/>
          </ac:spMkLst>
        </pc:spChg>
        <pc:spChg chg="add mod">
          <ac:chgData name="Lapenna, Jacob T" userId="2c58e2d2-ed8c-4a50-a8c1-d28b636d6782" providerId="ADAL" clId="{566A33C0-0387-455C-9122-1BC65B88B631}" dt="2024-04-18T21:20:41.692" v="12208" actId="1037"/>
          <ac:spMkLst>
            <pc:docMk/>
            <pc:sldMk cId="3591313852" sldId="388"/>
            <ac:spMk id="130" creationId="{98146D75-82F0-3136-A3B8-640636DEA585}"/>
          </ac:spMkLst>
        </pc:spChg>
        <pc:spChg chg="add mod">
          <ac:chgData name="Lapenna, Jacob T" userId="2c58e2d2-ed8c-4a50-a8c1-d28b636d6782" providerId="ADAL" clId="{566A33C0-0387-455C-9122-1BC65B88B631}" dt="2024-04-18T21:20:41.692" v="12208" actId="1037"/>
          <ac:spMkLst>
            <pc:docMk/>
            <pc:sldMk cId="3591313852" sldId="388"/>
            <ac:spMk id="131" creationId="{8E229582-4016-F123-0BC5-5EA102190BDE}"/>
          </ac:spMkLst>
        </pc:spChg>
        <pc:spChg chg="add del">
          <ac:chgData name="Lapenna, Jacob T" userId="2c58e2d2-ed8c-4a50-a8c1-d28b636d6782" providerId="ADAL" clId="{566A33C0-0387-455C-9122-1BC65B88B631}" dt="2024-04-18T20:49:24.068" v="12104" actId="478"/>
          <ac:spMkLst>
            <pc:docMk/>
            <pc:sldMk cId="3591313852" sldId="388"/>
            <ac:spMk id="132" creationId="{4B3D7B47-13E9-72CB-70E5-4730D617E748}"/>
          </ac:spMkLst>
        </pc:spChg>
        <pc:spChg chg="add mod">
          <ac:chgData name="Lapenna, Jacob T" userId="2c58e2d2-ed8c-4a50-a8c1-d28b636d6782" providerId="ADAL" clId="{566A33C0-0387-455C-9122-1BC65B88B631}" dt="2024-04-18T21:39:05.918" v="12410" actId="208"/>
          <ac:spMkLst>
            <pc:docMk/>
            <pc:sldMk cId="3591313852" sldId="388"/>
            <ac:spMk id="139" creationId="{693BEFF1-F58A-BC2D-A344-FE4F2E95EA02}"/>
          </ac:spMkLst>
        </pc:spChg>
        <pc:spChg chg="add mod">
          <ac:chgData name="Lapenna, Jacob T" userId="2c58e2d2-ed8c-4a50-a8c1-d28b636d6782" providerId="ADAL" clId="{566A33C0-0387-455C-9122-1BC65B88B631}" dt="2024-04-18T21:39:02.696" v="12409" actId="208"/>
          <ac:spMkLst>
            <pc:docMk/>
            <pc:sldMk cId="3591313852" sldId="388"/>
            <ac:spMk id="140" creationId="{BC23DE2C-87D2-0913-90DE-15D8DBEA3B8D}"/>
          </ac:spMkLst>
        </pc:spChg>
        <pc:spChg chg="add mod">
          <ac:chgData name="Lapenna, Jacob T" userId="2c58e2d2-ed8c-4a50-a8c1-d28b636d6782" providerId="ADAL" clId="{566A33C0-0387-455C-9122-1BC65B88B631}" dt="2024-04-18T21:39:10.307" v="12411" actId="208"/>
          <ac:spMkLst>
            <pc:docMk/>
            <pc:sldMk cId="3591313852" sldId="388"/>
            <ac:spMk id="141" creationId="{890B23A9-71B7-5844-0407-FE97DEFF3840}"/>
          </ac:spMkLst>
        </pc:spChg>
        <pc:grpChg chg="add del mod">
          <ac:chgData name="Lapenna, Jacob T" userId="2c58e2d2-ed8c-4a50-a8c1-d28b636d6782" providerId="ADAL" clId="{566A33C0-0387-455C-9122-1BC65B88B631}" dt="2024-04-18T20:35:19.650" v="11841" actId="165"/>
          <ac:grpSpMkLst>
            <pc:docMk/>
            <pc:sldMk cId="3591313852" sldId="388"/>
            <ac:grpSpMk id="7" creationId="{C23A0E18-926D-016C-5871-F1365B4E5851}"/>
          </ac:grpSpMkLst>
        </pc:grpChg>
        <pc:grpChg chg="mod topLvl">
          <ac:chgData name="Lapenna, Jacob T" userId="2c58e2d2-ed8c-4a50-a8c1-d28b636d6782" providerId="ADAL" clId="{566A33C0-0387-455C-9122-1BC65B88B631}" dt="2024-04-18T21:20:56.732" v="12270" actId="1038"/>
          <ac:grpSpMkLst>
            <pc:docMk/>
            <pc:sldMk cId="3591313852" sldId="388"/>
            <ac:grpSpMk id="8" creationId="{6049F0EC-6CA4-D84E-48EC-842CA4BBF6C3}"/>
          </ac:grpSpMkLst>
        </pc:grpChg>
        <pc:grpChg chg="mod topLvl">
          <ac:chgData name="Lapenna, Jacob T" userId="2c58e2d2-ed8c-4a50-a8c1-d28b636d6782" providerId="ADAL" clId="{566A33C0-0387-455C-9122-1BC65B88B631}" dt="2024-04-18T21:20:41.692" v="12208" actId="1037"/>
          <ac:grpSpMkLst>
            <pc:docMk/>
            <pc:sldMk cId="3591313852" sldId="388"/>
            <ac:grpSpMk id="9" creationId="{0D10E952-F098-E481-4A88-CD50F105D4AA}"/>
          </ac:grpSpMkLst>
        </pc:grpChg>
        <pc:grpChg chg="mod topLvl">
          <ac:chgData name="Lapenna, Jacob T" userId="2c58e2d2-ed8c-4a50-a8c1-d28b636d6782" providerId="ADAL" clId="{566A33C0-0387-455C-9122-1BC65B88B631}" dt="2024-04-18T21:20:41.692" v="12208" actId="1037"/>
          <ac:grpSpMkLst>
            <pc:docMk/>
            <pc:sldMk cId="3591313852" sldId="388"/>
            <ac:grpSpMk id="11" creationId="{1A20B17C-8581-CD46-DD23-8E8141BA1EAF}"/>
          </ac:grpSpMkLst>
        </pc:grpChg>
        <pc:grpChg chg="del mod topLvl">
          <ac:chgData name="Lapenna, Jacob T" userId="2c58e2d2-ed8c-4a50-a8c1-d28b636d6782" providerId="ADAL" clId="{566A33C0-0387-455C-9122-1BC65B88B631}" dt="2024-04-18T20:39:19.647" v="11996" actId="478"/>
          <ac:grpSpMkLst>
            <pc:docMk/>
            <pc:sldMk cId="3591313852" sldId="388"/>
            <ac:grpSpMk id="12" creationId="{9D082A3C-FF65-ECAC-DB3E-0CD4D2EEAED2}"/>
          </ac:grpSpMkLst>
        </pc:grpChg>
        <pc:grpChg chg="del mod topLvl">
          <ac:chgData name="Lapenna, Jacob T" userId="2c58e2d2-ed8c-4a50-a8c1-d28b636d6782" providerId="ADAL" clId="{566A33C0-0387-455C-9122-1BC65B88B631}" dt="2024-04-18T20:39:18.658" v="11995" actId="478"/>
          <ac:grpSpMkLst>
            <pc:docMk/>
            <pc:sldMk cId="3591313852" sldId="388"/>
            <ac:grpSpMk id="13" creationId="{C97A8D20-4656-E70F-B852-122F036B3672}"/>
          </ac:grpSpMkLst>
        </pc:grpChg>
        <pc:grpChg chg="del mod topLvl">
          <ac:chgData name="Lapenna, Jacob T" userId="2c58e2d2-ed8c-4a50-a8c1-d28b636d6782" providerId="ADAL" clId="{566A33C0-0387-455C-9122-1BC65B88B631}" dt="2024-04-18T20:37:53.567" v="11944" actId="478"/>
          <ac:grpSpMkLst>
            <pc:docMk/>
            <pc:sldMk cId="3591313852" sldId="388"/>
            <ac:grpSpMk id="14" creationId="{FEA3E9F2-F26A-272E-90ED-B57A72A37318}"/>
          </ac:grpSpMkLst>
        </pc:grpChg>
        <pc:grpChg chg="mod topLvl">
          <ac:chgData name="Lapenna, Jacob T" userId="2c58e2d2-ed8c-4a50-a8c1-d28b636d6782" providerId="ADAL" clId="{566A33C0-0387-455C-9122-1BC65B88B631}" dt="2024-04-18T21:20:41.692" v="12208" actId="1037"/>
          <ac:grpSpMkLst>
            <pc:docMk/>
            <pc:sldMk cId="3591313852" sldId="388"/>
            <ac:grpSpMk id="15" creationId="{4BE8351B-DE3B-0480-457F-A557709D13F9}"/>
          </ac:grpSpMkLst>
        </pc:grpChg>
        <pc:grpChg chg="del mod topLvl">
          <ac:chgData name="Lapenna, Jacob T" userId="2c58e2d2-ed8c-4a50-a8c1-d28b636d6782" providerId="ADAL" clId="{566A33C0-0387-455C-9122-1BC65B88B631}" dt="2024-04-18T20:36:00.829" v="11889" actId="478"/>
          <ac:grpSpMkLst>
            <pc:docMk/>
            <pc:sldMk cId="3591313852" sldId="388"/>
            <ac:grpSpMk id="24" creationId="{7D5D43C6-0AE4-4D54-190F-913ACAB2EBF7}"/>
          </ac:grpSpMkLst>
        </pc:grpChg>
        <pc:grpChg chg="del mod topLvl">
          <ac:chgData name="Lapenna, Jacob T" userId="2c58e2d2-ed8c-4a50-a8c1-d28b636d6782" providerId="ADAL" clId="{566A33C0-0387-455C-9122-1BC65B88B631}" dt="2024-04-18T20:39:25.218" v="12000" actId="478"/>
          <ac:grpSpMkLst>
            <pc:docMk/>
            <pc:sldMk cId="3591313852" sldId="388"/>
            <ac:grpSpMk id="25" creationId="{E67256DF-82D0-9625-4C8A-6197E50E7982}"/>
          </ac:grpSpMkLst>
        </pc:grpChg>
        <pc:grpChg chg="del mod topLvl">
          <ac:chgData name="Lapenna, Jacob T" userId="2c58e2d2-ed8c-4a50-a8c1-d28b636d6782" providerId="ADAL" clId="{566A33C0-0387-455C-9122-1BC65B88B631}" dt="2024-04-18T20:39:24.022" v="11999" actId="478"/>
          <ac:grpSpMkLst>
            <pc:docMk/>
            <pc:sldMk cId="3591313852" sldId="388"/>
            <ac:grpSpMk id="26" creationId="{71991CF0-7AD0-912F-74CC-382F01CE430F}"/>
          </ac:grpSpMkLst>
        </pc:grpChg>
        <pc:grpChg chg="del mod topLvl">
          <ac:chgData name="Lapenna, Jacob T" userId="2c58e2d2-ed8c-4a50-a8c1-d28b636d6782" providerId="ADAL" clId="{566A33C0-0387-455C-9122-1BC65B88B631}" dt="2024-04-18T20:39:22.142" v="11998" actId="478"/>
          <ac:grpSpMkLst>
            <pc:docMk/>
            <pc:sldMk cId="3591313852" sldId="388"/>
            <ac:grpSpMk id="27" creationId="{91231655-CFD2-D021-C5EB-52EB025D6105}"/>
          </ac:grpSpMkLst>
        </pc:grpChg>
        <pc:grpChg chg="del mod topLvl">
          <ac:chgData name="Lapenna, Jacob T" userId="2c58e2d2-ed8c-4a50-a8c1-d28b636d6782" providerId="ADAL" clId="{566A33C0-0387-455C-9122-1BC65B88B631}" dt="2024-04-18T20:39:21.140" v="11997" actId="478"/>
          <ac:grpSpMkLst>
            <pc:docMk/>
            <pc:sldMk cId="3591313852" sldId="388"/>
            <ac:grpSpMk id="28" creationId="{FBBB025D-E20C-3BB8-7A05-5D8868876FFE}"/>
          </ac:grpSpMkLst>
        </pc:grpChg>
        <pc:grpChg chg="del mod topLvl">
          <ac:chgData name="Lapenna, Jacob T" userId="2c58e2d2-ed8c-4a50-a8c1-d28b636d6782" providerId="ADAL" clId="{566A33C0-0387-455C-9122-1BC65B88B631}" dt="2024-04-18T20:42:20.832" v="12025" actId="478"/>
          <ac:grpSpMkLst>
            <pc:docMk/>
            <pc:sldMk cId="3591313852" sldId="388"/>
            <ac:grpSpMk id="62" creationId="{AE1AC8F8-16FD-B850-196E-A1DC2E08F4CB}"/>
          </ac:grpSpMkLst>
        </pc:grpChg>
        <pc:grpChg chg="del mod topLvl">
          <ac:chgData name="Lapenna, Jacob T" userId="2c58e2d2-ed8c-4a50-a8c1-d28b636d6782" providerId="ADAL" clId="{566A33C0-0387-455C-9122-1BC65B88B631}" dt="2024-04-18T20:42:17.840" v="12024" actId="478"/>
          <ac:grpSpMkLst>
            <pc:docMk/>
            <pc:sldMk cId="3591313852" sldId="388"/>
            <ac:grpSpMk id="63" creationId="{9C9BDB8F-8947-C559-20BF-26F5964619BA}"/>
          </ac:grpSpMkLst>
        </pc:grpChg>
        <pc:grpChg chg="add mod ord">
          <ac:chgData name="Lapenna, Jacob T" userId="2c58e2d2-ed8c-4a50-a8c1-d28b636d6782" providerId="ADAL" clId="{566A33C0-0387-455C-9122-1BC65B88B631}" dt="2024-04-18T21:20:56.732" v="12270" actId="1038"/>
          <ac:grpSpMkLst>
            <pc:docMk/>
            <pc:sldMk cId="3591313852" sldId="388"/>
            <ac:grpSpMk id="103" creationId="{08DCEF6D-8555-6EFB-6166-748538430F8C}"/>
          </ac:grpSpMkLst>
        </pc:grpChg>
        <pc:grpChg chg="add del mod">
          <ac:chgData name="Lapenna, Jacob T" userId="2c58e2d2-ed8c-4a50-a8c1-d28b636d6782" providerId="ADAL" clId="{566A33C0-0387-455C-9122-1BC65B88B631}" dt="2024-04-18T20:38:34.353" v="11990" actId="478"/>
          <ac:grpSpMkLst>
            <pc:docMk/>
            <pc:sldMk cId="3591313852" sldId="388"/>
            <ac:grpSpMk id="106" creationId="{57BC735C-822E-04B7-733D-3AE72A1B251B}"/>
          </ac:grpSpMkLst>
        </pc:grpChg>
        <pc:grpChg chg="add mod ord">
          <ac:chgData name="Lapenna, Jacob T" userId="2c58e2d2-ed8c-4a50-a8c1-d28b636d6782" providerId="ADAL" clId="{566A33C0-0387-455C-9122-1BC65B88B631}" dt="2024-04-18T21:20:41.692" v="12208" actId="1037"/>
          <ac:grpSpMkLst>
            <pc:docMk/>
            <pc:sldMk cId="3591313852" sldId="388"/>
            <ac:grpSpMk id="109" creationId="{B5AE995A-B6A9-9649-A22C-8DE93060A61B}"/>
          </ac:grpSpMkLst>
        </pc:grpChg>
        <pc:grpChg chg="add mod ord">
          <ac:chgData name="Lapenna, Jacob T" userId="2c58e2d2-ed8c-4a50-a8c1-d28b636d6782" providerId="ADAL" clId="{566A33C0-0387-455C-9122-1BC65B88B631}" dt="2024-04-18T21:20:41.692" v="12208" actId="1037"/>
          <ac:grpSpMkLst>
            <pc:docMk/>
            <pc:sldMk cId="3591313852" sldId="388"/>
            <ac:grpSpMk id="112" creationId="{3A1F1CA7-6C3B-41AA-37C0-D45867459B8D}"/>
          </ac:grpSpMkLst>
        </pc:grpChg>
        <pc:grpChg chg="add mod ord">
          <ac:chgData name="Lapenna, Jacob T" userId="2c58e2d2-ed8c-4a50-a8c1-d28b636d6782" providerId="ADAL" clId="{566A33C0-0387-455C-9122-1BC65B88B631}" dt="2024-04-18T21:20:41.692" v="12208" actId="1037"/>
          <ac:grpSpMkLst>
            <pc:docMk/>
            <pc:sldMk cId="3591313852" sldId="388"/>
            <ac:grpSpMk id="115" creationId="{F6F4D70F-625B-E716-FBA4-373961E2748C}"/>
          </ac:grpSpMkLst>
        </pc:grpChg>
        <pc:grpChg chg="add mod ord">
          <ac:chgData name="Lapenna, Jacob T" userId="2c58e2d2-ed8c-4a50-a8c1-d28b636d6782" providerId="ADAL" clId="{566A33C0-0387-455C-9122-1BC65B88B631}" dt="2024-04-18T21:20:56.732" v="12270" actId="1038"/>
          <ac:grpSpMkLst>
            <pc:docMk/>
            <pc:sldMk cId="3591313852" sldId="388"/>
            <ac:grpSpMk id="118" creationId="{DEC8ABC5-1E64-8E32-5E4E-94F5CD570DED}"/>
          </ac:grpSpMkLst>
        </pc:grpChg>
        <pc:grpChg chg="add mod ord">
          <ac:chgData name="Lapenna, Jacob T" userId="2c58e2d2-ed8c-4a50-a8c1-d28b636d6782" providerId="ADAL" clId="{566A33C0-0387-455C-9122-1BC65B88B631}" dt="2024-04-18T21:20:56.732" v="12270" actId="1038"/>
          <ac:grpSpMkLst>
            <pc:docMk/>
            <pc:sldMk cId="3591313852" sldId="388"/>
            <ac:grpSpMk id="121" creationId="{ACAC6CD8-CAF2-DCE5-8773-5F424CE13E29}"/>
          </ac:grpSpMkLst>
        </pc:grpChg>
        <pc:grpChg chg="add mod ord">
          <ac:chgData name="Lapenna, Jacob T" userId="2c58e2d2-ed8c-4a50-a8c1-d28b636d6782" providerId="ADAL" clId="{566A33C0-0387-455C-9122-1BC65B88B631}" dt="2024-04-18T21:20:56.732" v="12270" actId="1038"/>
          <ac:grpSpMkLst>
            <pc:docMk/>
            <pc:sldMk cId="3591313852" sldId="388"/>
            <ac:grpSpMk id="124" creationId="{F6F84C37-24BE-2A12-04DD-E1B742480EB7}"/>
          </ac:grpSpMkLst>
        </pc:grpChg>
        <pc:grpChg chg="add mod ord">
          <ac:chgData name="Lapenna, Jacob T" userId="2c58e2d2-ed8c-4a50-a8c1-d28b636d6782" providerId="ADAL" clId="{566A33C0-0387-455C-9122-1BC65B88B631}" dt="2024-04-18T21:20:56.732" v="12270" actId="1038"/>
          <ac:grpSpMkLst>
            <pc:docMk/>
            <pc:sldMk cId="3591313852" sldId="388"/>
            <ac:grpSpMk id="127" creationId="{0B8DE53F-0EE1-87BB-1179-915DE9712D0B}"/>
          </ac:grpSpMkLst>
        </pc:grpChg>
        <pc:grpChg chg="add mod">
          <ac:chgData name="Lapenna, Jacob T" userId="2c58e2d2-ed8c-4a50-a8c1-d28b636d6782" providerId="ADAL" clId="{566A33C0-0387-455C-9122-1BC65B88B631}" dt="2024-04-18T21:21:25.827" v="12275" actId="164"/>
          <ac:grpSpMkLst>
            <pc:docMk/>
            <pc:sldMk cId="3591313852" sldId="388"/>
            <ac:grpSpMk id="138" creationId="{8E025F9D-4F82-2F08-05C8-0DDCAB469253}"/>
          </ac:grpSpMkLst>
        </pc:grpChg>
        <pc:picChg chg="add del mod">
          <ac:chgData name="Lapenna, Jacob T" userId="2c58e2d2-ed8c-4a50-a8c1-d28b636d6782" providerId="ADAL" clId="{566A33C0-0387-455C-9122-1BC65B88B631}" dt="2024-04-18T20:34:50.892" v="11837" actId="478"/>
          <ac:picMkLst>
            <pc:docMk/>
            <pc:sldMk cId="3591313852" sldId="388"/>
            <ac:picMk id="5" creationId="{FD0670EF-924E-B008-C5F8-F21A9BCA4BD7}"/>
          </ac:picMkLst>
        </pc:picChg>
        <pc:picChg chg="del">
          <ac:chgData name="Lapenna, Jacob T" userId="2c58e2d2-ed8c-4a50-a8c1-d28b636d6782" providerId="ADAL" clId="{566A33C0-0387-455C-9122-1BC65B88B631}" dt="2024-04-18T20:28:10.009" v="11831" actId="478"/>
          <ac:picMkLst>
            <pc:docMk/>
            <pc:sldMk cId="3591313852" sldId="388"/>
            <ac:picMk id="6" creationId="{D4FC58A5-D879-A7C4-7ADF-0AE5DE1A9E48}"/>
          </ac:picMkLst>
        </pc:picChg>
        <pc:picChg chg="del mod topLvl">
          <ac:chgData name="Lapenna, Jacob T" userId="2c58e2d2-ed8c-4a50-a8c1-d28b636d6782" providerId="ADAL" clId="{566A33C0-0387-455C-9122-1BC65B88B631}" dt="2024-04-18T21:28:35.675" v="12326" actId="478"/>
          <ac:picMkLst>
            <pc:docMk/>
            <pc:sldMk cId="3591313852" sldId="388"/>
            <ac:picMk id="10" creationId="{2AF571A9-DE43-E45B-0447-FC52DEB1880F}"/>
          </ac:picMkLst>
        </pc:picChg>
        <pc:picChg chg="del mod topLvl">
          <ac:chgData name="Lapenna, Jacob T" userId="2c58e2d2-ed8c-4a50-a8c1-d28b636d6782" providerId="ADAL" clId="{566A33C0-0387-455C-9122-1BC65B88B631}" dt="2024-04-18T21:28:37.128" v="12327" actId="478"/>
          <ac:picMkLst>
            <pc:docMk/>
            <pc:sldMk cId="3591313852" sldId="388"/>
            <ac:picMk id="23" creationId="{A4DC0C7C-1FD8-6272-45CE-EAA106E095CF}"/>
          </ac:picMkLst>
        </pc:picChg>
        <pc:picChg chg="del mod topLvl">
          <ac:chgData name="Lapenna, Jacob T" userId="2c58e2d2-ed8c-4a50-a8c1-d28b636d6782" providerId="ADAL" clId="{566A33C0-0387-455C-9122-1BC65B88B631}" dt="2024-04-18T21:19:13.667" v="12119" actId="478"/>
          <ac:picMkLst>
            <pc:docMk/>
            <pc:sldMk cId="3591313852" sldId="388"/>
            <ac:picMk id="58" creationId="{042DC193-176D-3C5A-C6AB-FD42E3D24FB7}"/>
          </ac:picMkLst>
        </pc:picChg>
        <pc:picChg chg="del mod topLvl">
          <ac:chgData name="Lapenna, Jacob T" userId="2c58e2d2-ed8c-4a50-a8c1-d28b636d6782" providerId="ADAL" clId="{566A33C0-0387-455C-9122-1BC65B88B631}" dt="2024-04-18T20:50:52.785" v="12107" actId="478"/>
          <ac:picMkLst>
            <pc:docMk/>
            <pc:sldMk cId="3591313852" sldId="388"/>
            <ac:picMk id="64" creationId="{64562E4C-49F0-174B-83E4-8F11CBB4C38C}"/>
          </ac:picMkLst>
        </pc:picChg>
        <pc:picChg chg="mod topLvl">
          <ac:chgData name="Lapenna, Jacob T" userId="2c58e2d2-ed8c-4a50-a8c1-d28b636d6782" providerId="ADAL" clId="{566A33C0-0387-455C-9122-1BC65B88B631}" dt="2024-04-18T21:20:41.692" v="12208" actId="1037"/>
          <ac:picMkLst>
            <pc:docMk/>
            <pc:sldMk cId="3591313852" sldId="388"/>
            <ac:picMk id="75" creationId="{791EEE0C-B9D4-D47D-81A9-682325A71343}"/>
          </ac:picMkLst>
        </pc:picChg>
        <pc:picChg chg="mod topLvl">
          <ac:chgData name="Lapenna, Jacob T" userId="2c58e2d2-ed8c-4a50-a8c1-d28b636d6782" providerId="ADAL" clId="{566A33C0-0387-455C-9122-1BC65B88B631}" dt="2024-04-18T21:20:41.692" v="12208" actId="1037"/>
          <ac:picMkLst>
            <pc:docMk/>
            <pc:sldMk cId="3591313852" sldId="388"/>
            <ac:picMk id="77" creationId="{90785173-15EB-2F50-F115-18C0C9B6309F}"/>
          </ac:picMkLst>
        </pc:picChg>
        <pc:picChg chg="mod">
          <ac:chgData name="Lapenna, Jacob T" userId="2c58e2d2-ed8c-4a50-a8c1-d28b636d6782" providerId="ADAL" clId="{566A33C0-0387-455C-9122-1BC65B88B631}" dt="2024-04-18T20:35:19.650" v="11841" actId="165"/>
          <ac:picMkLst>
            <pc:docMk/>
            <pc:sldMk cId="3591313852" sldId="388"/>
            <ac:picMk id="79" creationId="{58878DE7-3690-F8A3-9B6A-94878B69C65E}"/>
          </ac:picMkLst>
        </pc:picChg>
        <pc:picChg chg="mod">
          <ac:chgData name="Lapenna, Jacob T" userId="2c58e2d2-ed8c-4a50-a8c1-d28b636d6782" providerId="ADAL" clId="{566A33C0-0387-455C-9122-1BC65B88B631}" dt="2024-04-18T20:35:19.650" v="11841" actId="165"/>
          <ac:picMkLst>
            <pc:docMk/>
            <pc:sldMk cId="3591313852" sldId="388"/>
            <ac:picMk id="81" creationId="{7B776D30-83F9-90D4-B71E-947A42D7523D}"/>
          </ac:picMkLst>
        </pc:picChg>
        <pc:picChg chg="mod">
          <ac:chgData name="Lapenna, Jacob T" userId="2c58e2d2-ed8c-4a50-a8c1-d28b636d6782" providerId="ADAL" clId="{566A33C0-0387-455C-9122-1BC65B88B631}" dt="2024-04-18T20:35:19.650" v="11841" actId="165"/>
          <ac:picMkLst>
            <pc:docMk/>
            <pc:sldMk cId="3591313852" sldId="388"/>
            <ac:picMk id="83" creationId="{46BA4B0A-6768-2A12-7CCD-BB9A10824990}"/>
          </ac:picMkLst>
        </pc:picChg>
        <pc:picChg chg="mod">
          <ac:chgData name="Lapenna, Jacob T" userId="2c58e2d2-ed8c-4a50-a8c1-d28b636d6782" providerId="ADAL" clId="{566A33C0-0387-455C-9122-1BC65B88B631}" dt="2024-04-18T20:35:19.650" v="11841" actId="165"/>
          <ac:picMkLst>
            <pc:docMk/>
            <pc:sldMk cId="3591313852" sldId="388"/>
            <ac:picMk id="85" creationId="{DDE6390A-C0CD-8E26-A56A-AC5F5B0617AC}"/>
          </ac:picMkLst>
        </pc:picChg>
        <pc:picChg chg="mod">
          <ac:chgData name="Lapenna, Jacob T" userId="2c58e2d2-ed8c-4a50-a8c1-d28b636d6782" providerId="ADAL" clId="{566A33C0-0387-455C-9122-1BC65B88B631}" dt="2024-04-18T20:35:19.650" v="11841" actId="165"/>
          <ac:picMkLst>
            <pc:docMk/>
            <pc:sldMk cId="3591313852" sldId="388"/>
            <ac:picMk id="87" creationId="{A5148CC4-57A2-BF50-6577-E65FD130D460}"/>
          </ac:picMkLst>
        </pc:picChg>
        <pc:picChg chg="mod">
          <ac:chgData name="Lapenna, Jacob T" userId="2c58e2d2-ed8c-4a50-a8c1-d28b636d6782" providerId="ADAL" clId="{566A33C0-0387-455C-9122-1BC65B88B631}" dt="2024-04-18T21:32:52.645" v="12376" actId="29295"/>
          <ac:picMkLst>
            <pc:docMk/>
            <pc:sldMk cId="3591313852" sldId="388"/>
            <ac:picMk id="89" creationId="{B19AA5D2-9943-7D78-D940-653B4CA07A25}"/>
          </ac:picMkLst>
        </pc:picChg>
        <pc:picChg chg="mod">
          <ac:chgData name="Lapenna, Jacob T" userId="2c58e2d2-ed8c-4a50-a8c1-d28b636d6782" providerId="ADAL" clId="{566A33C0-0387-455C-9122-1BC65B88B631}" dt="2024-04-18T20:35:19.650" v="11841" actId="165"/>
          <ac:picMkLst>
            <pc:docMk/>
            <pc:sldMk cId="3591313852" sldId="388"/>
            <ac:picMk id="91" creationId="{37DBB3DE-3AF4-93DA-4BD4-8174AE11893B}"/>
          </ac:picMkLst>
        </pc:picChg>
        <pc:picChg chg="mod">
          <ac:chgData name="Lapenna, Jacob T" userId="2c58e2d2-ed8c-4a50-a8c1-d28b636d6782" providerId="ADAL" clId="{566A33C0-0387-455C-9122-1BC65B88B631}" dt="2024-04-18T20:35:19.650" v="11841" actId="165"/>
          <ac:picMkLst>
            <pc:docMk/>
            <pc:sldMk cId="3591313852" sldId="388"/>
            <ac:picMk id="93" creationId="{585D991A-7A66-1595-57ED-C6497DF7C041}"/>
          </ac:picMkLst>
        </pc:picChg>
        <pc:picChg chg="mod">
          <ac:chgData name="Lapenna, Jacob T" userId="2c58e2d2-ed8c-4a50-a8c1-d28b636d6782" providerId="ADAL" clId="{566A33C0-0387-455C-9122-1BC65B88B631}" dt="2024-04-18T20:35:19.650" v="11841" actId="165"/>
          <ac:picMkLst>
            <pc:docMk/>
            <pc:sldMk cId="3591313852" sldId="388"/>
            <ac:picMk id="95" creationId="{2E3D41A1-669A-3252-8EBE-D51A097746B5}"/>
          </ac:picMkLst>
        </pc:picChg>
        <pc:picChg chg="mod">
          <ac:chgData name="Lapenna, Jacob T" userId="2c58e2d2-ed8c-4a50-a8c1-d28b636d6782" providerId="ADAL" clId="{566A33C0-0387-455C-9122-1BC65B88B631}" dt="2024-04-18T21:20:41.692" v="12208" actId="1037"/>
          <ac:picMkLst>
            <pc:docMk/>
            <pc:sldMk cId="3591313852" sldId="388"/>
            <ac:picMk id="97" creationId="{6FB439FC-63C5-3455-1EC9-277B9030916A}"/>
          </ac:picMkLst>
        </pc:picChg>
        <pc:picChg chg="mod">
          <ac:chgData name="Lapenna, Jacob T" userId="2c58e2d2-ed8c-4a50-a8c1-d28b636d6782" providerId="ADAL" clId="{566A33C0-0387-455C-9122-1BC65B88B631}" dt="2024-04-18T21:25:07.292" v="12293" actId="29295"/>
          <ac:picMkLst>
            <pc:docMk/>
            <pc:sldMk cId="3591313852" sldId="388"/>
            <ac:picMk id="99" creationId="{78ACF7FB-DD33-9D4E-DC52-ACA84CC0F1FD}"/>
          </ac:picMkLst>
        </pc:picChg>
        <pc:picChg chg="mod">
          <ac:chgData name="Lapenna, Jacob T" userId="2c58e2d2-ed8c-4a50-a8c1-d28b636d6782" providerId="ADAL" clId="{566A33C0-0387-455C-9122-1BC65B88B631}" dt="2024-04-18T21:29:27.109" v="12337" actId="29295"/>
          <ac:picMkLst>
            <pc:docMk/>
            <pc:sldMk cId="3591313852" sldId="388"/>
            <ac:picMk id="101" creationId="{0E000E7D-E6D1-311D-778E-BC494FF5A0C6}"/>
          </ac:picMkLst>
        </pc:picChg>
        <pc:picChg chg="mod">
          <ac:chgData name="Lapenna, Jacob T" userId="2c58e2d2-ed8c-4a50-a8c1-d28b636d6782" providerId="ADAL" clId="{566A33C0-0387-455C-9122-1BC65B88B631}" dt="2024-04-18T20:36:01.443" v="11890"/>
          <ac:picMkLst>
            <pc:docMk/>
            <pc:sldMk cId="3591313852" sldId="388"/>
            <ac:picMk id="104" creationId="{39EDCC03-F115-24A7-1FE0-A28E4BD477BA}"/>
          </ac:picMkLst>
        </pc:picChg>
        <pc:picChg chg="del mod ord topLvl">
          <ac:chgData name="Lapenna, Jacob T" userId="2c58e2d2-ed8c-4a50-a8c1-d28b636d6782" providerId="ADAL" clId="{566A33C0-0387-455C-9122-1BC65B88B631}" dt="2024-04-18T20:38:34.353" v="11990" actId="478"/>
          <ac:picMkLst>
            <pc:docMk/>
            <pc:sldMk cId="3591313852" sldId="388"/>
            <ac:picMk id="107" creationId="{9DFCDF25-46F0-0901-6CDB-5D6AF4AC5430}"/>
          </ac:picMkLst>
        </pc:picChg>
        <pc:picChg chg="mod">
          <ac:chgData name="Lapenna, Jacob T" userId="2c58e2d2-ed8c-4a50-a8c1-d28b636d6782" providerId="ADAL" clId="{566A33C0-0387-455C-9122-1BC65B88B631}" dt="2024-04-18T21:32:38.725" v="12370" actId="29295"/>
          <ac:picMkLst>
            <pc:docMk/>
            <pc:sldMk cId="3591313852" sldId="388"/>
            <ac:picMk id="110" creationId="{7DEB7B41-E2A1-8A42-23C3-4B9A8D97F0A8}"/>
          </ac:picMkLst>
        </pc:picChg>
        <pc:picChg chg="mod">
          <ac:chgData name="Lapenna, Jacob T" userId="2c58e2d2-ed8c-4a50-a8c1-d28b636d6782" providerId="ADAL" clId="{566A33C0-0387-455C-9122-1BC65B88B631}" dt="2024-04-18T21:32:48.245" v="12374" actId="29295"/>
          <ac:picMkLst>
            <pc:docMk/>
            <pc:sldMk cId="3591313852" sldId="388"/>
            <ac:picMk id="113" creationId="{A8141EBF-D2C4-C041-8B10-2A26CC481F61}"/>
          </ac:picMkLst>
        </pc:picChg>
        <pc:picChg chg="mod">
          <ac:chgData name="Lapenna, Jacob T" userId="2c58e2d2-ed8c-4a50-a8c1-d28b636d6782" providerId="ADAL" clId="{566A33C0-0387-455C-9122-1BC65B88B631}" dt="2024-04-18T21:32:43.350" v="12372" actId="29295"/>
          <ac:picMkLst>
            <pc:docMk/>
            <pc:sldMk cId="3591313852" sldId="388"/>
            <ac:picMk id="116" creationId="{7F9EA5B3-B433-B9BA-E846-5353B37564DF}"/>
          </ac:picMkLst>
        </pc:picChg>
        <pc:picChg chg="mod">
          <ac:chgData name="Lapenna, Jacob T" userId="2c58e2d2-ed8c-4a50-a8c1-d28b636d6782" providerId="ADAL" clId="{566A33C0-0387-455C-9122-1BC65B88B631}" dt="2024-04-18T21:32:20.293" v="12362" actId="29295"/>
          <ac:picMkLst>
            <pc:docMk/>
            <pc:sldMk cId="3591313852" sldId="388"/>
            <ac:picMk id="119" creationId="{96B98051-C73A-367A-8267-89C4D81AB6B2}"/>
          </ac:picMkLst>
        </pc:picChg>
        <pc:picChg chg="mod">
          <ac:chgData name="Lapenna, Jacob T" userId="2c58e2d2-ed8c-4a50-a8c1-d28b636d6782" providerId="ADAL" clId="{566A33C0-0387-455C-9122-1BC65B88B631}" dt="2024-04-18T21:32:33.317" v="12368" actId="29295"/>
          <ac:picMkLst>
            <pc:docMk/>
            <pc:sldMk cId="3591313852" sldId="388"/>
            <ac:picMk id="122" creationId="{87609BCF-714A-47F1-B969-272558DB5834}"/>
          </ac:picMkLst>
        </pc:picChg>
        <pc:picChg chg="mod">
          <ac:chgData name="Lapenna, Jacob T" userId="2c58e2d2-ed8c-4a50-a8c1-d28b636d6782" providerId="ADAL" clId="{566A33C0-0387-455C-9122-1BC65B88B631}" dt="2024-04-18T21:32:28.645" v="12366" actId="29295"/>
          <ac:picMkLst>
            <pc:docMk/>
            <pc:sldMk cId="3591313852" sldId="388"/>
            <ac:picMk id="125" creationId="{E90AD8B2-E611-7602-50B7-3ADDDF121B7A}"/>
          </ac:picMkLst>
        </pc:picChg>
        <pc:picChg chg="mod">
          <ac:chgData name="Lapenna, Jacob T" userId="2c58e2d2-ed8c-4a50-a8c1-d28b636d6782" providerId="ADAL" clId="{566A33C0-0387-455C-9122-1BC65B88B631}" dt="2024-04-18T21:32:24.565" v="12364" actId="29295"/>
          <ac:picMkLst>
            <pc:docMk/>
            <pc:sldMk cId="3591313852" sldId="388"/>
            <ac:picMk id="128" creationId="{878BB79F-4EC9-56DE-CC91-A5CC49316E27}"/>
          </ac:picMkLst>
        </pc:picChg>
        <pc:picChg chg="add mod">
          <ac:chgData name="Lapenna, Jacob T" userId="2c58e2d2-ed8c-4a50-a8c1-d28b636d6782" providerId="ADAL" clId="{566A33C0-0387-455C-9122-1BC65B88B631}" dt="2024-04-18T21:29:20.132" v="12335" actId="29295"/>
          <ac:picMkLst>
            <pc:docMk/>
            <pc:sldMk cId="3591313852" sldId="388"/>
            <ac:picMk id="134" creationId="{450E98CE-5518-F3C7-1948-B4823D4271F0}"/>
          </ac:picMkLst>
        </pc:picChg>
        <pc:picChg chg="add mod">
          <ac:chgData name="Lapenna, Jacob T" userId="2c58e2d2-ed8c-4a50-a8c1-d28b636d6782" providerId="ADAL" clId="{566A33C0-0387-455C-9122-1BC65B88B631}" dt="2024-04-18T21:29:35.285" v="12339" actId="29295"/>
          <ac:picMkLst>
            <pc:docMk/>
            <pc:sldMk cId="3591313852" sldId="388"/>
            <ac:picMk id="135" creationId="{C1872EA1-BC9C-9B76-53B0-1F962310515C}"/>
          </ac:picMkLst>
        </pc:picChg>
        <pc:picChg chg="add mod">
          <ac:chgData name="Lapenna, Jacob T" userId="2c58e2d2-ed8c-4a50-a8c1-d28b636d6782" providerId="ADAL" clId="{566A33C0-0387-455C-9122-1BC65B88B631}" dt="2024-04-18T21:29:39.171" v="12341" actId="29295"/>
          <ac:picMkLst>
            <pc:docMk/>
            <pc:sldMk cId="3591313852" sldId="388"/>
            <ac:picMk id="136" creationId="{2E3A0A30-C27E-B0BD-1F99-D45C3FD74342}"/>
          </ac:picMkLst>
        </pc:picChg>
        <pc:picChg chg="add mod">
          <ac:chgData name="Lapenna, Jacob T" userId="2c58e2d2-ed8c-4a50-a8c1-d28b636d6782" providerId="ADAL" clId="{566A33C0-0387-455C-9122-1BC65B88B631}" dt="2024-04-18T21:29:42.612" v="12343" actId="29295"/>
          <ac:picMkLst>
            <pc:docMk/>
            <pc:sldMk cId="3591313852" sldId="388"/>
            <ac:picMk id="137" creationId="{FF323F4D-8DA6-6E2D-F831-0E61249DBF76}"/>
          </ac:picMkLst>
        </pc:picChg>
        <pc:picChg chg="add mod">
          <ac:chgData name="Lapenna, Jacob T" userId="2c58e2d2-ed8c-4a50-a8c1-d28b636d6782" providerId="ADAL" clId="{566A33C0-0387-455C-9122-1BC65B88B631}" dt="2024-04-18T21:29:02.437" v="12332" actId="207"/>
          <ac:picMkLst>
            <pc:docMk/>
            <pc:sldMk cId="3591313852" sldId="388"/>
            <ac:picMk id="142" creationId="{51674A3E-76DC-3778-198B-064D4DA938E4}"/>
          </ac:picMkLst>
        </pc:picChg>
      </pc:sldChg>
      <pc:sldChg chg="modSp add mod modNotesTx">
        <pc:chgData name="Lapenna, Jacob T" userId="2c58e2d2-ed8c-4a50-a8c1-d28b636d6782" providerId="ADAL" clId="{566A33C0-0387-455C-9122-1BC65B88B631}" dt="2024-05-14T21:56:57.612" v="23060" actId="20577"/>
        <pc:sldMkLst>
          <pc:docMk/>
          <pc:sldMk cId="2273725773" sldId="389"/>
        </pc:sldMkLst>
        <pc:spChg chg="mod">
          <ac:chgData name="Lapenna, Jacob T" userId="2c58e2d2-ed8c-4a50-a8c1-d28b636d6782" providerId="ADAL" clId="{566A33C0-0387-455C-9122-1BC65B88B631}" dt="2024-04-18T21:39:43.999" v="12419" actId="692"/>
          <ac:spMkLst>
            <pc:docMk/>
            <pc:sldMk cId="2273725773" sldId="389"/>
            <ac:spMk id="16" creationId="{87ABDCDC-97BD-E228-C4F8-2715FFD554B7}"/>
          </ac:spMkLst>
        </pc:spChg>
        <pc:spChg chg="mod">
          <ac:chgData name="Lapenna, Jacob T" userId="2c58e2d2-ed8c-4a50-a8c1-d28b636d6782" providerId="ADAL" clId="{566A33C0-0387-455C-9122-1BC65B88B631}" dt="2024-04-18T21:39:49.597" v="12420" actId="692"/>
          <ac:spMkLst>
            <pc:docMk/>
            <pc:sldMk cId="2273725773" sldId="389"/>
            <ac:spMk id="17" creationId="{35506BEA-CF52-F97E-F1F5-D7FB919441C9}"/>
          </ac:spMkLst>
        </pc:spChg>
        <pc:spChg chg="mod">
          <ac:chgData name="Lapenna, Jacob T" userId="2c58e2d2-ed8c-4a50-a8c1-d28b636d6782" providerId="ADAL" clId="{566A33C0-0387-455C-9122-1BC65B88B631}" dt="2024-04-18T21:40:23.279" v="12423" actId="692"/>
          <ac:spMkLst>
            <pc:docMk/>
            <pc:sldMk cId="2273725773" sldId="389"/>
            <ac:spMk id="30" creationId="{F0E2F882-A1A5-230D-0563-9B81F96395BE}"/>
          </ac:spMkLst>
        </pc:spChg>
        <pc:spChg chg="mod">
          <ac:chgData name="Lapenna, Jacob T" userId="2c58e2d2-ed8c-4a50-a8c1-d28b636d6782" providerId="ADAL" clId="{566A33C0-0387-455C-9122-1BC65B88B631}" dt="2024-04-18T21:40:09.397" v="12422" actId="207"/>
          <ac:spMkLst>
            <pc:docMk/>
            <pc:sldMk cId="2273725773" sldId="389"/>
            <ac:spMk id="90" creationId="{F7225D89-A418-1370-5413-7E224E738397}"/>
          </ac:spMkLst>
        </pc:spChg>
        <pc:spChg chg="mod">
          <ac:chgData name="Lapenna, Jacob T" userId="2c58e2d2-ed8c-4a50-a8c1-d28b636d6782" providerId="ADAL" clId="{566A33C0-0387-455C-9122-1BC65B88B631}" dt="2024-04-18T21:40:48.129" v="12425" actId="207"/>
          <ac:spMkLst>
            <pc:docMk/>
            <pc:sldMk cId="2273725773" sldId="389"/>
            <ac:spMk id="123" creationId="{DF9AEF50-B451-DD97-80C9-E537196D7B07}"/>
          </ac:spMkLst>
        </pc:spChg>
        <pc:picChg chg="mod">
          <ac:chgData name="Lapenna, Jacob T" userId="2c58e2d2-ed8c-4a50-a8c1-d28b636d6782" providerId="ADAL" clId="{566A33C0-0387-455C-9122-1BC65B88B631}" dt="2024-04-18T21:39:59.215" v="12421" actId="29295"/>
          <ac:picMkLst>
            <pc:docMk/>
            <pc:sldMk cId="2273725773" sldId="389"/>
            <ac:picMk id="89" creationId="{B19AA5D2-9943-7D78-D940-653B4CA07A25}"/>
          </ac:picMkLst>
        </pc:picChg>
        <pc:picChg chg="mod">
          <ac:chgData name="Lapenna, Jacob T" userId="2c58e2d2-ed8c-4a50-a8c1-d28b636d6782" providerId="ADAL" clId="{566A33C0-0387-455C-9122-1BC65B88B631}" dt="2024-04-18T21:40:42.431" v="12424" actId="29295"/>
          <ac:picMkLst>
            <pc:docMk/>
            <pc:sldMk cId="2273725773" sldId="389"/>
            <ac:picMk id="122" creationId="{87609BCF-714A-47F1-B969-272558DB5834}"/>
          </ac:picMkLst>
        </pc:picChg>
      </pc:sldChg>
      <pc:sldChg chg="add del">
        <pc:chgData name="Lapenna, Jacob T" userId="2c58e2d2-ed8c-4a50-a8c1-d28b636d6782" providerId="ADAL" clId="{566A33C0-0387-455C-9122-1BC65B88B631}" dt="2024-04-18T21:39:20.948" v="12414" actId="47"/>
        <pc:sldMkLst>
          <pc:docMk/>
          <pc:sldMk cId="3972014490" sldId="389"/>
        </pc:sldMkLst>
      </pc:sldChg>
      <pc:sldChg chg="add del">
        <pc:chgData name="Lapenna, Jacob T" userId="2c58e2d2-ed8c-4a50-a8c1-d28b636d6782" providerId="ADAL" clId="{566A33C0-0387-455C-9122-1BC65B88B631}" dt="2024-04-18T21:39:21.769" v="12415" actId="47"/>
        <pc:sldMkLst>
          <pc:docMk/>
          <pc:sldMk cId="763106615" sldId="390"/>
        </pc:sldMkLst>
      </pc:sldChg>
      <pc:sldChg chg="modSp add mod">
        <pc:chgData name="Lapenna, Jacob T" userId="2c58e2d2-ed8c-4a50-a8c1-d28b636d6782" providerId="ADAL" clId="{566A33C0-0387-455C-9122-1BC65B88B631}" dt="2024-04-18T21:42:36" v="12440" actId="692"/>
        <pc:sldMkLst>
          <pc:docMk/>
          <pc:sldMk cId="2929657557" sldId="390"/>
        </pc:sldMkLst>
        <pc:spChg chg="mod">
          <ac:chgData name="Lapenna, Jacob T" userId="2c58e2d2-ed8c-4a50-a8c1-d28b636d6782" providerId="ADAL" clId="{566A33C0-0387-455C-9122-1BC65B88B631}" dt="2024-04-18T21:41:10.735" v="12427" actId="692"/>
          <ac:spMkLst>
            <pc:docMk/>
            <pc:sldMk cId="2929657557" sldId="390"/>
            <ac:spMk id="16" creationId="{87ABDCDC-97BD-E228-C4F8-2715FFD554B7}"/>
          </ac:spMkLst>
        </pc:spChg>
        <pc:spChg chg="mod">
          <ac:chgData name="Lapenna, Jacob T" userId="2c58e2d2-ed8c-4a50-a8c1-d28b636d6782" providerId="ADAL" clId="{566A33C0-0387-455C-9122-1BC65B88B631}" dt="2024-04-18T21:41:10.735" v="12427" actId="692"/>
          <ac:spMkLst>
            <pc:docMk/>
            <pc:sldMk cId="2929657557" sldId="390"/>
            <ac:spMk id="18" creationId="{633558B1-62F5-CCF7-B11E-4C6B439B5F53}"/>
          </ac:spMkLst>
        </pc:spChg>
        <pc:spChg chg="mod">
          <ac:chgData name="Lapenna, Jacob T" userId="2c58e2d2-ed8c-4a50-a8c1-d28b636d6782" providerId="ADAL" clId="{566A33C0-0387-455C-9122-1BC65B88B631}" dt="2024-04-18T21:41:10.735" v="12427" actId="692"/>
          <ac:spMkLst>
            <pc:docMk/>
            <pc:sldMk cId="2929657557" sldId="390"/>
            <ac:spMk id="19" creationId="{C2E19D65-103D-46B9-5455-875505D56858}"/>
          </ac:spMkLst>
        </pc:spChg>
        <pc:spChg chg="mod">
          <ac:chgData name="Lapenna, Jacob T" userId="2c58e2d2-ed8c-4a50-a8c1-d28b636d6782" providerId="ADAL" clId="{566A33C0-0387-455C-9122-1BC65B88B631}" dt="2024-04-18T21:42:36" v="12440" actId="692"/>
          <ac:spMkLst>
            <pc:docMk/>
            <pc:sldMk cId="2929657557" sldId="390"/>
            <ac:spMk id="29" creationId="{ECD31B9F-1853-E089-DA17-2B64863A0740}"/>
          </ac:spMkLst>
        </pc:spChg>
        <pc:spChg chg="mod">
          <ac:chgData name="Lapenna, Jacob T" userId="2c58e2d2-ed8c-4a50-a8c1-d28b636d6782" providerId="ADAL" clId="{566A33C0-0387-455C-9122-1BC65B88B631}" dt="2024-04-18T21:42:36" v="12440" actId="692"/>
          <ac:spMkLst>
            <pc:docMk/>
            <pc:sldMk cId="2929657557" sldId="390"/>
            <ac:spMk id="31" creationId="{BBE6D6B3-6C95-3C5E-6540-047C32DB6825}"/>
          </ac:spMkLst>
        </pc:spChg>
        <pc:spChg chg="mod">
          <ac:chgData name="Lapenna, Jacob T" userId="2c58e2d2-ed8c-4a50-a8c1-d28b636d6782" providerId="ADAL" clId="{566A33C0-0387-455C-9122-1BC65B88B631}" dt="2024-04-18T21:42:36" v="12440" actId="692"/>
          <ac:spMkLst>
            <pc:docMk/>
            <pc:sldMk cId="2929657557" sldId="390"/>
            <ac:spMk id="32" creationId="{BF740042-E609-0016-006A-05D5C9E24168}"/>
          </ac:spMkLst>
        </pc:spChg>
        <pc:spChg chg="mod">
          <ac:chgData name="Lapenna, Jacob T" userId="2c58e2d2-ed8c-4a50-a8c1-d28b636d6782" providerId="ADAL" clId="{566A33C0-0387-455C-9122-1BC65B88B631}" dt="2024-04-18T21:41:32.981" v="12431" actId="207"/>
          <ac:spMkLst>
            <pc:docMk/>
            <pc:sldMk cId="2929657557" sldId="390"/>
            <ac:spMk id="111" creationId="{9D8B1D36-43F5-9364-0F59-65484B17B43D}"/>
          </ac:spMkLst>
        </pc:spChg>
        <pc:spChg chg="mod">
          <ac:chgData name="Lapenna, Jacob T" userId="2c58e2d2-ed8c-4a50-a8c1-d28b636d6782" providerId="ADAL" clId="{566A33C0-0387-455C-9122-1BC65B88B631}" dt="2024-04-18T21:41:37.551" v="12432" actId="207"/>
          <ac:spMkLst>
            <pc:docMk/>
            <pc:sldMk cId="2929657557" sldId="390"/>
            <ac:spMk id="114" creationId="{6F2520CF-E6A7-0FE7-AD8D-DAA8A8D793B1}"/>
          </ac:spMkLst>
        </pc:spChg>
        <pc:spChg chg="mod">
          <ac:chgData name="Lapenna, Jacob T" userId="2c58e2d2-ed8c-4a50-a8c1-d28b636d6782" providerId="ADAL" clId="{566A33C0-0387-455C-9122-1BC65B88B631}" dt="2024-04-18T21:41:46.579" v="12433" actId="207"/>
          <ac:spMkLst>
            <pc:docMk/>
            <pc:sldMk cId="2929657557" sldId="390"/>
            <ac:spMk id="117" creationId="{4B3E5C34-938B-0207-59F9-9C173F4D6C6E}"/>
          </ac:spMkLst>
        </pc:spChg>
        <pc:spChg chg="mod">
          <ac:chgData name="Lapenna, Jacob T" userId="2c58e2d2-ed8c-4a50-a8c1-d28b636d6782" providerId="ADAL" clId="{566A33C0-0387-455C-9122-1BC65B88B631}" dt="2024-04-18T21:41:52.499" v="12434" actId="207"/>
          <ac:spMkLst>
            <pc:docMk/>
            <pc:sldMk cId="2929657557" sldId="390"/>
            <ac:spMk id="120" creationId="{F772D364-10BA-D009-64F3-9371C41D0DA0}"/>
          </ac:spMkLst>
        </pc:spChg>
        <pc:spChg chg="mod">
          <ac:chgData name="Lapenna, Jacob T" userId="2c58e2d2-ed8c-4a50-a8c1-d28b636d6782" providerId="ADAL" clId="{566A33C0-0387-455C-9122-1BC65B88B631}" dt="2024-04-18T21:41:58.937" v="12435" actId="207"/>
          <ac:spMkLst>
            <pc:docMk/>
            <pc:sldMk cId="2929657557" sldId="390"/>
            <ac:spMk id="126" creationId="{D9D8216E-E3CB-69ED-9C7F-A660926BD70D}"/>
          </ac:spMkLst>
        </pc:spChg>
        <pc:spChg chg="mod">
          <ac:chgData name="Lapenna, Jacob T" userId="2c58e2d2-ed8c-4a50-a8c1-d28b636d6782" providerId="ADAL" clId="{566A33C0-0387-455C-9122-1BC65B88B631}" dt="2024-04-18T21:42:03.452" v="12436" actId="207"/>
          <ac:spMkLst>
            <pc:docMk/>
            <pc:sldMk cId="2929657557" sldId="390"/>
            <ac:spMk id="129" creationId="{0799D389-8C8D-557E-FCA9-9FA14E704316}"/>
          </ac:spMkLst>
        </pc:spChg>
        <pc:picChg chg="mod">
          <ac:chgData name="Lapenna, Jacob T" userId="2c58e2d2-ed8c-4a50-a8c1-d28b636d6782" providerId="ADAL" clId="{566A33C0-0387-455C-9122-1BC65B88B631}" dt="2024-04-18T21:41:20.751" v="12428" actId="29295"/>
          <ac:picMkLst>
            <pc:docMk/>
            <pc:sldMk cId="2929657557" sldId="390"/>
            <ac:picMk id="110" creationId="{7DEB7B41-E2A1-8A42-23C3-4B9A8D97F0A8}"/>
          </ac:picMkLst>
        </pc:picChg>
        <pc:picChg chg="mod">
          <ac:chgData name="Lapenna, Jacob T" userId="2c58e2d2-ed8c-4a50-a8c1-d28b636d6782" providerId="ADAL" clId="{566A33C0-0387-455C-9122-1BC65B88B631}" dt="2024-04-18T21:41:24.894" v="12429" actId="29295"/>
          <ac:picMkLst>
            <pc:docMk/>
            <pc:sldMk cId="2929657557" sldId="390"/>
            <ac:picMk id="113" creationId="{A8141EBF-D2C4-C041-8B10-2A26CC481F61}"/>
          </ac:picMkLst>
        </pc:picChg>
        <pc:picChg chg="mod">
          <ac:chgData name="Lapenna, Jacob T" userId="2c58e2d2-ed8c-4a50-a8c1-d28b636d6782" providerId="ADAL" clId="{566A33C0-0387-455C-9122-1BC65B88B631}" dt="2024-04-18T21:41:28.416" v="12430" actId="29295"/>
          <ac:picMkLst>
            <pc:docMk/>
            <pc:sldMk cId="2929657557" sldId="390"/>
            <ac:picMk id="116" creationId="{7F9EA5B3-B433-B9BA-E846-5353B37564DF}"/>
          </ac:picMkLst>
        </pc:picChg>
        <pc:picChg chg="mod">
          <ac:chgData name="Lapenna, Jacob T" userId="2c58e2d2-ed8c-4a50-a8c1-d28b636d6782" providerId="ADAL" clId="{566A33C0-0387-455C-9122-1BC65B88B631}" dt="2024-04-18T21:42:17.714" v="12437" actId="29295"/>
          <ac:picMkLst>
            <pc:docMk/>
            <pc:sldMk cId="2929657557" sldId="390"/>
            <ac:picMk id="119" creationId="{96B98051-C73A-367A-8267-89C4D81AB6B2}"/>
          </ac:picMkLst>
        </pc:picChg>
        <pc:picChg chg="mod">
          <ac:chgData name="Lapenna, Jacob T" userId="2c58e2d2-ed8c-4a50-a8c1-d28b636d6782" providerId="ADAL" clId="{566A33C0-0387-455C-9122-1BC65B88B631}" dt="2024-04-18T21:42:20.912" v="12438" actId="29295"/>
          <ac:picMkLst>
            <pc:docMk/>
            <pc:sldMk cId="2929657557" sldId="390"/>
            <ac:picMk id="125" creationId="{E90AD8B2-E611-7602-50B7-3ADDDF121B7A}"/>
          </ac:picMkLst>
        </pc:picChg>
        <pc:picChg chg="mod">
          <ac:chgData name="Lapenna, Jacob T" userId="2c58e2d2-ed8c-4a50-a8c1-d28b636d6782" providerId="ADAL" clId="{566A33C0-0387-455C-9122-1BC65B88B631}" dt="2024-04-18T21:42:24.082" v="12439" actId="29295"/>
          <ac:picMkLst>
            <pc:docMk/>
            <pc:sldMk cId="2929657557" sldId="390"/>
            <ac:picMk id="128" creationId="{878BB79F-4EC9-56DE-CC91-A5CC49316E27}"/>
          </ac:picMkLst>
        </pc:picChg>
      </pc:sldChg>
      <pc:sldChg chg="add del">
        <pc:chgData name="Lapenna, Jacob T" userId="2c58e2d2-ed8c-4a50-a8c1-d28b636d6782" providerId="ADAL" clId="{566A33C0-0387-455C-9122-1BC65B88B631}" dt="2024-04-18T21:39:22.447" v="12416" actId="47"/>
        <pc:sldMkLst>
          <pc:docMk/>
          <pc:sldMk cId="236043447" sldId="391"/>
        </pc:sldMkLst>
      </pc:sldChg>
      <pc:sldChg chg="modSp add mod">
        <pc:chgData name="Lapenna, Jacob T" userId="2c58e2d2-ed8c-4a50-a8c1-d28b636d6782" providerId="ADAL" clId="{566A33C0-0387-455C-9122-1BC65B88B631}" dt="2024-04-18T21:43:58.458" v="12446" actId="207"/>
        <pc:sldMkLst>
          <pc:docMk/>
          <pc:sldMk cId="2855316198" sldId="391"/>
        </pc:sldMkLst>
        <pc:spChg chg="mod">
          <ac:chgData name="Lapenna, Jacob T" userId="2c58e2d2-ed8c-4a50-a8c1-d28b636d6782" providerId="ADAL" clId="{566A33C0-0387-455C-9122-1BC65B88B631}" dt="2024-04-18T21:43:04.273" v="12442" actId="692"/>
          <ac:spMkLst>
            <pc:docMk/>
            <pc:sldMk cId="2855316198" sldId="391"/>
            <ac:spMk id="20" creationId="{4AE42581-CC0B-F8AF-7D0D-0073A5A8CD93}"/>
          </ac:spMkLst>
        </pc:spChg>
        <pc:spChg chg="mod">
          <ac:chgData name="Lapenna, Jacob T" userId="2c58e2d2-ed8c-4a50-a8c1-d28b636d6782" providerId="ADAL" clId="{566A33C0-0387-455C-9122-1BC65B88B631}" dt="2024-04-18T21:43:04.273" v="12442" actId="692"/>
          <ac:spMkLst>
            <pc:docMk/>
            <pc:sldMk cId="2855316198" sldId="391"/>
            <ac:spMk id="33" creationId="{E0842E2F-436E-19B3-5F4A-E1DD55E10004}"/>
          </ac:spMkLst>
        </pc:spChg>
        <pc:spChg chg="mod">
          <ac:chgData name="Lapenna, Jacob T" userId="2c58e2d2-ed8c-4a50-a8c1-d28b636d6782" providerId="ADAL" clId="{566A33C0-0387-455C-9122-1BC65B88B631}" dt="2024-04-18T21:43:50.748" v="12445" actId="207"/>
          <ac:spMkLst>
            <pc:docMk/>
            <pc:sldMk cId="2855316198" sldId="391"/>
            <ac:spMk id="100" creationId="{790D2D7B-9E3F-F92D-984D-5E1DFF492DB0}"/>
          </ac:spMkLst>
        </pc:spChg>
        <pc:spChg chg="mod">
          <ac:chgData name="Lapenna, Jacob T" userId="2c58e2d2-ed8c-4a50-a8c1-d28b636d6782" providerId="ADAL" clId="{566A33C0-0387-455C-9122-1BC65B88B631}" dt="2024-04-18T21:43:58.458" v="12446" actId="207"/>
          <ac:spMkLst>
            <pc:docMk/>
            <pc:sldMk cId="2855316198" sldId="391"/>
            <ac:spMk id="102" creationId="{D02488DA-ECCE-C535-1EA4-A1155567CD60}"/>
          </ac:spMkLst>
        </pc:spChg>
        <pc:picChg chg="mod">
          <ac:chgData name="Lapenna, Jacob T" userId="2c58e2d2-ed8c-4a50-a8c1-d28b636d6782" providerId="ADAL" clId="{566A33C0-0387-455C-9122-1BC65B88B631}" dt="2024-04-18T21:43:32.655" v="12443" actId="29295"/>
          <ac:picMkLst>
            <pc:docMk/>
            <pc:sldMk cId="2855316198" sldId="391"/>
            <ac:picMk id="99" creationId="{78ACF7FB-DD33-9D4E-DC52-ACA84CC0F1FD}"/>
          </ac:picMkLst>
        </pc:picChg>
        <pc:picChg chg="mod">
          <ac:chgData name="Lapenna, Jacob T" userId="2c58e2d2-ed8c-4a50-a8c1-d28b636d6782" providerId="ADAL" clId="{566A33C0-0387-455C-9122-1BC65B88B631}" dt="2024-04-18T21:43:36.752" v="12444" actId="29295"/>
          <ac:picMkLst>
            <pc:docMk/>
            <pc:sldMk cId="2855316198" sldId="391"/>
            <ac:picMk id="101" creationId="{0E000E7D-E6D1-311D-778E-BC494FF5A0C6}"/>
          </ac:picMkLst>
        </pc:picChg>
      </pc:sldChg>
      <pc:sldChg chg="modSp add mod">
        <pc:chgData name="Lapenna, Jacob T" userId="2c58e2d2-ed8c-4a50-a8c1-d28b636d6782" providerId="ADAL" clId="{566A33C0-0387-455C-9122-1BC65B88B631}" dt="2024-04-18T21:46:06.258" v="12464" actId="692"/>
        <pc:sldMkLst>
          <pc:docMk/>
          <pc:sldMk cId="3628066484" sldId="392"/>
        </pc:sldMkLst>
        <pc:spChg chg="mod">
          <ac:chgData name="Lapenna, Jacob T" userId="2c58e2d2-ed8c-4a50-a8c1-d28b636d6782" providerId="ADAL" clId="{566A33C0-0387-455C-9122-1BC65B88B631}" dt="2024-04-18T21:44:25.392" v="12449" actId="692"/>
          <ac:spMkLst>
            <pc:docMk/>
            <pc:sldMk cId="3628066484" sldId="392"/>
            <ac:spMk id="16" creationId="{87ABDCDC-97BD-E228-C4F8-2715FFD554B7}"/>
          </ac:spMkLst>
        </pc:spChg>
        <pc:spChg chg="mod">
          <ac:chgData name="Lapenna, Jacob T" userId="2c58e2d2-ed8c-4a50-a8c1-d28b636d6782" providerId="ADAL" clId="{566A33C0-0387-455C-9122-1BC65B88B631}" dt="2024-04-18T21:44:25.392" v="12449" actId="692"/>
          <ac:spMkLst>
            <pc:docMk/>
            <pc:sldMk cId="3628066484" sldId="392"/>
            <ac:spMk id="17" creationId="{35506BEA-CF52-F97E-F1F5-D7FB919441C9}"/>
          </ac:spMkLst>
        </pc:spChg>
        <pc:spChg chg="mod">
          <ac:chgData name="Lapenna, Jacob T" userId="2c58e2d2-ed8c-4a50-a8c1-d28b636d6782" providerId="ADAL" clId="{566A33C0-0387-455C-9122-1BC65B88B631}" dt="2024-04-18T21:44:25.392" v="12449" actId="692"/>
          <ac:spMkLst>
            <pc:docMk/>
            <pc:sldMk cId="3628066484" sldId="392"/>
            <ac:spMk id="18" creationId="{633558B1-62F5-CCF7-B11E-4C6B439B5F53}"/>
          </ac:spMkLst>
        </pc:spChg>
        <pc:spChg chg="mod">
          <ac:chgData name="Lapenna, Jacob T" userId="2c58e2d2-ed8c-4a50-a8c1-d28b636d6782" providerId="ADAL" clId="{566A33C0-0387-455C-9122-1BC65B88B631}" dt="2024-04-18T21:44:25.392" v="12449" actId="692"/>
          <ac:spMkLst>
            <pc:docMk/>
            <pc:sldMk cId="3628066484" sldId="392"/>
            <ac:spMk id="19" creationId="{C2E19D65-103D-46B9-5455-875505D56858}"/>
          </ac:spMkLst>
        </pc:spChg>
        <pc:spChg chg="mod">
          <ac:chgData name="Lapenna, Jacob T" userId="2c58e2d2-ed8c-4a50-a8c1-d28b636d6782" providerId="ADAL" clId="{566A33C0-0387-455C-9122-1BC65B88B631}" dt="2024-04-18T21:44:34.289" v="12451" actId="692"/>
          <ac:spMkLst>
            <pc:docMk/>
            <pc:sldMk cId="3628066484" sldId="392"/>
            <ac:spMk id="29" creationId="{ECD31B9F-1853-E089-DA17-2B64863A0740}"/>
          </ac:spMkLst>
        </pc:spChg>
        <pc:spChg chg="mod">
          <ac:chgData name="Lapenna, Jacob T" userId="2c58e2d2-ed8c-4a50-a8c1-d28b636d6782" providerId="ADAL" clId="{566A33C0-0387-455C-9122-1BC65B88B631}" dt="2024-04-18T21:44:34.289" v="12451" actId="692"/>
          <ac:spMkLst>
            <pc:docMk/>
            <pc:sldMk cId="3628066484" sldId="392"/>
            <ac:spMk id="30" creationId="{F0E2F882-A1A5-230D-0563-9B81F96395BE}"/>
          </ac:spMkLst>
        </pc:spChg>
        <pc:spChg chg="mod">
          <ac:chgData name="Lapenna, Jacob T" userId="2c58e2d2-ed8c-4a50-a8c1-d28b636d6782" providerId="ADAL" clId="{566A33C0-0387-455C-9122-1BC65B88B631}" dt="2024-04-18T21:44:34.289" v="12451" actId="692"/>
          <ac:spMkLst>
            <pc:docMk/>
            <pc:sldMk cId="3628066484" sldId="392"/>
            <ac:spMk id="31" creationId="{BBE6D6B3-6C95-3C5E-6540-047C32DB6825}"/>
          </ac:spMkLst>
        </pc:spChg>
        <pc:spChg chg="mod">
          <ac:chgData name="Lapenna, Jacob T" userId="2c58e2d2-ed8c-4a50-a8c1-d28b636d6782" providerId="ADAL" clId="{566A33C0-0387-455C-9122-1BC65B88B631}" dt="2024-04-18T21:44:34.289" v="12451" actId="692"/>
          <ac:spMkLst>
            <pc:docMk/>
            <pc:sldMk cId="3628066484" sldId="392"/>
            <ac:spMk id="32" creationId="{BF740042-E609-0016-006A-05D5C9E24168}"/>
          </ac:spMkLst>
        </pc:spChg>
        <pc:spChg chg="mod">
          <ac:chgData name="Lapenna, Jacob T" userId="2c58e2d2-ed8c-4a50-a8c1-d28b636d6782" providerId="ADAL" clId="{566A33C0-0387-455C-9122-1BC65B88B631}" dt="2024-04-18T21:45:45.540" v="12462" actId="692"/>
          <ac:spMkLst>
            <pc:docMk/>
            <pc:sldMk cId="3628066484" sldId="392"/>
            <ac:spMk id="36" creationId="{10DF56B8-7958-34B2-66A2-A4FD625BA5E6}"/>
          </ac:spMkLst>
        </pc:spChg>
        <pc:spChg chg="mod">
          <ac:chgData name="Lapenna, Jacob T" userId="2c58e2d2-ed8c-4a50-a8c1-d28b636d6782" providerId="ADAL" clId="{566A33C0-0387-455C-9122-1BC65B88B631}" dt="2024-04-18T21:46:06.258" v="12464" actId="692"/>
          <ac:spMkLst>
            <pc:docMk/>
            <pc:sldMk cId="3628066484" sldId="392"/>
            <ac:spMk id="37" creationId="{FCD8E73D-CB2E-0B27-931B-FDFCB107C80C}"/>
          </ac:spMkLst>
        </pc:spChg>
        <pc:spChg chg="mod">
          <ac:chgData name="Lapenna, Jacob T" userId="2c58e2d2-ed8c-4a50-a8c1-d28b636d6782" providerId="ADAL" clId="{566A33C0-0387-455C-9122-1BC65B88B631}" dt="2024-04-18T21:45:45.540" v="12462" actId="692"/>
          <ac:spMkLst>
            <pc:docMk/>
            <pc:sldMk cId="3628066484" sldId="392"/>
            <ac:spMk id="40" creationId="{F9EED5A5-53B8-5731-119C-D62AE2109B50}"/>
          </ac:spMkLst>
        </pc:spChg>
        <pc:spChg chg="mod">
          <ac:chgData name="Lapenna, Jacob T" userId="2c58e2d2-ed8c-4a50-a8c1-d28b636d6782" providerId="ADAL" clId="{566A33C0-0387-455C-9122-1BC65B88B631}" dt="2024-04-18T21:45:45.540" v="12462" actId="692"/>
          <ac:spMkLst>
            <pc:docMk/>
            <pc:sldMk cId="3628066484" sldId="392"/>
            <ac:spMk id="43" creationId="{185556C8-99E5-B26E-FBF3-7D092525E3FC}"/>
          </ac:spMkLst>
        </pc:spChg>
        <pc:spChg chg="mod">
          <ac:chgData name="Lapenna, Jacob T" userId="2c58e2d2-ed8c-4a50-a8c1-d28b636d6782" providerId="ADAL" clId="{566A33C0-0387-455C-9122-1BC65B88B631}" dt="2024-04-18T21:46:00.225" v="12463" actId="692"/>
          <ac:spMkLst>
            <pc:docMk/>
            <pc:sldMk cId="3628066484" sldId="392"/>
            <ac:spMk id="48" creationId="{FE94C6B9-3174-85AC-1A9B-0A41671FB4C7}"/>
          </ac:spMkLst>
        </pc:spChg>
        <pc:spChg chg="mod">
          <ac:chgData name="Lapenna, Jacob T" userId="2c58e2d2-ed8c-4a50-a8c1-d28b636d6782" providerId="ADAL" clId="{566A33C0-0387-455C-9122-1BC65B88B631}" dt="2024-04-18T21:46:00.225" v="12463" actId="692"/>
          <ac:spMkLst>
            <pc:docMk/>
            <pc:sldMk cId="3628066484" sldId="392"/>
            <ac:spMk id="49" creationId="{6F552681-E1D0-895E-49D1-CC548F3453D7}"/>
          </ac:spMkLst>
        </pc:spChg>
        <pc:spChg chg="mod">
          <ac:chgData name="Lapenna, Jacob T" userId="2c58e2d2-ed8c-4a50-a8c1-d28b636d6782" providerId="ADAL" clId="{566A33C0-0387-455C-9122-1BC65B88B631}" dt="2024-04-18T21:46:00.225" v="12463" actId="692"/>
          <ac:spMkLst>
            <pc:docMk/>
            <pc:sldMk cId="3628066484" sldId="392"/>
            <ac:spMk id="54" creationId="{A37A3150-95EB-14B0-9D68-C4D2FBA3253D}"/>
          </ac:spMkLst>
        </pc:spChg>
        <pc:spChg chg="mod">
          <ac:chgData name="Lapenna, Jacob T" userId="2c58e2d2-ed8c-4a50-a8c1-d28b636d6782" providerId="ADAL" clId="{566A33C0-0387-455C-9122-1BC65B88B631}" dt="2024-04-18T21:46:00.225" v="12463" actId="692"/>
          <ac:spMkLst>
            <pc:docMk/>
            <pc:sldMk cId="3628066484" sldId="392"/>
            <ac:spMk id="55" creationId="{C804BC62-6298-69B6-5837-79FCB616E0C2}"/>
          </ac:spMkLst>
        </pc:spChg>
        <pc:spChg chg="mod">
          <ac:chgData name="Lapenna, Jacob T" userId="2c58e2d2-ed8c-4a50-a8c1-d28b636d6782" providerId="ADAL" clId="{566A33C0-0387-455C-9122-1BC65B88B631}" dt="2024-04-18T21:44:58.861" v="12456" actId="207"/>
          <ac:spMkLst>
            <pc:docMk/>
            <pc:sldMk cId="3628066484" sldId="392"/>
            <ac:spMk id="98" creationId="{38930F41-AA38-28B2-D4E0-7976059F0BF6}"/>
          </ac:spMkLst>
        </pc:spChg>
        <pc:spChg chg="mod">
          <ac:chgData name="Lapenna, Jacob T" userId="2c58e2d2-ed8c-4a50-a8c1-d28b636d6782" providerId="ADAL" clId="{566A33C0-0387-455C-9122-1BC65B88B631}" dt="2024-04-18T21:45:34.199" v="12461" actId="207"/>
          <ac:spMkLst>
            <pc:docMk/>
            <pc:sldMk cId="3628066484" sldId="392"/>
            <ac:spMk id="100" creationId="{790D2D7B-9E3F-F92D-984D-5E1DFF492DB0}"/>
          </ac:spMkLst>
        </pc:spChg>
        <pc:spChg chg="mod">
          <ac:chgData name="Lapenna, Jacob T" userId="2c58e2d2-ed8c-4a50-a8c1-d28b636d6782" providerId="ADAL" clId="{566A33C0-0387-455C-9122-1BC65B88B631}" dt="2024-04-18T21:45:28.743" v="12460" actId="207"/>
          <ac:spMkLst>
            <pc:docMk/>
            <pc:sldMk cId="3628066484" sldId="392"/>
            <ac:spMk id="102" creationId="{D02488DA-ECCE-C535-1EA4-A1155567CD60}"/>
          </ac:spMkLst>
        </pc:spChg>
        <pc:spChg chg="mod">
          <ac:chgData name="Lapenna, Jacob T" userId="2c58e2d2-ed8c-4a50-a8c1-d28b636d6782" providerId="ADAL" clId="{566A33C0-0387-455C-9122-1BC65B88B631}" dt="2024-04-18T21:45:04.514" v="12457" actId="207"/>
          <ac:spMkLst>
            <pc:docMk/>
            <pc:sldMk cId="3628066484" sldId="392"/>
            <ac:spMk id="105" creationId="{88D9B4C6-F9AF-5854-6CF3-3E26C30A1AD8}"/>
          </ac:spMkLst>
        </pc:spChg>
        <pc:picChg chg="mod">
          <ac:chgData name="Lapenna, Jacob T" userId="2c58e2d2-ed8c-4a50-a8c1-d28b636d6782" providerId="ADAL" clId="{566A33C0-0387-455C-9122-1BC65B88B631}" dt="2024-04-18T21:44:45.456" v="12455" actId="29295"/>
          <ac:picMkLst>
            <pc:docMk/>
            <pc:sldMk cId="3628066484" sldId="392"/>
            <ac:picMk id="97" creationId="{6FB439FC-63C5-3455-1EC9-277B9030916A}"/>
          </ac:picMkLst>
        </pc:picChg>
        <pc:picChg chg="mod">
          <ac:chgData name="Lapenna, Jacob T" userId="2c58e2d2-ed8c-4a50-a8c1-d28b636d6782" providerId="ADAL" clId="{566A33C0-0387-455C-9122-1BC65B88B631}" dt="2024-04-18T21:45:14.497" v="12458" actId="29295"/>
          <ac:picMkLst>
            <pc:docMk/>
            <pc:sldMk cId="3628066484" sldId="392"/>
            <ac:picMk id="99" creationId="{78ACF7FB-DD33-9D4E-DC52-ACA84CC0F1FD}"/>
          </ac:picMkLst>
        </pc:picChg>
        <pc:picChg chg="mod">
          <ac:chgData name="Lapenna, Jacob T" userId="2c58e2d2-ed8c-4a50-a8c1-d28b636d6782" providerId="ADAL" clId="{566A33C0-0387-455C-9122-1BC65B88B631}" dt="2024-04-18T21:45:18.114" v="12459" actId="29295"/>
          <ac:picMkLst>
            <pc:docMk/>
            <pc:sldMk cId="3628066484" sldId="392"/>
            <ac:picMk id="101" creationId="{0E000E7D-E6D1-311D-778E-BC494FF5A0C6}"/>
          </ac:picMkLst>
        </pc:picChg>
        <pc:picChg chg="mod">
          <ac:chgData name="Lapenna, Jacob T" userId="2c58e2d2-ed8c-4a50-a8c1-d28b636d6782" providerId="ADAL" clId="{566A33C0-0387-455C-9122-1BC65B88B631}" dt="2024-04-18T21:44:40.738" v="12453" actId="29295"/>
          <ac:picMkLst>
            <pc:docMk/>
            <pc:sldMk cId="3628066484" sldId="392"/>
            <ac:picMk id="104" creationId="{39EDCC03-F115-24A7-1FE0-A28E4BD477BA}"/>
          </ac:picMkLst>
        </pc:picChg>
      </pc:sldChg>
      <pc:sldChg chg="add del">
        <pc:chgData name="Lapenna, Jacob T" userId="2c58e2d2-ed8c-4a50-a8c1-d28b636d6782" providerId="ADAL" clId="{566A33C0-0387-455C-9122-1BC65B88B631}" dt="2024-04-18T21:39:18.190" v="12412" actId="47"/>
        <pc:sldMkLst>
          <pc:docMk/>
          <pc:sldMk cId="4092406392" sldId="392"/>
        </pc:sldMkLst>
      </pc:sldChg>
      <pc:sldChg chg="modSp add del mod">
        <pc:chgData name="Lapenna, Jacob T" userId="2c58e2d2-ed8c-4a50-a8c1-d28b636d6782" providerId="ADAL" clId="{566A33C0-0387-455C-9122-1BC65B88B631}" dt="2024-04-18T21:39:20.110" v="12413" actId="47"/>
        <pc:sldMkLst>
          <pc:docMk/>
          <pc:sldMk cId="1660618103" sldId="393"/>
        </pc:sldMkLst>
        <pc:spChg chg="mod">
          <ac:chgData name="Lapenna, Jacob T" userId="2c58e2d2-ed8c-4a50-a8c1-d28b636d6782" providerId="ADAL" clId="{566A33C0-0387-455C-9122-1BC65B88B631}" dt="2024-04-18T21:35:16.458" v="12388" actId="692"/>
          <ac:spMkLst>
            <pc:docMk/>
            <pc:sldMk cId="1660618103" sldId="393"/>
            <ac:spMk id="20" creationId="{4AE42581-CC0B-F8AF-7D0D-0073A5A8CD93}"/>
          </ac:spMkLst>
        </pc:spChg>
      </pc:sldChg>
      <pc:sldChg chg="modSp add mod">
        <pc:chgData name="Lapenna, Jacob T" userId="2c58e2d2-ed8c-4a50-a8c1-d28b636d6782" providerId="ADAL" clId="{566A33C0-0387-455C-9122-1BC65B88B631}" dt="2024-04-18T21:50:08.743" v="12475" actId="692"/>
        <pc:sldMkLst>
          <pc:docMk/>
          <pc:sldMk cId="3227946441" sldId="393"/>
        </pc:sldMkLst>
        <pc:spChg chg="mod">
          <ac:chgData name="Lapenna, Jacob T" userId="2c58e2d2-ed8c-4a50-a8c1-d28b636d6782" providerId="ADAL" clId="{566A33C0-0387-455C-9122-1BC65B88B631}" dt="2024-04-18T21:50:08.743" v="12475" actId="692"/>
          <ac:spMkLst>
            <pc:docMk/>
            <pc:sldMk cId="3227946441" sldId="393"/>
            <ac:spMk id="34" creationId="{481EEF93-B212-4C5C-A094-DFE093B7EA2F}"/>
          </ac:spMkLst>
        </pc:spChg>
        <pc:spChg chg="mod">
          <ac:chgData name="Lapenna, Jacob T" userId="2c58e2d2-ed8c-4a50-a8c1-d28b636d6782" providerId="ADAL" clId="{566A33C0-0387-455C-9122-1BC65B88B631}" dt="2024-04-18T21:49:31.939" v="12473" actId="692"/>
          <ac:spMkLst>
            <pc:docMk/>
            <pc:sldMk cId="3227946441" sldId="393"/>
            <ac:spMk id="35" creationId="{B8CE0FA2-579E-84C4-DB36-53F3522DA36F}"/>
          </ac:spMkLst>
        </pc:spChg>
        <pc:spChg chg="mod">
          <ac:chgData name="Lapenna, Jacob T" userId="2c58e2d2-ed8c-4a50-a8c1-d28b636d6782" providerId="ADAL" clId="{566A33C0-0387-455C-9122-1BC65B88B631}" dt="2024-04-18T21:46:57.427" v="12467" actId="692"/>
          <ac:spMkLst>
            <pc:docMk/>
            <pc:sldMk cId="3227946441" sldId="393"/>
            <ac:spMk id="36" creationId="{10DF56B8-7958-34B2-66A2-A4FD625BA5E6}"/>
          </ac:spMkLst>
        </pc:spChg>
        <pc:spChg chg="mod">
          <ac:chgData name="Lapenna, Jacob T" userId="2c58e2d2-ed8c-4a50-a8c1-d28b636d6782" providerId="ADAL" clId="{566A33C0-0387-455C-9122-1BC65B88B631}" dt="2024-04-18T21:46:57.427" v="12467" actId="692"/>
          <ac:spMkLst>
            <pc:docMk/>
            <pc:sldMk cId="3227946441" sldId="393"/>
            <ac:spMk id="37" creationId="{FCD8E73D-CB2E-0B27-931B-FDFCB107C80C}"/>
          </ac:spMkLst>
        </pc:spChg>
        <pc:spChg chg="mod">
          <ac:chgData name="Lapenna, Jacob T" userId="2c58e2d2-ed8c-4a50-a8c1-d28b636d6782" providerId="ADAL" clId="{566A33C0-0387-455C-9122-1BC65B88B631}" dt="2024-04-18T21:50:08.743" v="12475" actId="692"/>
          <ac:spMkLst>
            <pc:docMk/>
            <pc:sldMk cId="3227946441" sldId="393"/>
            <ac:spMk id="38" creationId="{9949A87E-7414-5F86-1864-A6184E5A804F}"/>
          </ac:spMkLst>
        </pc:spChg>
        <pc:spChg chg="mod">
          <ac:chgData name="Lapenna, Jacob T" userId="2c58e2d2-ed8c-4a50-a8c1-d28b636d6782" providerId="ADAL" clId="{566A33C0-0387-455C-9122-1BC65B88B631}" dt="2024-04-18T21:49:31.939" v="12473" actId="692"/>
          <ac:spMkLst>
            <pc:docMk/>
            <pc:sldMk cId="3227946441" sldId="393"/>
            <ac:spMk id="39" creationId="{C92A8C08-2E0A-2E9F-227E-4D8294118CC6}"/>
          </ac:spMkLst>
        </pc:spChg>
        <pc:spChg chg="mod">
          <ac:chgData name="Lapenna, Jacob T" userId="2c58e2d2-ed8c-4a50-a8c1-d28b636d6782" providerId="ADAL" clId="{566A33C0-0387-455C-9122-1BC65B88B631}" dt="2024-04-18T21:46:57.427" v="12467" actId="692"/>
          <ac:spMkLst>
            <pc:docMk/>
            <pc:sldMk cId="3227946441" sldId="393"/>
            <ac:spMk id="40" creationId="{F9EED5A5-53B8-5731-119C-D62AE2109B50}"/>
          </ac:spMkLst>
        </pc:spChg>
        <pc:spChg chg="mod">
          <ac:chgData name="Lapenna, Jacob T" userId="2c58e2d2-ed8c-4a50-a8c1-d28b636d6782" providerId="ADAL" clId="{566A33C0-0387-455C-9122-1BC65B88B631}" dt="2024-04-18T21:50:08.743" v="12475" actId="692"/>
          <ac:spMkLst>
            <pc:docMk/>
            <pc:sldMk cId="3227946441" sldId="393"/>
            <ac:spMk id="41" creationId="{3B4E3EF0-5D95-71C5-EB4C-C6866DAD0079}"/>
          </ac:spMkLst>
        </pc:spChg>
        <pc:spChg chg="mod">
          <ac:chgData name="Lapenna, Jacob T" userId="2c58e2d2-ed8c-4a50-a8c1-d28b636d6782" providerId="ADAL" clId="{566A33C0-0387-455C-9122-1BC65B88B631}" dt="2024-04-18T21:49:31.939" v="12473" actId="692"/>
          <ac:spMkLst>
            <pc:docMk/>
            <pc:sldMk cId="3227946441" sldId="393"/>
            <ac:spMk id="42" creationId="{02F9F5A5-709F-DCD9-E6BF-902B60406904}"/>
          </ac:spMkLst>
        </pc:spChg>
        <pc:spChg chg="mod">
          <ac:chgData name="Lapenna, Jacob T" userId="2c58e2d2-ed8c-4a50-a8c1-d28b636d6782" providerId="ADAL" clId="{566A33C0-0387-455C-9122-1BC65B88B631}" dt="2024-04-18T21:46:57.427" v="12467" actId="692"/>
          <ac:spMkLst>
            <pc:docMk/>
            <pc:sldMk cId="3227946441" sldId="393"/>
            <ac:spMk id="43" creationId="{185556C8-99E5-B26E-FBF3-7D092525E3FC}"/>
          </ac:spMkLst>
        </pc:spChg>
        <pc:spChg chg="mod">
          <ac:chgData name="Lapenna, Jacob T" userId="2c58e2d2-ed8c-4a50-a8c1-d28b636d6782" providerId="ADAL" clId="{566A33C0-0387-455C-9122-1BC65B88B631}" dt="2024-04-18T21:50:08.743" v="12475" actId="692"/>
          <ac:spMkLst>
            <pc:docMk/>
            <pc:sldMk cId="3227946441" sldId="393"/>
            <ac:spMk id="44" creationId="{4A537843-BD99-F2FD-155E-F1A5C42EA564}"/>
          </ac:spMkLst>
        </pc:spChg>
        <pc:spChg chg="mod">
          <ac:chgData name="Lapenna, Jacob T" userId="2c58e2d2-ed8c-4a50-a8c1-d28b636d6782" providerId="ADAL" clId="{566A33C0-0387-455C-9122-1BC65B88B631}" dt="2024-04-18T21:49:31.939" v="12473" actId="692"/>
          <ac:spMkLst>
            <pc:docMk/>
            <pc:sldMk cId="3227946441" sldId="393"/>
            <ac:spMk id="45" creationId="{7CDE9208-E28A-120E-1D23-0BE2B792352B}"/>
          </ac:spMkLst>
        </pc:spChg>
        <pc:spChg chg="mod">
          <ac:chgData name="Lapenna, Jacob T" userId="2c58e2d2-ed8c-4a50-a8c1-d28b636d6782" providerId="ADAL" clId="{566A33C0-0387-455C-9122-1BC65B88B631}" dt="2024-04-18T21:50:08.743" v="12475" actId="692"/>
          <ac:spMkLst>
            <pc:docMk/>
            <pc:sldMk cId="3227946441" sldId="393"/>
            <ac:spMk id="46" creationId="{EADFA859-E84F-7E14-98CF-2CB2471FF597}"/>
          </ac:spMkLst>
        </pc:spChg>
        <pc:spChg chg="mod">
          <ac:chgData name="Lapenna, Jacob T" userId="2c58e2d2-ed8c-4a50-a8c1-d28b636d6782" providerId="ADAL" clId="{566A33C0-0387-455C-9122-1BC65B88B631}" dt="2024-04-18T21:49:44.213" v="12474" actId="692"/>
          <ac:spMkLst>
            <pc:docMk/>
            <pc:sldMk cId="3227946441" sldId="393"/>
            <ac:spMk id="47" creationId="{C3D8BD73-AF53-F9B8-F319-E27E344115D1}"/>
          </ac:spMkLst>
        </pc:spChg>
        <pc:spChg chg="mod">
          <ac:chgData name="Lapenna, Jacob T" userId="2c58e2d2-ed8c-4a50-a8c1-d28b636d6782" providerId="ADAL" clId="{566A33C0-0387-455C-9122-1BC65B88B631}" dt="2024-04-18T21:47:08.835" v="12469" actId="692"/>
          <ac:spMkLst>
            <pc:docMk/>
            <pc:sldMk cId="3227946441" sldId="393"/>
            <ac:spMk id="48" creationId="{FE94C6B9-3174-85AC-1A9B-0A41671FB4C7}"/>
          </ac:spMkLst>
        </pc:spChg>
        <pc:spChg chg="mod">
          <ac:chgData name="Lapenna, Jacob T" userId="2c58e2d2-ed8c-4a50-a8c1-d28b636d6782" providerId="ADAL" clId="{566A33C0-0387-455C-9122-1BC65B88B631}" dt="2024-04-18T21:47:08.835" v="12469" actId="692"/>
          <ac:spMkLst>
            <pc:docMk/>
            <pc:sldMk cId="3227946441" sldId="393"/>
            <ac:spMk id="49" creationId="{6F552681-E1D0-895E-49D1-CC548F3453D7}"/>
          </ac:spMkLst>
        </pc:spChg>
        <pc:spChg chg="mod">
          <ac:chgData name="Lapenna, Jacob T" userId="2c58e2d2-ed8c-4a50-a8c1-d28b636d6782" providerId="ADAL" clId="{566A33C0-0387-455C-9122-1BC65B88B631}" dt="2024-04-18T21:50:08.743" v="12475" actId="692"/>
          <ac:spMkLst>
            <pc:docMk/>
            <pc:sldMk cId="3227946441" sldId="393"/>
            <ac:spMk id="50" creationId="{748A5EC2-E438-A348-9192-EDEFE9ED6A6A}"/>
          </ac:spMkLst>
        </pc:spChg>
        <pc:spChg chg="mod">
          <ac:chgData name="Lapenna, Jacob T" userId="2c58e2d2-ed8c-4a50-a8c1-d28b636d6782" providerId="ADAL" clId="{566A33C0-0387-455C-9122-1BC65B88B631}" dt="2024-04-18T21:49:44.213" v="12474" actId="692"/>
          <ac:spMkLst>
            <pc:docMk/>
            <pc:sldMk cId="3227946441" sldId="393"/>
            <ac:spMk id="51" creationId="{67A76272-287F-5209-73FC-6481C0BE8677}"/>
          </ac:spMkLst>
        </pc:spChg>
        <pc:spChg chg="mod">
          <ac:chgData name="Lapenna, Jacob T" userId="2c58e2d2-ed8c-4a50-a8c1-d28b636d6782" providerId="ADAL" clId="{566A33C0-0387-455C-9122-1BC65B88B631}" dt="2024-04-18T21:50:08.743" v="12475" actId="692"/>
          <ac:spMkLst>
            <pc:docMk/>
            <pc:sldMk cId="3227946441" sldId="393"/>
            <ac:spMk id="52" creationId="{2F882C96-66FD-01E2-CCA9-DECBF82F22B7}"/>
          </ac:spMkLst>
        </pc:spChg>
        <pc:spChg chg="mod">
          <ac:chgData name="Lapenna, Jacob T" userId="2c58e2d2-ed8c-4a50-a8c1-d28b636d6782" providerId="ADAL" clId="{566A33C0-0387-455C-9122-1BC65B88B631}" dt="2024-04-18T21:49:44.213" v="12474" actId="692"/>
          <ac:spMkLst>
            <pc:docMk/>
            <pc:sldMk cId="3227946441" sldId="393"/>
            <ac:spMk id="53" creationId="{51B7AFB8-6FEC-247C-D20D-8A1EC133BE30}"/>
          </ac:spMkLst>
        </pc:spChg>
        <pc:spChg chg="mod">
          <ac:chgData name="Lapenna, Jacob T" userId="2c58e2d2-ed8c-4a50-a8c1-d28b636d6782" providerId="ADAL" clId="{566A33C0-0387-455C-9122-1BC65B88B631}" dt="2024-04-18T21:47:08.835" v="12469" actId="692"/>
          <ac:spMkLst>
            <pc:docMk/>
            <pc:sldMk cId="3227946441" sldId="393"/>
            <ac:spMk id="54" creationId="{A37A3150-95EB-14B0-9D68-C4D2FBA3253D}"/>
          </ac:spMkLst>
        </pc:spChg>
        <pc:spChg chg="mod">
          <ac:chgData name="Lapenna, Jacob T" userId="2c58e2d2-ed8c-4a50-a8c1-d28b636d6782" providerId="ADAL" clId="{566A33C0-0387-455C-9122-1BC65B88B631}" dt="2024-04-18T21:47:08.835" v="12469" actId="692"/>
          <ac:spMkLst>
            <pc:docMk/>
            <pc:sldMk cId="3227946441" sldId="393"/>
            <ac:spMk id="55" creationId="{C804BC62-6298-69B6-5837-79FCB616E0C2}"/>
          </ac:spMkLst>
        </pc:spChg>
        <pc:spChg chg="mod">
          <ac:chgData name="Lapenna, Jacob T" userId="2c58e2d2-ed8c-4a50-a8c1-d28b636d6782" providerId="ADAL" clId="{566A33C0-0387-455C-9122-1BC65B88B631}" dt="2024-04-18T21:50:08.743" v="12475" actId="692"/>
          <ac:spMkLst>
            <pc:docMk/>
            <pc:sldMk cId="3227946441" sldId="393"/>
            <ac:spMk id="56" creationId="{B3589704-D75A-0584-F806-67E98861A7D2}"/>
          </ac:spMkLst>
        </pc:spChg>
        <pc:spChg chg="mod">
          <ac:chgData name="Lapenna, Jacob T" userId="2c58e2d2-ed8c-4a50-a8c1-d28b636d6782" providerId="ADAL" clId="{566A33C0-0387-455C-9122-1BC65B88B631}" dt="2024-04-18T21:49:44.213" v="12474" actId="692"/>
          <ac:spMkLst>
            <pc:docMk/>
            <pc:sldMk cId="3227946441" sldId="393"/>
            <ac:spMk id="57" creationId="{CB7A6DB1-4B8F-BB85-083C-AAC465D4D42A}"/>
          </ac:spMkLst>
        </pc:spChg>
      </pc:sldChg>
      <pc:sldChg chg="add del">
        <pc:chgData name="Lapenna, Jacob T" userId="2c58e2d2-ed8c-4a50-a8c1-d28b636d6782" providerId="ADAL" clId="{566A33C0-0387-455C-9122-1BC65B88B631}" dt="2024-04-18T21:51:48.421" v="12477" actId="47"/>
        <pc:sldMkLst>
          <pc:docMk/>
          <pc:sldMk cId="2380236559" sldId="394"/>
        </pc:sldMkLst>
      </pc:sldChg>
      <pc:sldChg chg="modSp add mod modNotesTx">
        <pc:chgData name="Lapenna, Jacob T" userId="2c58e2d2-ed8c-4a50-a8c1-d28b636d6782" providerId="ADAL" clId="{566A33C0-0387-455C-9122-1BC65B88B631}" dt="2024-05-15T18:58:52.541" v="26866" actId="20577"/>
        <pc:sldMkLst>
          <pc:docMk/>
          <pc:sldMk cId="4113044364" sldId="394"/>
        </pc:sldMkLst>
        <pc:spChg chg="mod">
          <ac:chgData name="Lapenna, Jacob T" userId="2c58e2d2-ed8c-4a50-a8c1-d28b636d6782" providerId="ADAL" clId="{566A33C0-0387-455C-9122-1BC65B88B631}" dt="2024-04-18T21:52:43.752" v="12486" actId="692"/>
          <ac:spMkLst>
            <pc:docMk/>
            <pc:sldMk cId="4113044364" sldId="394"/>
            <ac:spMk id="20" creationId="{4AE42581-CC0B-F8AF-7D0D-0073A5A8CD93}"/>
          </ac:spMkLst>
        </pc:spChg>
        <pc:spChg chg="mod">
          <ac:chgData name="Lapenna, Jacob T" userId="2c58e2d2-ed8c-4a50-a8c1-d28b636d6782" providerId="ADAL" clId="{566A33C0-0387-455C-9122-1BC65B88B631}" dt="2024-04-18T21:52:47.911" v="12488" actId="692"/>
          <ac:spMkLst>
            <pc:docMk/>
            <pc:sldMk cId="4113044364" sldId="394"/>
            <ac:spMk id="33" creationId="{E0842E2F-436E-19B3-5F4A-E1DD55E10004}"/>
          </ac:spMkLst>
        </pc:spChg>
        <pc:spChg chg="mod">
          <ac:chgData name="Lapenna, Jacob T" userId="2c58e2d2-ed8c-4a50-a8c1-d28b636d6782" providerId="ADAL" clId="{566A33C0-0387-455C-9122-1BC65B88B631}" dt="2024-04-18T21:53:56.264" v="12497" actId="692"/>
          <ac:spMkLst>
            <pc:docMk/>
            <pc:sldMk cId="4113044364" sldId="394"/>
            <ac:spMk id="67" creationId="{2FDE15A9-3375-D97E-0A55-2609146F81D2}"/>
          </ac:spMkLst>
        </pc:spChg>
        <pc:spChg chg="mod">
          <ac:chgData name="Lapenna, Jacob T" userId="2c58e2d2-ed8c-4a50-a8c1-d28b636d6782" providerId="ADAL" clId="{566A33C0-0387-455C-9122-1BC65B88B631}" dt="2024-04-18T21:53:56.264" v="12497" actId="692"/>
          <ac:spMkLst>
            <pc:docMk/>
            <pc:sldMk cId="4113044364" sldId="394"/>
            <ac:spMk id="68" creationId="{FAB16592-8300-4B29-B2EF-6D9073FE4A98}"/>
          </ac:spMkLst>
        </pc:spChg>
        <pc:spChg chg="mod">
          <ac:chgData name="Lapenna, Jacob T" userId="2c58e2d2-ed8c-4a50-a8c1-d28b636d6782" providerId="ADAL" clId="{566A33C0-0387-455C-9122-1BC65B88B631}" dt="2024-04-18T21:53:44.456" v="12495" actId="692"/>
          <ac:spMkLst>
            <pc:docMk/>
            <pc:sldMk cId="4113044364" sldId="394"/>
            <ac:spMk id="69" creationId="{B570C4D2-F7F5-1AEC-B952-5F0E882D0E91}"/>
          </ac:spMkLst>
        </pc:spChg>
        <pc:spChg chg="mod">
          <ac:chgData name="Lapenna, Jacob T" userId="2c58e2d2-ed8c-4a50-a8c1-d28b636d6782" providerId="ADAL" clId="{566A33C0-0387-455C-9122-1BC65B88B631}" dt="2024-04-18T21:53:39.578" v="12494" actId="692"/>
          <ac:spMkLst>
            <pc:docMk/>
            <pc:sldMk cId="4113044364" sldId="394"/>
            <ac:spMk id="70" creationId="{EFD2EF10-13FD-F30D-BA0F-8FD35951CAA1}"/>
          </ac:spMkLst>
        </pc:spChg>
        <pc:spChg chg="mod">
          <ac:chgData name="Lapenna, Jacob T" userId="2c58e2d2-ed8c-4a50-a8c1-d28b636d6782" providerId="ADAL" clId="{566A33C0-0387-455C-9122-1BC65B88B631}" dt="2024-04-18T21:54:09.273" v="12499" actId="207"/>
          <ac:spMkLst>
            <pc:docMk/>
            <pc:sldMk cId="4113044364" sldId="394"/>
            <ac:spMk id="74" creationId="{286518FE-5320-BC18-E32B-D46FF5BF3200}"/>
          </ac:spMkLst>
        </pc:spChg>
        <pc:spChg chg="mod">
          <ac:chgData name="Lapenna, Jacob T" userId="2c58e2d2-ed8c-4a50-a8c1-d28b636d6782" providerId="ADAL" clId="{566A33C0-0387-455C-9122-1BC65B88B631}" dt="2024-04-18T21:52:31.173" v="12484" actId="207"/>
          <ac:spMkLst>
            <pc:docMk/>
            <pc:sldMk cId="4113044364" sldId="394"/>
            <ac:spMk id="98" creationId="{38930F41-AA38-28B2-D4E0-7976059F0BF6}"/>
          </ac:spMkLst>
        </pc:spChg>
        <pc:spChg chg="mod">
          <ac:chgData name="Lapenna, Jacob T" userId="2c58e2d2-ed8c-4a50-a8c1-d28b636d6782" providerId="ADAL" clId="{566A33C0-0387-455C-9122-1BC65B88B631}" dt="2024-04-18T21:53:25.492" v="12493" actId="207"/>
          <ac:spMkLst>
            <pc:docMk/>
            <pc:sldMk cId="4113044364" sldId="394"/>
            <ac:spMk id="102" creationId="{D02488DA-ECCE-C535-1EA4-A1155567CD60}"/>
          </ac:spMkLst>
        </pc:spChg>
        <pc:spChg chg="mod">
          <ac:chgData name="Lapenna, Jacob T" userId="2c58e2d2-ed8c-4a50-a8c1-d28b636d6782" providerId="ADAL" clId="{566A33C0-0387-455C-9122-1BC65B88B631}" dt="2024-04-18T21:52:26.242" v="12483" actId="207"/>
          <ac:spMkLst>
            <pc:docMk/>
            <pc:sldMk cId="4113044364" sldId="394"/>
            <ac:spMk id="105" creationId="{88D9B4C6-F9AF-5854-6CF3-3E26C30A1AD8}"/>
          </ac:spMkLst>
        </pc:spChg>
        <pc:spChg chg="mod">
          <ac:chgData name="Lapenna, Jacob T" userId="2c58e2d2-ed8c-4a50-a8c1-d28b636d6782" providerId="ADAL" clId="{566A33C0-0387-455C-9122-1BC65B88B631}" dt="2024-04-18T21:53:49.832" v="12496" actId="692"/>
          <ac:spMkLst>
            <pc:docMk/>
            <pc:sldMk cId="4113044364" sldId="394"/>
            <ac:spMk id="130" creationId="{98146D75-82F0-3136-A3B8-640636DEA585}"/>
          </ac:spMkLst>
        </pc:spChg>
        <pc:spChg chg="mod">
          <ac:chgData name="Lapenna, Jacob T" userId="2c58e2d2-ed8c-4a50-a8c1-d28b636d6782" providerId="ADAL" clId="{566A33C0-0387-455C-9122-1BC65B88B631}" dt="2024-04-18T21:53:49.832" v="12496" actId="692"/>
          <ac:spMkLst>
            <pc:docMk/>
            <pc:sldMk cId="4113044364" sldId="394"/>
            <ac:spMk id="131" creationId="{8E229582-4016-F123-0BC5-5EA102190BDE}"/>
          </ac:spMkLst>
        </pc:spChg>
        <pc:spChg chg="mod">
          <ac:chgData name="Lapenna, Jacob T" userId="2c58e2d2-ed8c-4a50-a8c1-d28b636d6782" providerId="ADAL" clId="{566A33C0-0387-455C-9122-1BC65B88B631}" dt="2024-04-18T21:53:11.674" v="12490" actId="692"/>
          <ac:spMkLst>
            <pc:docMk/>
            <pc:sldMk cId="4113044364" sldId="394"/>
            <ac:spMk id="139" creationId="{693BEFF1-F58A-BC2D-A344-FE4F2E95EA02}"/>
          </ac:spMkLst>
        </pc:spChg>
        <pc:spChg chg="mod">
          <ac:chgData name="Lapenna, Jacob T" userId="2c58e2d2-ed8c-4a50-a8c1-d28b636d6782" providerId="ADAL" clId="{566A33C0-0387-455C-9122-1BC65B88B631}" dt="2024-04-18T21:53:11.674" v="12490" actId="692"/>
          <ac:spMkLst>
            <pc:docMk/>
            <pc:sldMk cId="4113044364" sldId="394"/>
            <ac:spMk id="140" creationId="{BC23DE2C-87D2-0913-90DE-15D8DBEA3B8D}"/>
          </ac:spMkLst>
        </pc:spChg>
        <pc:picChg chg="mod">
          <ac:chgData name="Lapenna, Jacob T" userId="2c58e2d2-ed8c-4a50-a8c1-d28b636d6782" providerId="ADAL" clId="{566A33C0-0387-455C-9122-1BC65B88B631}" dt="2024-04-18T21:52:15.128" v="12480" actId="29295"/>
          <ac:picMkLst>
            <pc:docMk/>
            <pc:sldMk cId="4113044364" sldId="394"/>
            <ac:picMk id="97" creationId="{6FB439FC-63C5-3455-1EC9-277B9030916A}"/>
          </ac:picMkLst>
        </pc:picChg>
        <pc:picChg chg="mod">
          <ac:chgData name="Lapenna, Jacob T" userId="2c58e2d2-ed8c-4a50-a8c1-d28b636d6782" providerId="ADAL" clId="{566A33C0-0387-455C-9122-1BC65B88B631}" dt="2024-04-18T21:53:19.246" v="12492" actId="29295"/>
          <ac:picMkLst>
            <pc:docMk/>
            <pc:sldMk cId="4113044364" sldId="394"/>
            <ac:picMk id="101" creationId="{0E000E7D-E6D1-311D-778E-BC494FF5A0C6}"/>
          </ac:picMkLst>
        </pc:picChg>
        <pc:picChg chg="mod">
          <ac:chgData name="Lapenna, Jacob T" userId="2c58e2d2-ed8c-4a50-a8c1-d28b636d6782" providerId="ADAL" clId="{566A33C0-0387-455C-9122-1BC65B88B631}" dt="2024-04-18T21:52:19.238" v="12482" actId="29295"/>
          <ac:picMkLst>
            <pc:docMk/>
            <pc:sldMk cId="4113044364" sldId="394"/>
            <ac:picMk id="104" creationId="{39EDCC03-F115-24A7-1FE0-A28E4BD477BA}"/>
          </ac:picMkLst>
        </pc:picChg>
        <pc:picChg chg="mod">
          <ac:chgData name="Lapenna, Jacob T" userId="2c58e2d2-ed8c-4a50-a8c1-d28b636d6782" providerId="ADAL" clId="{566A33C0-0387-455C-9122-1BC65B88B631}" dt="2024-04-18T21:54:03.081" v="12498" actId="29295"/>
          <ac:picMkLst>
            <pc:docMk/>
            <pc:sldMk cId="4113044364" sldId="394"/>
            <ac:picMk id="134" creationId="{450E98CE-5518-F3C7-1948-B4823D4271F0}"/>
          </ac:picMkLst>
        </pc:picChg>
      </pc:sldChg>
      <pc:sldChg chg="modSp add mod modNotesTx">
        <pc:chgData name="Lapenna, Jacob T" userId="2c58e2d2-ed8c-4a50-a8c1-d28b636d6782" providerId="ADAL" clId="{566A33C0-0387-455C-9122-1BC65B88B631}" dt="2024-05-14T22:00:56.861" v="23731" actId="20577"/>
        <pc:sldMkLst>
          <pc:docMk/>
          <pc:sldMk cId="1702959013" sldId="395"/>
        </pc:sldMkLst>
        <pc:spChg chg="mod">
          <ac:chgData name="Lapenna, Jacob T" userId="2c58e2d2-ed8c-4a50-a8c1-d28b636d6782" providerId="ADAL" clId="{566A33C0-0387-455C-9122-1BC65B88B631}" dt="2024-04-18T21:55:53.002" v="12511" actId="692"/>
          <ac:spMkLst>
            <pc:docMk/>
            <pc:sldMk cId="1702959013" sldId="395"/>
            <ac:spMk id="67" creationId="{2FDE15A9-3375-D97E-0A55-2609146F81D2}"/>
          </ac:spMkLst>
        </pc:spChg>
        <pc:spChg chg="mod">
          <ac:chgData name="Lapenna, Jacob T" userId="2c58e2d2-ed8c-4a50-a8c1-d28b636d6782" providerId="ADAL" clId="{566A33C0-0387-455C-9122-1BC65B88B631}" dt="2024-04-18T21:55:53.002" v="12511" actId="692"/>
          <ac:spMkLst>
            <pc:docMk/>
            <pc:sldMk cId="1702959013" sldId="395"/>
            <ac:spMk id="68" creationId="{FAB16592-8300-4B29-B2EF-6D9073FE4A98}"/>
          </ac:spMkLst>
        </pc:spChg>
        <pc:spChg chg="mod">
          <ac:chgData name="Lapenna, Jacob T" userId="2c58e2d2-ed8c-4a50-a8c1-d28b636d6782" providerId="ADAL" clId="{566A33C0-0387-455C-9122-1BC65B88B631}" dt="2024-04-18T21:55:44.553" v="12509" actId="692"/>
          <ac:spMkLst>
            <pc:docMk/>
            <pc:sldMk cId="1702959013" sldId="395"/>
            <ac:spMk id="69" creationId="{B570C4D2-F7F5-1AEC-B952-5F0E882D0E91}"/>
          </ac:spMkLst>
        </pc:spChg>
        <pc:spChg chg="mod">
          <ac:chgData name="Lapenna, Jacob T" userId="2c58e2d2-ed8c-4a50-a8c1-d28b636d6782" providerId="ADAL" clId="{566A33C0-0387-455C-9122-1BC65B88B631}" dt="2024-04-18T21:55:38.754" v="12507" actId="692"/>
          <ac:spMkLst>
            <pc:docMk/>
            <pc:sldMk cId="1702959013" sldId="395"/>
            <ac:spMk id="70" creationId="{EFD2EF10-13FD-F30D-BA0F-8FD35951CAA1}"/>
          </ac:spMkLst>
        </pc:spChg>
        <pc:spChg chg="mod">
          <ac:chgData name="Lapenna, Jacob T" userId="2c58e2d2-ed8c-4a50-a8c1-d28b636d6782" providerId="ADAL" clId="{566A33C0-0387-455C-9122-1BC65B88B631}" dt="2024-04-18T21:55:32.010" v="12505" actId="692"/>
          <ac:spMkLst>
            <pc:docMk/>
            <pc:sldMk cId="1702959013" sldId="395"/>
            <ac:spMk id="71" creationId="{C46496FF-DA6F-CBA9-8C36-54829946778A}"/>
          </ac:spMkLst>
        </pc:spChg>
        <pc:spChg chg="mod">
          <ac:chgData name="Lapenna, Jacob T" userId="2c58e2d2-ed8c-4a50-a8c1-d28b636d6782" providerId="ADAL" clId="{566A33C0-0387-455C-9122-1BC65B88B631}" dt="2024-04-18T21:55:32.010" v="12505" actId="692"/>
          <ac:spMkLst>
            <pc:docMk/>
            <pc:sldMk cId="1702959013" sldId="395"/>
            <ac:spMk id="72" creationId="{DF115792-05DF-62B4-D707-E1B05E54CD38}"/>
          </ac:spMkLst>
        </pc:spChg>
        <pc:spChg chg="mod">
          <ac:chgData name="Lapenna, Jacob T" userId="2c58e2d2-ed8c-4a50-a8c1-d28b636d6782" providerId="ADAL" clId="{566A33C0-0387-455C-9122-1BC65B88B631}" dt="2024-04-26T20:57:21.610" v="19916" actId="207"/>
          <ac:spMkLst>
            <pc:docMk/>
            <pc:sldMk cId="1702959013" sldId="395"/>
            <ac:spMk id="74" creationId="{286518FE-5320-BC18-E32B-D46FF5BF3200}"/>
          </ac:spMkLst>
        </pc:spChg>
        <pc:picChg chg="mod">
          <ac:chgData name="Lapenna, Jacob T" userId="2c58e2d2-ed8c-4a50-a8c1-d28b636d6782" providerId="ADAL" clId="{566A33C0-0387-455C-9122-1BC65B88B631}" dt="2024-04-18T21:55:16.153" v="12503"/>
          <ac:picMkLst>
            <pc:docMk/>
            <pc:sldMk cId="1702959013" sldId="395"/>
            <ac:picMk id="75" creationId="{791EEE0C-B9D4-D47D-81A9-682325A71343}"/>
          </ac:picMkLst>
        </pc:picChg>
        <pc:picChg chg="mod">
          <ac:chgData name="Lapenna, Jacob T" userId="2c58e2d2-ed8c-4a50-a8c1-d28b636d6782" providerId="ADAL" clId="{566A33C0-0387-455C-9122-1BC65B88B631}" dt="2024-04-18T21:55:20.536" v="12504"/>
          <ac:picMkLst>
            <pc:docMk/>
            <pc:sldMk cId="1702959013" sldId="395"/>
            <ac:picMk id="77" creationId="{90785173-15EB-2F50-F115-18C0C9B6309F}"/>
          </ac:picMkLst>
        </pc:picChg>
        <pc:picChg chg="mod">
          <ac:chgData name="Lapenna, Jacob T" userId="2c58e2d2-ed8c-4a50-a8c1-d28b636d6782" providerId="ADAL" clId="{566A33C0-0387-455C-9122-1BC65B88B631}" dt="2024-04-18T21:55:11.433" v="12502" actId="29295"/>
          <ac:picMkLst>
            <pc:docMk/>
            <pc:sldMk cId="1702959013" sldId="395"/>
            <ac:picMk id="134" creationId="{450E98CE-5518-F3C7-1948-B4823D4271F0}"/>
          </ac:picMkLst>
        </pc:picChg>
      </pc:sldChg>
      <pc:sldChg chg="modSp add mod">
        <pc:chgData name="Lapenna, Jacob T" userId="2c58e2d2-ed8c-4a50-a8c1-d28b636d6782" providerId="ADAL" clId="{566A33C0-0387-455C-9122-1BC65B88B631}" dt="2024-04-26T20:57:31.437" v="19917" actId="207"/>
        <pc:sldMkLst>
          <pc:docMk/>
          <pc:sldMk cId="1045097063" sldId="396"/>
        </pc:sldMkLst>
        <pc:spChg chg="mod">
          <ac:chgData name="Lapenna, Jacob T" userId="2c58e2d2-ed8c-4a50-a8c1-d28b636d6782" providerId="ADAL" clId="{566A33C0-0387-455C-9122-1BC65B88B631}" dt="2024-04-18T21:56:34.522" v="12519" actId="692"/>
          <ac:spMkLst>
            <pc:docMk/>
            <pc:sldMk cId="1045097063" sldId="396"/>
            <ac:spMk id="21" creationId="{C80899C4-86BD-D0D2-9F52-C5CA52818259}"/>
          </ac:spMkLst>
        </pc:spChg>
        <pc:spChg chg="mod">
          <ac:chgData name="Lapenna, Jacob T" userId="2c58e2d2-ed8c-4a50-a8c1-d28b636d6782" providerId="ADAL" clId="{566A33C0-0387-455C-9122-1BC65B88B631}" dt="2024-04-18T21:56:34.522" v="12519" actId="692"/>
          <ac:spMkLst>
            <pc:docMk/>
            <pc:sldMk cId="1045097063" sldId="396"/>
            <ac:spMk id="22" creationId="{601E7FF8-80F9-5BC6-9A64-37474552DB34}"/>
          </ac:spMkLst>
        </pc:spChg>
        <pc:spChg chg="mod">
          <ac:chgData name="Lapenna, Jacob T" userId="2c58e2d2-ed8c-4a50-a8c1-d28b636d6782" providerId="ADAL" clId="{566A33C0-0387-455C-9122-1BC65B88B631}" dt="2024-04-18T21:56:26.746" v="12518" actId="692"/>
          <ac:spMkLst>
            <pc:docMk/>
            <pc:sldMk cId="1045097063" sldId="396"/>
            <ac:spMk id="71" creationId="{C46496FF-DA6F-CBA9-8C36-54829946778A}"/>
          </ac:spMkLst>
        </pc:spChg>
        <pc:spChg chg="mod">
          <ac:chgData name="Lapenna, Jacob T" userId="2c58e2d2-ed8c-4a50-a8c1-d28b636d6782" providerId="ADAL" clId="{566A33C0-0387-455C-9122-1BC65B88B631}" dt="2024-04-18T21:56:26.746" v="12518" actId="692"/>
          <ac:spMkLst>
            <pc:docMk/>
            <pc:sldMk cId="1045097063" sldId="396"/>
            <ac:spMk id="72" creationId="{DF115792-05DF-62B4-D707-E1B05E54CD38}"/>
          </ac:spMkLst>
        </pc:spChg>
        <pc:spChg chg="mod">
          <ac:chgData name="Lapenna, Jacob T" userId="2c58e2d2-ed8c-4a50-a8c1-d28b636d6782" providerId="ADAL" clId="{566A33C0-0387-455C-9122-1BC65B88B631}" dt="2024-04-26T20:57:31.437" v="19917" actId="207"/>
          <ac:spMkLst>
            <pc:docMk/>
            <pc:sldMk cId="1045097063" sldId="396"/>
            <ac:spMk id="74" creationId="{286518FE-5320-BC18-E32B-D46FF5BF3200}"/>
          </ac:spMkLst>
        </pc:spChg>
        <pc:spChg chg="mod">
          <ac:chgData name="Lapenna, Jacob T" userId="2c58e2d2-ed8c-4a50-a8c1-d28b636d6782" providerId="ADAL" clId="{566A33C0-0387-455C-9122-1BC65B88B631}" dt="2024-04-18T21:57:07.781" v="12524" actId="207"/>
          <ac:spMkLst>
            <pc:docMk/>
            <pc:sldMk cId="1045097063" sldId="396"/>
            <ac:spMk id="102" creationId="{D02488DA-ECCE-C535-1EA4-A1155567CD60}"/>
          </ac:spMkLst>
        </pc:spChg>
        <pc:spChg chg="mod">
          <ac:chgData name="Lapenna, Jacob T" userId="2c58e2d2-ed8c-4a50-a8c1-d28b636d6782" providerId="ADAL" clId="{566A33C0-0387-455C-9122-1BC65B88B631}" dt="2024-04-18T21:56:45.690" v="12522" actId="692"/>
          <ac:spMkLst>
            <pc:docMk/>
            <pc:sldMk cId="1045097063" sldId="396"/>
            <ac:spMk id="130" creationId="{98146D75-82F0-3136-A3B8-640636DEA585}"/>
          </ac:spMkLst>
        </pc:spChg>
        <pc:spChg chg="mod">
          <ac:chgData name="Lapenna, Jacob T" userId="2c58e2d2-ed8c-4a50-a8c1-d28b636d6782" providerId="ADAL" clId="{566A33C0-0387-455C-9122-1BC65B88B631}" dt="2024-04-18T21:56:45.690" v="12522" actId="692"/>
          <ac:spMkLst>
            <pc:docMk/>
            <pc:sldMk cId="1045097063" sldId="396"/>
            <ac:spMk id="131" creationId="{8E229582-4016-F123-0BC5-5EA102190BDE}"/>
          </ac:spMkLst>
        </pc:spChg>
        <pc:picChg chg="mod">
          <ac:chgData name="Lapenna, Jacob T" userId="2c58e2d2-ed8c-4a50-a8c1-d28b636d6782" providerId="ADAL" clId="{566A33C0-0387-455C-9122-1BC65B88B631}" dt="2024-04-18T21:56:08.555" v="12514"/>
          <ac:picMkLst>
            <pc:docMk/>
            <pc:sldMk cId="1045097063" sldId="396"/>
            <ac:picMk id="75" creationId="{791EEE0C-B9D4-D47D-81A9-682325A71343}"/>
          </ac:picMkLst>
        </pc:picChg>
        <pc:picChg chg="mod">
          <ac:chgData name="Lapenna, Jacob T" userId="2c58e2d2-ed8c-4a50-a8c1-d28b636d6782" providerId="ADAL" clId="{566A33C0-0387-455C-9122-1BC65B88B631}" dt="2024-04-18T21:56:12.426" v="12516"/>
          <ac:picMkLst>
            <pc:docMk/>
            <pc:sldMk cId="1045097063" sldId="396"/>
            <ac:picMk id="77" creationId="{90785173-15EB-2F50-F115-18C0C9B6309F}"/>
          </ac:picMkLst>
        </pc:picChg>
        <pc:picChg chg="mod">
          <ac:chgData name="Lapenna, Jacob T" userId="2c58e2d2-ed8c-4a50-a8c1-d28b636d6782" providerId="ADAL" clId="{566A33C0-0387-455C-9122-1BC65B88B631}" dt="2024-04-18T21:56:58.106" v="12523" actId="29295"/>
          <ac:picMkLst>
            <pc:docMk/>
            <pc:sldMk cId="1045097063" sldId="396"/>
            <ac:picMk id="101" creationId="{0E000E7D-E6D1-311D-778E-BC494FF5A0C6}"/>
          </ac:picMkLst>
        </pc:picChg>
        <pc:picChg chg="mod">
          <ac:chgData name="Lapenna, Jacob T" userId="2c58e2d2-ed8c-4a50-a8c1-d28b636d6782" providerId="ADAL" clId="{566A33C0-0387-455C-9122-1BC65B88B631}" dt="2024-04-18T21:56:38.844" v="12520" actId="207"/>
          <ac:picMkLst>
            <pc:docMk/>
            <pc:sldMk cId="1045097063" sldId="396"/>
            <ac:picMk id="142" creationId="{51674A3E-76DC-3778-198B-064D4DA938E4}"/>
          </ac:picMkLst>
        </pc:picChg>
      </pc:sldChg>
      <pc:sldChg chg="modSp add mod">
        <pc:chgData name="Lapenna, Jacob T" userId="2c58e2d2-ed8c-4a50-a8c1-d28b636d6782" providerId="ADAL" clId="{566A33C0-0387-455C-9122-1BC65B88B631}" dt="2024-04-26T20:58:06.099" v="19918" actId="207"/>
        <pc:sldMkLst>
          <pc:docMk/>
          <pc:sldMk cId="502098479" sldId="397"/>
        </pc:sldMkLst>
        <pc:spChg chg="mod">
          <ac:chgData name="Lapenna, Jacob T" userId="2c58e2d2-ed8c-4a50-a8c1-d28b636d6782" providerId="ADAL" clId="{566A33C0-0387-455C-9122-1BC65B88B631}" dt="2024-04-18T21:57:28.383" v="12526" actId="207"/>
          <ac:spMkLst>
            <pc:docMk/>
            <pc:sldMk cId="502098479" sldId="397"/>
            <ac:spMk id="73" creationId="{8D8EB9CB-1FCC-F3DA-8145-50B001293CBF}"/>
          </ac:spMkLst>
        </pc:spChg>
        <pc:spChg chg="mod">
          <ac:chgData name="Lapenna, Jacob T" userId="2c58e2d2-ed8c-4a50-a8c1-d28b636d6782" providerId="ADAL" clId="{566A33C0-0387-455C-9122-1BC65B88B631}" dt="2024-04-26T20:58:06.099" v="19918" actId="207"/>
          <ac:spMkLst>
            <pc:docMk/>
            <pc:sldMk cId="502098479" sldId="397"/>
            <ac:spMk id="74" creationId="{286518FE-5320-BC18-E32B-D46FF5BF3200}"/>
          </ac:spMkLst>
        </pc:spChg>
        <pc:spChg chg="mod">
          <ac:chgData name="Lapenna, Jacob T" userId="2c58e2d2-ed8c-4a50-a8c1-d28b636d6782" providerId="ADAL" clId="{566A33C0-0387-455C-9122-1BC65B88B631}" dt="2024-04-18T21:58:01.900" v="12533" actId="692"/>
          <ac:spMkLst>
            <pc:docMk/>
            <pc:sldMk cId="502098479" sldId="397"/>
            <ac:spMk id="139" creationId="{693BEFF1-F58A-BC2D-A344-FE4F2E95EA02}"/>
          </ac:spMkLst>
        </pc:spChg>
        <pc:spChg chg="mod">
          <ac:chgData name="Lapenna, Jacob T" userId="2c58e2d2-ed8c-4a50-a8c1-d28b636d6782" providerId="ADAL" clId="{566A33C0-0387-455C-9122-1BC65B88B631}" dt="2024-04-18T21:57:53.851" v="12531" actId="692"/>
          <ac:spMkLst>
            <pc:docMk/>
            <pc:sldMk cId="502098479" sldId="397"/>
            <ac:spMk id="140" creationId="{BC23DE2C-87D2-0913-90DE-15D8DBEA3B8D}"/>
          </ac:spMkLst>
        </pc:spChg>
        <pc:spChg chg="mod">
          <ac:chgData name="Lapenna, Jacob T" userId="2c58e2d2-ed8c-4a50-a8c1-d28b636d6782" providerId="ADAL" clId="{566A33C0-0387-455C-9122-1BC65B88B631}" dt="2024-04-18T21:57:46.252" v="12530" actId="692"/>
          <ac:spMkLst>
            <pc:docMk/>
            <pc:sldMk cId="502098479" sldId="397"/>
            <ac:spMk id="141" creationId="{890B23A9-71B7-5844-0407-FE97DEFF3840}"/>
          </ac:spMkLst>
        </pc:spChg>
        <pc:picChg chg="mod">
          <ac:chgData name="Lapenna, Jacob T" userId="2c58e2d2-ed8c-4a50-a8c1-d28b636d6782" providerId="ADAL" clId="{566A33C0-0387-455C-9122-1BC65B88B631}" dt="2024-04-18T21:57:37.003" v="12528" actId="29295"/>
          <ac:picMkLst>
            <pc:docMk/>
            <pc:sldMk cId="502098479" sldId="397"/>
            <ac:picMk id="135" creationId="{C1872EA1-BC9C-9B76-53B0-1F962310515C}"/>
          </ac:picMkLst>
        </pc:picChg>
        <pc:picChg chg="mod">
          <ac:chgData name="Lapenna, Jacob T" userId="2c58e2d2-ed8c-4a50-a8c1-d28b636d6782" providerId="ADAL" clId="{566A33C0-0387-455C-9122-1BC65B88B631}" dt="2024-04-18T21:57:34.061" v="12527" actId="29295"/>
          <ac:picMkLst>
            <pc:docMk/>
            <pc:sldMk cId="502098479" sldId="397"/>
            <ac:picMk id="136" creationId="{2E3A0A30-C27E-B0BD-1F99-D45C3FD74342}"/>
          </ac:picMkLst>
        </pc:picChg>
        <pc:picChg chg="mod">
          <ac:chgData name="Lapenna, Jacob T" userId="2c58e2d2-ed8c-4a50-a8c1-d28b636d6782" providerId="ADAL" clId="{566A33C0-0387-455C-9122-1BC65B88B631}" dt="2024-04-18T21:57:39.931" v="12529" actId="29295"/>
          <ac:picMkLst>
            <pc:docMk/>
            <pc:sldMk cId="502098479" sldId="397"/>
            <ac:picMk id="137" creationId="{FF323F4D-8DA6-6E2D-F831-0E61249DBF76}"/>
          </ac:picMkLst>
        </pc:picChg>
      </pc:sldChg>
      <pc:sldChg chg="modSp add mod">
        <pc:chgData name="Lapenna, Jacob T" userId="2c58e2d2-ed8c-4a50-a8c1-d28b636d6782" providerId="ADAL" clId="{566A33C0-0387-455C-9122-1BC65B88B631}" dt="2024-04-26T20:58:14.466" v="19919" actId="207"/>
        <pc:sldMkLst>
          <pc:docMk/>
          <pc:sldMk cId="273317765" sldId="398"/>
        </pc:sldMkLst>
        <pc:spChg chg="mod">
          <ac:chgData name="Lapenna, Jacob T" userId="2c58e2d2-ed8c-4a50-a8c1-d28b636d6782" providerId="ADAL" clId="{566A33C0-0387-455C-9122-1BC65B88B631}" dt="2024-04-26T20:58:14.466" v="19919" actId="207"/>
          <ac:spMkLst>
            <pc:docMk/>
            <pc:sldMk cId="273317765" sldId="398"/>
            <ac:spMk id="74" creationId="{286518FE-5320-BC18-E32B-D46FF5BF3200}"/>
          </ac:spMkLst>
        </pc:spChg>
        <pc:spChg chg="mod">
          <ac:chgData name="Lapenna, Jacob T" userId="2c58e2d2-ed8c-4a50-a8c1-d28b636d6782" providerId="ADAL" clId="{566A33C0-0387-455C-9122-1BC65B88B631}" dt="2024-04-18T21:58:13.675" v="12535" actId="692"/>
          <ac:spMkLst>
            <pc:docMk/>
            <pc:sldMk cId="273317765" sldId="398"/>
            <ac:spMk id="139" creationId="{693BEFF1-F58A-BC2D-A344-FE4F2E95EA02}"/>
          </ac:spMkLst>
        </pc:spChg>
        <pc:spChg chg="mod">
          <ac:chgData name="Lapenna, Jacob T" userId="2c58e2d2-ed8c-4a50-a8c1-d28b636d6782" providerId="ADAL" clId="{566A33C0-0387-455C-9122-1BC65B88B631}" dt="2024-04-18T21:58:26.189" v="12537" actId="692"/>
          <ac:spMkLst>
            <pc:docMk/>
            <pc:sldMk cId="273317765" sldId="398"/>
            <ac:spMk id="140" creationId="{BC23DE2C-87D2-0913-90DE-15D8DBEA3B8D}"/>
          </ac:spMkLst>
        </pc:spChg>
      </pc:sldChg>
      <pc:sldChg chg="addSp modSp new del mod ord">
        <pc:chgData name="Lapenna, Jacob T" userId="2c58e2d2-ed8c-4a50-a8c1-d28b636d6782" providerId="ADAL" clId="{566A33C0-0387-455C-9122-1BC65B88B631}" dt="2024-04-22T18:52:39.122" v="17879" actId="47"/>
        <pc:sldMkLst>
          <pc:docMk/>
          <pc:sldMk cId="2907025618" sldId="399"/>
        </pc:sldMkLst>
        <pc:spChg chg="mod">
          <ac:chgData name="Lapenna, Jacob T" userId="2c58e2d2-ed8c-4a50-a8c1-d28b636d6782" providerId="ADAL" clId="{566A33C0-0387-455C-9122-1BC65B88B631}" dt="2024-04-19T19:05:11.850" v="15449" actId="20577"/>
          <ac:spMkLst>
            <pc:docMk/>
            <pc:sldMk cId="2907025618" sldId="399"/>
            <ac:spMk id="2" creationId="{50B5EBF0-A06D-EFFF-0A18-CC3D96076C74}"/>
          </ac:spMkLst>
        </pc:spChg>
        <pc:spChg chg="mod">
          <ac:chgData name="Lapenna, Jacob T" userId="2c58e2d2-ed8c-4a50-a8c1-d28b636d6782" providerId="ADAL" clId="{566A33C0-0387-455C-9122-1BC65B88B631}" dt="2024-04-19T19:12:06.510" v="15550" actId="20577"/>
          <ac:spMkLst>
            <pc:docMk/>
            <pc:sldMk cId="2907025618" sldId="399"/>
            <ac:spMk id="3" creationId="{DE2F605B-CA12-E2CC-1CFB-0E9DF64340A0}"/>
          </ac:spMkLst>
        </pc:spChg>
        <pc:spChg chg="add mod">
          <ac:chgData name="Lapenna, Jacob T" userId="2c58e2d2-ed8c-4a50-a8c1-d28b636d6782" providerId="ADAL" clId="{566A33C0-0387-455C-9122-1BC65B88B631}" dt="2024-04-19T20:53:09.733" v="16309" actId="14100"/>
          <ac:spMkLst>
            <pc:docMk/>
            <pc:sldMk cId="2907025618" sldId="399"/>
            <ac:spMk id="7" creationId="{B4987FEB-BF56-5981-783C-A5DF24C00EB2}"/>
          </ac:spMkLst>
        </pc:spChg>
        <pc:picChg chg="add mod">
          <ac:chgData name="Lapenna, Jacob T" userId="2c58e2d2-ed8c-4a50-a8c1-d28b636d6782" providerId="ADAL" clId="{566A33C0-0387-455C-9122-1BC65B88B631}" dt="2024-04-18T22:16:04.200" v="12607"/>
          <ac:picMkLst>
            <pc:docMk/>
            <pc:sldMk cId="2907025618" sldId="399"/>
            <ac:picMk id="5" creationId="{6BF112A3-33A2-57CE-AFD9-A4D528067C6C}"/>
          </ac:picMkLst>
        </pc:picChg>
      </pc:sldChg>
      <pc:sldChg chg="addSp delSp modSp add del mod">
        <pc:chgData name="Lapenna, Jacob T" userId="2c58e2d2-ed8c-4a50-a8c1-d28b636d6782" providerId="ADAL" clId="{566A33C0-0387-455C-9122-1BC65B88B631}" dt="2024-04-30T18:30:21.881" v="19948" actId="47"/>
        <pc:sldMkLst>
          <pc:docMk/>
          <pc:sldMk cId="930598729" sldId="400"/>
        </pc:sldMkLst>
        <pc:spChg chg="mod">
          <ac:chgData name="Lapenna, Jacob T" userId="2c58e2d2-ed8c-4a50-a8c1-d28b636d6782" providerId="ADAL" clId="{566A33C0-0387-455C-9122-1BC65B88B631}" dt="2024-04-18T22:22:13.852" v="12747" actId="20577"/>
          <ac:spMkLst>
            <pc:docMk/>
            <pc:sldMk cId="930598729" sldId="400"/>
            <ac:spMk id="2" creationId="{617B6EC2-CEFB-88AC-1C55-787A92038CCD}"/>
          </ac:spMkLst>
        </pc:spChg>
        <pc:spChg chg="add del mod">
          <ac:chgData name="Lapenna, Jacob T" userId="2c58e2d2-ed8c-4a50-a8c1-d28b636d6782" providerId="ADAL" clId="{566A33C0-0387-455C-9122-1BC65B88B631}" dt="2024-04-18T23:20:47.895" v="13094" actId="478"/>
          <ac:spMkLst>
            <pc:docMk/>
            <pc:sldMk cId="930598729" sldId="400"/>
            <ac:spMk id="3" creationId="{A8C8C444-5B3D-68CD-3AAA-6C3E4AB4FBC4}"/>
          </ac:spMkLst>
        </pc:spChg>
        <pc:spChg chg="add mod">
          <ac:chgData name="Lapenna, Jacob T" userId="2c58e2d2-ed8c-4a50-a8c1-d28b636d6782" providerId="ADAL" clId="{566A33C0-0387-455C-9122-1BC65B88B631}" dt="2024-04-18T23:21:05.806" v="13095"/>
          <ac:spMkLst>
            <pc:docMk/>
            <pc:sldMk cId="930598729" sldId="400"/>
            <ac:spMk id="5" creationId="{E3E344DF-7251-A759-7AD7-19FF50F6F40A}"/>
          </ac:spMkLst>
        </pc:spChg>
        <pc:spChg chg="del">
          <ac:chgData name="Lapenna, Jacob T" userId="2c58e2d2-ed8c-4a50-a8c1-d28b636d6782" providerId="ADAL" clId="{566A33C0-0387-455C-9122-1BC65B88B631}" dt="2024-04-18T23:20:41.864" v="13092" actId="478"/>
          <ac:spMkLst>
            <pc:docMk/>
            <pc:sldMk cId="930598729" sldId="400"/>
            <ac:spMk id="6" creationId="{58CBEB5C-D2F1-5E76-EC54-955468A02455}"/>
          </ac:spMkLst>
        </pc:spChg>
        <pc:spChg chg="add mod">
          <ac:chgData name="Lapenna, Jacob T" userId="2c58e2d2-ed8c-4a50-a8c1-d28b636d6782" providerId="ADAL" clId="{566A33C0-0387-455C-9122-1BC65B88B631}" dt="2024-04-18T23:21:05.806" v="13095"/>
          <ac:spMkLst>
            <pc:docMk/>
            <pc:sldMk cId="930598729" sldId="400"/>
            <ac:spMk id="7" creationId="{23DE0B84-B639-F3F6-ED87-08D07CB3D497}"/>
          </ac:spMkLst>
        </pc:spChg>
        <pc:spChg chg="add mod">
          <ac:chgData name="Lapenna, Jacob T" userId="2c58e2d2-ed8c-4a50-a8c1-d28b636d6782" providerId="ADAL" clId="{566A33C0-0387-455C-9122-1BC65B88B631}" dt="2024-04-18T23:21:43.749" v="13098" actId="14100"/>
          <ac:spMkLst>
            <pc:docMk/>
            <pc:sldMk cId="930598729" sldId="400"/>
            <ac:spMk id="8" creationId="{FF0C68E8-29AD-B784-BBC2-BDA28F7AA28F}"/>
          </ac:spMkLst>
        </pc:spChg>
        <pc:spChg chg="add mod">
          <ac:chgData name="Lapenna, Jacob T" userId="2c58e2d2-ed8c-4a50-a8c1-d28b636d6782" providerId="ADAL" clId="{566A33C0-0387-455C-9122-1BC65B88B631}" dt="2024-04-19T14:51:11.225" v="13151" actId="207"/>
          <ac:spMkLst>
            <pc:docMk/>
            <pc:sldMk cId="930598729" sldId="400"/>
            <ac:spMk id="9" creationId="{3922287C-5B1A-5ECE-5144-92971CE7C67A}"/>
          </ac:spMkLst>
        </pc:spChg>
        <pc:spChg chg="add mod">
          <ac:chgData name="Lapenna, Jacob T" userId="2c58e2d2-ed8c-4a50-a8c1-d28b636d6782" providerId="ADAL" clId="{566A33C0-0387-455C-9122-1BC65B88B631}" dt="2024-04-19T14:51:11.225" v="13151" actId="207"/>
          <ac:spMkLst>
            <pc:docMk/>
            <pc:sldMk cId="930598729" sldId="400"/>
            <ac:spMk id="10" creationId="{B4E4D69D-F9F3-0C31-621A-BB8D4DE14E5D}"/>
          </ac:spMkLst>
        </pc:spChg>
      </pc:sldChg>
      <pc:sldChg chg="addSp delSp modSp add del mod">
        <pc:chgData name="Lapenna, Jacob T" userId="2c58e2d2-ed8c-4a50-a8c1-d28b636d6782" providerId="ADAL" clId="{566A33C0-0387-455C-9122-1BC65B88B631}" dt="2024-04-30T18:32:18.959" v="19952" actId="47"/>
        <pc:sldMkLst>
          <pc:docMk/>
          <pc:sldMk cId="2754914296" sldId="401"/>
        </pc:sldMkLst>
        <pc:spChg chg="mod">
          <ac:chgData name="Lapenna, Jacob T" userId="2c58e2d2-ed8c-4a50-a8c1-d28b636d6782" providerId="ADAL" clId="{566A33C0-0387-455C-9122-1BC65B88B631}" dt="2024-04-18T22:22:04.332" v="12735" actId="20577"/>
          <ac:spMkLst>
            <pc:docMk/>
            <pc:sldMk cId="2754914296" sldId="401"/>
            <ac:spMk id="2" creationId="{617B6EC2-CEFB-88AC-1C55-787A92038CCD}"/>
          </ac:spMkLst>
        </pc:spChg>
        <pc:spChg chg="add mod">
          <ac:chgData name="Lapenna, Jacob T" userId="2c58e2d2-ed8c-4a50-a8c1-d28b636d6782" providerId="ADAL" clId="{566A33C0-0387-455C-9122-1BC65B88B631}" dt="2024-04-18T23:22:19.085" v="13104"/>
          <ac:spMkLst>
            <pc:docMk/>
            <pc:sldMk cId="2754914296" sldId="401"/>
            <ac:spMk id="3" creationId="{FBD0F0F5-F873-ABE4-43CA-7CB254A724FD}"/>
          </ac:spMkLst>
        </pc:spChg>
        <pc:spChg chg="add mod">
          <ac:chgData name="Lapenna, Jacob T" userId="2c58e2d2-ed8c-4a50-a8c1-d28b636d6782" providerId="ADAL" clId="{566A33C0-0387-455C-9122-1BC65B88B631}" dt="2024-04-19T14:51:34.297" v="13155" actId="207"/>
          <ac:spMkLst>
            <pc:docMk/>
            <pc:sldMk cId="2754914296" sldId="401"/>
            <ac:spMk id="5" creationId="{17BBB21F-DF59-8AF6-3008-33FEDF65695D}"/>
          </ac:spMkLst>
        </pc:spChg>
        <pc:spChg chg="del">
          <ac:chgData name="Lapenna, Jacob T" userId="2c58e2d2-ed8c-4a50-a8c1-d28b636d6782" providerId="ADAL" clId="{566A33C0-0387-455C-9122-1BC65B88B631}" dt="2024-04-18T23:22:18.198" v="13103" actId="478"/>
          <ac:spMkLst>
            <pc:docMk/>
            <pc:sldMk cId="2754914296" sldId="401"/>
            <ac:spMk id="6" creationId="{58CBEB5C-D2F1-5E76-EC54-955468A02455}"/>
          </ac:spMkLst>
        </pc:spChg>
        <pc:spChg chg="add mod">
          <ac:chgData name="Lapenna, Jacob T" userId="2c58e2d2-ed8c-4a50-a8c1-d28b636d6782" providerId="ADAL" clId="{566A33C0-0387-455C-9122-1BC65B88B631}" dt="2024-04-19T14:51:34.297" v="13155" actId="207"/>
          <ac:spMkLst>
            <pc:docMk/>
            <pc:sldMk cId="2754914296" sldId="401"/>
            <ac:spMk id="7" creationId="{F563D073-C155-9CFC-C6B5-F0F3EB37A42F}"/>
          </ac:spMkLst>
        </pc:spChg>
      </pc:sldChg>
      <pc:sldChg chg="addSp delSp modSp add del mod ord">
        <pc:chgData name="Lapenna, Jacob T" userId="2c58e2d2-ed8c-4a50-a8c1-d28b636d6782" providerId="ADAL" clId="{566A33C0-0387-455C-9122-1BC65B88B631}" dt="2024-04-30T19:47:09.188" v="20401" actId="47"/>
        <pc:sldMkLst>
          <pc:docMk/>
          <pc:sldMk cId="2939000723" sldId="402"/>
        </pc:sldMkLst>
        <pc:spChg chg="mod">
          <ac:chgData name="Lapenna, Jacob T" userId="2c58e2d2-ed8c-4a50-a8c1-d28b636d6782" providerId="ADAL" clId="{566A33C0-0387-455C-9122-1BC65B88B631}" dt="2024-04-18T22:22:52.637" v="12761" actId="20577"/>
          <ac:spMkLst>
            <pc:docMk/>
            <pc:sldMk cId="2939000723" sldId="402"/>
            <ac:spMk id="2" creationId="{617B6EC2-CEFB-88AC-1C55-787A92038CCD}"/>
          </ac:spMkLst>
        </pc:spChg>
        <pc:spChg chg="add mod">
          <ac:chgData name="Lapenna, Jacob T" userId="2c58e2d2-ed8c-4a50-a8c1-d28b636d6782" providerId="ADAL" clId="{566A33C0-0387-455C-9122-1BC65B88B631}" dt="2024-04-18T23:22:10.961" v="13102"/>
          <ac:spMkLst>
            <pc:docMk/>
            <pc:sldMk cId="2939000723" sldId="402"/>
            <ac:spMk id="3" creationId="{AF6127C7-4C23-2DB6-0687-D1463EBA358E}"/>
          </ac:spMkLst>
        </pc:spChg>
        <pc:spChg chg="add mod">
          <ac:chgData name="Lapenna, Jacob T" userId="2c58e2d2-ed8c-4a50-a8c1-d28b636d6782" providerId="ADAL" clId="{566A33C0-0387-455C-9122-1BC65B88B631}" dt="2024-04-19T14:51:24.583" v="13153" actId="207"/>
          <ac:spMkLst>
            <pc:docMk/>
            <pc:sldMk cId="2939000723" sldId="402"/>
            <ac:spMk id="5" creationId="{3A33E222-52F4-13CE-99C5-BF4EAC71A491}"/>
          </ac:spMkLst>
        </pc:spChg>
        <pc:spChg chg="del">
          <ac:chgData name="Lapenna, Jacob T" userId="2c58e2d2-ed8c-4a50-a8c1-d28b636d6782" providerId="ADAL" clId="{566A33C0-0387-455C-9122-1BC65B88B631}" dt="2024-04-18T23:22:10.408" v="13101" actId="478"/>
          <ac:spMkLst>
            <pc:docMk/>
            <pc:sldMk cId="2939000723" sldId="402"/>
            <ac:spMk id="6" creationId="{58CBEB5C-D2F1-5E76-EC54-955468A02455}"/>
          </ac:spMkLst>
        </pc:spChg>
        <pc:spChg chg="add del mod">
          <ac:chgData name="Lapenna, Jacob T" userId="2c58e2d2-ed8c-4a50-a8c1-d28b636d6782" providerId="ADAL" clId="{566A33C0-0387-455C-9122-1BC65B88B631}" dt="2024-04-18T23:22:41.447" v="13107" actId="478"/>
          <ac:spMkLst>
            <pc:docMk/>
            <pc:sldMk cId="2939000723" sldId="402"/>
            <ac:spMk id="7" creationId="{885DA247-FA3E-A5FB-3E05-0D257915B6B2}"/>
          </ac:spMkLst>
        </pc:spChg>
      </pc:sldChg>
      <pc:sldChg chg="addSp delSp modSp add del mod">
        <pc:chgData name="Lapenna, Jacob T" userId="2c58e2d2-ed8c-4a50-a8c1-d28b636d6782" providerId="ADAL" clId="{566A33C0-0387-455C-9122-1BC65B88B631}" dt="2024-04-30T18:29:54.675" v="19947" actId="47"/>
        <pc:sldMkLst>
          <pc:docMk/>
          <pc:sldMk cId="91908317" sldId="403"/>
        </pc:sldMkLst>
        <pc:spChg chg="mod">
          <ac:chgData name="Lapenna, Jacob T" userId="2c58e2d2-ed8c-4a50-a8c1-d28b636d6782" providerId="ADAL" clId="{566A33C0-0387-455C-9122-1BC65B88B631}" dt="2024-04-18T22:23:34.972" v="12770" actId="20577"/>
          <ac:spMkLst>
            <pc:docMk/>
            <pc:sldMk cId="91908317" sldId="403"/>
            <ac:spMk id="2" creationId="{617B6EC2-CEFB-88AC-1C55-787A92038CCD}"/>
          </ac:spMkLst>
        </pc:spChg>
        <pc:spChg chg="add mod">
          <ac:chgData name="Lapenna, Jacob T" userId="2c58e2d2-ed8c-4a50-a8c1-d28b636d6782" providerId="ADAL" clId="{566A33C0-0387-455C-9122-1BC65B88B631}" dt="2024-04-18T22:29:06.590" v="12810" actId="20577"/>
          <ac:spMkLst>
            <pc:docMk/>
            <pc:sldMk cId="91908317" sldId="403"/>
            <ac:spMk id="3" creationId="{9640C0E0-583E-C050-185F-DACC9A3083B7}"/>
          </ac:spMkLst>
        </pc:spChg>
        <pc:spChg chg="del">
          <ac:chgData name="Lapenna, Jacob T" userId="2c58e2d2-ed8c-4a50-a8c1-d28b636d6782" providerId="ADAL" clId="{566A33C0-0387-455C-9122-1BC65B88B631}" dt="2024-04-18T22:29:13.880" v="12811" actId="478"/>
          <ac:spMkLst>
            <pc:docMk/>
            <pc:sldMk cId="91908317" sldId="403"/>
            <ac:spMk id="6" creationId="{58CBEB5C-D2F1-5E76-EC54-955468A02455}"/>
          </ac:spMkLst>
        </pc:spChg>
        <pc:spChg chg="add del">
          <ac:chgData name="Lapenna, Jacob T" userId="2c58e2d2-ed8c-4a50-a8c1-d28b636d6782" providerId="ADAL" clId="{566A33C0-0387-455C-9122-1BC65B88B631}" dt="2024-04-18T22:29:23.462" v="12813" actId="22"/>
          <ac:spMkLst>
            <pc:docMk/>
            <pc:sldMk cId="91908317" sldId="403"/>
            <ac:spMk id="7" creationId="{F6AD0A4F-05FA-81C5-3D4B-5FAB65AB7A24}"/>
          </ac:spMkLst>
        </pc:spChg>
        <pc:spChg chg="add del">
          <ac:chgData name="Lapenna, Jacob T" userId="2c58e2d2-ed8c-4a50-a8c1-d28b636d6782" providerId="ADAL" clId="{566A33C0-0387-455C-9122-1BC65B88B631}" dt="2024-04-18T22:29:45.519" v="12817" actId="22"/>
          <ac:spMkLst>
            <pc:docMk/>
            <pc:sldMk cId="91908317" sldId="403"/>
            <ac:spMk id="9" creationId="{8341F107-7D77-48C3-2367-70B13FB3373E}"/>
          </ac:spMkLst>
        </pc:spChg>
        <pc:spChg chg="add del mod">
          <ac:chgData name="Lapenna, Jacob T" userId="2c58e2d2-ed8c-4a50-a8c1-d28b636d6782" providerId="ADAL" clId="{566A33C0-0387-455C-9122-1BC65B88B631}" dt="2024-04-18T22:31:26.756" v="12837" actId="478"/>
          <ac:spMkLst>
            <pc:docMk/>
            <pc:sldMk cId="91908317" sldId="403"/>
            <ac:spMk id="11" creationId="{45FDAB74-2640-A30B-89BD-DD79120EEB09}"/>
          </ac:spMkLst>
        </pc:spChg>
        <pc:spChg chg="add mod">
          <ac:chgData name="Lapenna, Jacob T" userId="2c58e2d2-ed8c-4a50-a8c1-d28b636d6782" providerId="ADAL" clId="{566A33C0-0387-455C-9122-1BC65B88B631}" dt="2024-04-18T23:17:55.132" v="13085"/>
          <ac:spMkLst>
            <pc:docMk/>
            <pc:sldMk cId="91908317" sldId="403"/>
            <ac:spMk id="12" creationId="{FD354E3B-5767-F070-7FC8-8A90CEA0BB6C}"/>
          </ac:spMkLst>
        </pc:spChg>
        <pc:spChg chg="add mod">
          <ac:chgData name="Lapenna, Jacob T" userId="2c58e2d2-ed8c-4a50-a8c1-d28b636d6782" providerId="ADAL" clId="{566A33C0-0387-455C-9122-1BC65B88B631}" dt="2024-04-19T14:47:15.961" v="13112" actId="207"/>
          <ac:spMkLst>
            <pc:docMk/>
            <pc:sldMk cId="91908317" sldId="403"/>
            <ac:spMk id="13" creationId="{D12B3428-7ECD-FFB8-751F-BF6944584A9C}"/>
          </ac:spMkLst>
        </pc:spChg>
        <pc:spChg chg="add mod">
          <ac:chgData name="Lapenna, Jacob T" userId="2c58e2d2-ed8c-4a50-a8c1-d28b636d6782" providerId="ADAL" clId="{566A33C0-0387-455C-9122-1BC65B88B631}" dt="2024-04-19T14:47:15.961" v="13112" actId="207"/>
          <ac:spMkLst>
            <pc:docMk/>
            <pc:sldMk cId="91908317" sldId="403"/>
            <ac:spMk id="14" creationId="{6597A54D-D2A9-2A91-61A5-A80A7FA77089}"/>
          </ac:spMkLst>
        </pc:spChg>
      </pc:sldChg>
      <pc:sldChg chg="addSp delSp modSp add del mod">
        <pc:chgData name="Lapenna, Jacob T" userId="2c58e2d2-ed8c-4a50-a8c1-d28b636d6782" providerId="ADAL" clId="{566A33C0-0387-455C-9122-1BC65B88B631}" dt="2024-04-30T18:29:54.675" v="19947" actId="47"/>
        <pc:sldMkLst>
          <pc:docMk/>
          <pc:sldMk cId="2642746741" sldId="404"/>
        </pc:sldMkLst>
        <pc:spChg chg="mod">
          <ac:chgData name="Lapenna, Jacob T" userId="2c58e2d2-ed8c-4a50-a8c1-d28b636d6782" providerId="ADAL" clId="{566A33C0-0387-455C-9122-1BC65B88B631}" dt="2024-04-18T22:31:39.251" v="12840" actId="20577"/>
          <ac:spMkLst>
            <pc:docMk/>
            <pc:sldMk cId="2642746741" sldId="404"/>
            <ac:spMk id="3" creationId="{9640C0E0-583E-C050-185F-DACC9A3083B7}"/>
          </ac:spMkLst>
        </pc:spChg>
        <pc:spChg chg="add del mod">
          <ac:chgData name="Lapenna, Jacob T" userId="2c58e2d2-ed8c-4a50-a8c1-d28b636d6782" providerId="ADAL" clId="{566A33C0-0387-455C-9122-1BC65B88B631}" dt="2024-04-18T22:33:58.711" v="12844" actId="1076"/>
          <ac:spMkLst>
            <pc:docMk/>
            <pc:sldMk cId="2642746741" sldId="404"/>
            <ac:spMk id="11" creationId="{45FDAB74-2640-A30B-89BD-DD79120EEB09}"/>
          </ac:spMkLst>
        </pc:spChg>
      </pc:sldChg>
      <pc:sldChg chg="add del">
        <pc:chgData name="Lapenna, Jacob T" userId="2c58e2d2-ed8c-4a50-a8c1-d28b636d6782" providerId="ADAL" clId="{566A33C0-0387-455C-9122-1BC65B88B631}" dt="2024-04-18T22:34:21.562" v="12846"/>
        <pc:sldMkLst>
          <pc:docMk/>
          <pc:sldMk cId="1970432206" sldId="405"/>
        </pc:sldMkLst>
      </pc:sldChg>
      <pc:sldChg chg="addSp delSp modSp add del mod">
        <pc:chgData name="Lapenna, Jacob T" userId="2c58e2d2-ed8c-4a50-a8c1-d28b636d6782" providerId="ADAL" clId="{566A33C0-0387-455C-9122-1BC65B88B631}" dt="2024-04-18T22:48:14.848" v="12940" actId="47"/>
        <pc:sldMkLst>
          <pc:docMk/>
          <pc:sldMk cId="2613272099" sldId="405"/>
        </pc:sldMkLst>
        <pc:spChg chg="del">
          <ac:chgData name="Lapenna, Jacob T" userId="2c58e2d2-ed8c-4a50-a8c1-d28b636d6782" providerId="ADAL" clId="{566A33C0-0387-455C-9122-1BC65B88B631}" dt="2024-04-18T22:36:41.003" v="12855" actId="478"/>
          <ac:spMkLst>
            <pc:docMk/>
            <pc:sldMk cId="2613272099" sldId="405"/>
            <ac:spMk id="3" creationId="{9640C0E0-583E-C050-185F-DACC9A3083B7}"/>
          </ac:spMkLst>
        </pc:spChg>
        <pc:spChg chg="add mod">
          <ac:chgData name="Lapenna, Jacob T" userId="2c58e2d2-ed8c-4a50-a8c1-d28b636d6782" providerId="ADAL" clId="{566A33C0-0387-455C-9122-1BC65B88B631}" dt="2024-04-18T22:44:02.398" v="12921" actId="20577"/>
          <ac:spMkLst>
            <pc:docMk/>
            <pc:sldMk cId="2613272099" sldId="405"/>
            <ac:spMk id="6" creationId="{97DA3817-5DBD-ACEF-FC39-A20F3F1F014C}"/>
          </ac:spMkLst>
        </pc:spChg>
        <pc:spChg chg="add del mod">
          <ac:chgData name="Lapenna, Jacob T" userId="2c58e2d2-ed8c-4a50-a8c1-d28b636d6782" providerId="ADAL" clId="{566A33C0-0387-455C-9122-1BC65B88B631}" dt="2024-04-18T22:36:46.569" v="12856" actId="478"/>
          <ac:spMkLst>
            <pc:docMk/>
            <pc:sldMk cId="2613272099" sldId="405"/>
            <ac:spMk id="8" creationId="{43552881-E5FC-43F1-AB0A-10AD01C02B2D}"/>
          </ac:spMkLst>
        </pc:spChg>
        <pc:spChg chg="add mod">
          <ac:chgData name="Lapenna, Jacob T" userId="2c58e2d2-ed8c-4a50-a8c1-d28b636d6782" providerId="ADAL" clId="{566A33C0-0387-455C-9122-1BC65B88B631}" dt="2024-04-18T22:43:13.916" v="12918" actId="20577"/>
          <ac:spMkLst>
            <pc:docMk/>
            <pc:sldMk cId="2613272099" sldId="405"/>
            <ac:spMk id="9" creationId="{F7D5D28E-429C-39BD-4BE3-C51BB7A4EE43}"/>
          </ac:spMkLst>
        </pc:spChg>
        <pc:spChg chg="add mod ord">
          <ac:chgData name="Lapenna, Jacob T" userId="2c58e2d2-ed8c-4a50-a8c1-d28b636d6782" providerId="ADAL" clId="{566A33C0-0387-455C-9122-1BC65B88B631}" dt="2024-04-18T22:40:43.707" v="12885" actId="14100"/>
          <ac:spMkLst>
            <pc:docMk/>
            <pc:sldMk cId="2613272099" sldId="405"/>
            <ac:spMk id="10" creationId="{5B586A38-F1A2-6786-3F1B-6ABEB8421AE6}"/>
          </ac:spMkLst>
        </pc:spChg>
        <pc:spChg chg="del">
          <ac:chgData name="Lapenna, Jacob T" userId="2c58e2d2-ed8c-4a50-a8c1-d28b636d6782" providerId="ADAL" clId="{566A33C0-0387-455C-9122-1BC65B88B631}" dt="2024-04-18T22:34:31.895" v="12848" actId="478"/>
          <ac:spMkLst>
            <pc:docMk/>
            <pc:sldMk cId="2613272099" sldId="405"/>
            <ac:spMk id="11" creationId="{45FDAB74-2640-A30B-89BD-DD79120EEB09}"/>
          </ac:spMkLst>
        </pc:spChg>
      </pc:sldChg>
      <pc:sldChg chg="addSp delSp modSp add del mod">
        <pc:chgData name="Lapenna, Jacob T" userId="2c58e2d2-ed8c-4a50-a8c1-d28b636d6782" providerId="ADAL" clId="{566A33C0-0387-455C-9122-1BC65B88B631}" dt="2024-04-30T18:29:54.675" v="19947" actId="47"/>
        <pc:sldMkLst>
          <pc:docMk/>
          <pc:sldMk cId="3881943649" sldId="406"/>
        </pc:sldMkLst>
        <pc:spChg chg="add del mod">
          <ac:chgData name="Lapenna, Jacob T" userId="2c58e2d2-ed8c-4a50-a8c1-d28b636d6782" providerId="ADAL" clId="{566A33C0-0387-455C-9122-1BC65B88B631}" dt="2024-04-18T23:02:15.243" v="12989" actId="478"/>
          <ac:spMkLst>
            <pc:docMk/>
            <pc:sldMk cId="3881943649" sldId="406"/>
            <ac:spMk id="3" creationId="{94F2299F-D799-D331-A13B-E6963B93D1FC}"/>
          </ac:spMkLst>
        </pc:spChg>
        <pc:spChg chg="add del mod">
          <ac:chgData name="Lapenna, Jacob T" userId="2c58e2d2-ed8c-4a50-a8c1-d28b636d6782" providerId="ADAL" clId="{566A33C0-0387-455C-9122-1BC65B88B631}" dt="2024-04-18T23:02:16.046" v="12990" actId="478"/>
          <ac:spMkLst>
            <pc:docMk/>
            <pc:sldMk cId="3881943649" sldId="406"/>
            <ac:spMk id="5" creationId="{71BECCB6-443D-861B-47ED-F4E039792E3C}"/>
          </ac:spMkLst>
        </pc:spChg>
        <pc:spChg chg="add del mod">
          <ac:chgData name="Lapenna, Jacob T" userId="2c58e2d2-ed8c-4a50-a8c1-d28b636d6782" providerId="ADAL" clId="{566A33C0-0387-455C-9122-1BC65B88B631}" dt="2024-04-18T23:02:59.179" v="12993" actId="478"/>
          <ac:spMkLst>
            <pc:docMk/>
            <pc:sldMk cId="3881943649" sldId="406"/>
            <ac:spMk id="6" creationId="{97DA3817-5DBD-ACEF-FC39-A20F3F1F014C}"/>
          </ac:spMkLst>
        </pc:spChg>
        <pc:spChg chg="add mod">
          <ac:chgData name="Lapenna, Jacob T" userId="2c58e2d2-ed8c-4a50-a8c1-d28b636d6782" providerId="ADAL" clId="{566A33C0-0387-455C-9122-1BC65B88B631}" dt="2024-04-18T23:03:27.157" v="12998" actId="1076"/>
          <ac:spMkLst>
            <pc:docMk/>
            <pc:sldMk cId="3881943649" sldId="406"/>
            <ac:spMk id="8" creationId="{20BFC851-BE49-39D7-B7B5-014D5BDE592B}"/>
          </ac:spMkLst>
        </pc:spChg>
        <pc:spChg chg="mod">
          <ac:chgData name="Lapenna, Jacob T" userId="2c58e2d2-ed8c-4a50-a8c1-d28b636d6782" providerId="ADAL" clId="{566A33C0-0387-455C-9122-1BC65B88B631}" dt="2024-04-18T22:56:08.148" v="12948" actId="20577"/>
          <ac:spMkLst>
            <pc:docMk/>
            <pc:sldMk cId="3881943649" sldId="406"/>
            <ac:spMk id="9" creationId="{F7D5D28E-429C-39BD-4BE3-C51BB7A4EE43}"/>
          </ac:spMkLst>
        </pc:spChg>
        <pc:spChg chg="add mod">
          <ac:chgData name="Lapenna, Jacob T" userId="2c58e2d2-ed8c-4a50-a8c1-d28b636d6782" providerId="ADAL" clId="{566A33C0-0387-455C-9122-1BC65B88B631}" dt="2024-04-19T14:49:58.665" v="13133" actId="207"/>
          <ac:spMkLst>
            <pc:docMk/>
            <pc:sldMk cId="3881943649" sldId="406"/>
            <ac:spMk id="11" creationId="{9A02F305-972C-6044-6D59-A6997D896669}"/>
          </ac:spMkLst>
        </pc:spChg>
        <pc:spChg chg="add mod">
          <ac:chgData name="Lapenna, Jacob T" userId="2c58e2d2-ed8c-4a50-a8c1-d28b636d6782" providerId="ADAL" clId="{566A33C0-0387-455C-9122-1BC65B88B631}" dt="2024-04-19T14:50:03.923" v="13135" actId="207"/>
          <ac:spMkLst>
            <pc:docMk/>
            <pc:sldMk cId="3881943649" sldId="406"/>
            <ac:spMk id="12" creationId="{C61994EF-A72E-38C5-D22C-9A77F40B1056}"/>
          </ac:spMkLst>
        </pc:spChg>
      </pc:sldChg>
      <pc:sldChg chg="add del">
        <pc:chgData name="Lapenna, Jacob T" userId="2c58e2d2-ed8c-4a50-a8c1-d28b636d6782" providerId="ADAL" clId="{566A33C0-0387-455C-9122-1BC65B88B631}" dt="2024-04-18T22:57:21.376" v="12957" actId="47"/>
        <pc:sldMkLst>
          <pc:docMk/>
          <pc:sldMk cId="2716836436" sldId="407"/>
        </pc:sldMkLst>
      </pc:sldChg>
      <pc:sldChg chg="addSp delSp modSp add del mod">
        <pc:chgData name="Lapenna, Jacob T" userId="2c58e2d2-ed8c-4a50-a8c1-d28b636d6782" providerId="ADAL" clId="{566A33C0-0387-455C-9122-1BC65B88B631}" dt="2024-04-30T18:29:54.675" v="19947" actId="47"/>
        <pc:sldMkLst>
          <pc:docMk/>
          <pc:sldMk cId="2509782287" sldId="408"/>
        </pc:sldMkLst>
        <pc:spChg chg="add del">
          <ac:chgData name="Lapenna, Jacob T" userId="2c58e2d2-ed8c-4a50-a8c1-d28b636d6782" providerId="ADAL" clId="{566A33C0-0387-455C-9122-1BC65B88B631}" dt="2024-04-18T22:46:08.742" v="12925" actId="478"/>
          <ac:spMkLst>
            <pc:docMk/>
            <pc:sldMk cId="2509782287" sldId="408"/>
            <ac:spMk id="3" creationId="{13FFF792-93F0-49B1-962A-E970ED1A4D49}"/>
          </ac:spMkLst>
        </pc:spChg>
        <pc:spChg chg="add mod">
          <ac:chgData name="Lapenna, Jacob T" userId="2c58e2d2-ed8c-4a50-a8c1-d28b636d6782" providerId="ADAL" clId="{566A33C0-0387-455C-9122-1BC65B88B631}" dt="2024-04-19T14:47:31.288" v="13114" actId="207"/>
          <ac:spMkLst>
            <pc:docMk/>
            <pc:sldMk cId="2509782287" sldId="408"/>
            <ac:spMk id="5" creationId="{2C5543D7-A916-E252-6FB0-147176A74E49}"/>
          </ac:spMkLst>
        </pc:spChg>
        <pc:spChg chg="add mod">
          <ac:chgData name="Lapenna, Jacob T" userId="2c58e2d2-ed8c-4a50-a8c1-d28b636d6782" providerId="ADAL" clId="{566A33C0-0387-455C-9122-1BC65B88B631}" dt="2024-04-19T14:48:58.255" v="13121" actId="207"/>
          <ac:spMkLst>
            <pc:docMk/>
            <pc:sldMk cId="2509782287" sldId="408"/>
            <ac:spMk id="7" creationId="{C0A4013E-E034-D116-98C1-C5E815019FB9}"/>
          </ac:spMkLst>
        </pc:spChg>
        <pc:spChg chg="mod">
          <ac:chgData name="Lapenna, Jacob T" userId="2c58e2d2-ed8c-4a50-a8c1-d28b636d6782" providerId="ADAL" clId="{566A33C0-0387-455C-9122-1BC65B88B631}" dt="2024-04-19T14:48:25.853" v="13117" actId="207"/>
          <ac:spMkLst>
            <pc:docMk/>
            <pc:sldMk cId="2509782287" sldId="408"/>
            <ac:spMk id="10" creationId="{5B586A38-F1A2-6786-3F1B-6ABEB8421AE6}"/>
          </ac:spMkLst>
        </pc:spChg>
      </pc:sldChg>
      <pc:sldChg chg="add del">
        <pc:chgData name="Lapenna, Jacob T" userId="2c58e2d2-ed8c-4a50-a8c1-d28b636d6782" providerId="ADAL" clId="{566A33C0-0387-455C-9122-1BC65B88B631}" dt="2024-04-18T22:47:19.316" v="12937" actId="47"/>
        <pc:sldMkLst>
          <pc:docMk/>
          <pc:sldMk cId="1904778847" sldId="409"/>
        </pc:sldMkLst>
      </pc:sldChg>
      <pc:sldChg chg="delSp modSp add del mod">
        <pc:chgData name="Lapenna, Jacob T" userId="2c58e2d2-ed8c-4a50-a8c1-d28b636d6782" providerId="ADAL" clId="{566A33C0-0387-455C-9122-1BC65B88B631}" dt="2024-04-30T18:29:54.675" v="19947" actId="47"/>
        <pc:sldMkLst>
          <pc:docMk/>
          <pc:sldMk cId="2294241217" sldId="410"/>
        </pc:sldMkLst>
        <pc:spChg chg="mod">
          <ac:chgData name="Lapenna, Jacob T" userId="2c58e2d2-ed8c-4a50-a8c1-d28b636d6782" providerId="ADAL" clId="{566A33C0-0387-455C-9122-1BC65B88B631}" dt="2024-04-19T14:48:37.815" v="13119" actId="207"/>
          <ac:spMkLst>
            <pc:docMk/>
            <pc:sldMk cId="2294241217" sldId="410"/>
            <ac:spMk id="5" creationId="{2C5543D7-A916-E252-6FB0-147176A74E49}"/>
          </ac:spMkLst>
        </pc:spChg>
        <pc:spChg chg="del">
          <ac:chgData name="Lapenna, Jacob T" userId="2c58e2d2-ed8c-4a50-a8c1-d28b636d6782" providerId="ADAL" clId="{566A33C0-0387-455C-9122-1BC65B88B631}" dt="2024-04-18T22:47:27.555" v="12938" actId="478"/>
          <ac:spMkLst>
            <pc:docMk/>
            <pc:sldMk cId="2294241217" sldId="410"/>
            <ac:spMk id="7" creationId="{C0A4013E-E034-D116-98C1-C5E815019FB9}"/>
          </ac:spMkLst>
        </pc:spChg>
      </pc:sldChg>
      <pc:sldChg chg="modSp add del mod">
        <pc:chgData name="Lapenna, Jacob T" userId="2c58e2d2-ed8c-4a50-a8c1-d28b636d6782" providerId="ADAL" clId="{566A33C0-0387-455C-9122-1BC65B88B631}" dt="2024-04-18T23:00:26.765" v="12981" actId="47"/>
        <pc:sldMkLst>
          <pc:docMk/>
          <pc:sldMk cId="92276405" sldId="411"/>
        </pc:sldMkLst>
        <pc:spChg chg="mod">
          <ac:chgData name="Lapenna, Jacob T" userId="2c58e2d2-ed8c-4a50-a8c1-d28b636d6782" providerId="ADAL" clId="{566A33C0-0387-455C-9122-1BC65B88B631}" dt="2024-04-18T22:58:47.829" v="12974" actId="207"/>
          <ac:spMkLst>
            <pc:docMk/>
            <pc:sldMk cId="92276405" sldId="411"/>
            <ac:spMk id="3" creationId="{94F2299F-D799-D331-A13B-E6963B93D1FC}"/>
          </ac:spMkLst>
        </pc:spChg>
        <pc:spChg chg="mod">
          <ac:chgData name="Lapenna, Jacob T" userId="2c58e2d2-ed8c-4a50-a8c1-d28b636d6782" providerId="ADAL" clId="{566A33C0-0387-455C-9122-1BC65B88B631}" dt="2024-04-18T22:59:02.536" v="12975" actId="14100"/>
          <ac:spMkLst>
            <pc:docMk/>
            <pc:sldMk cId="92276405" sldId="411"/>
            <ac:spMk id="5" creationId="{71BECCB6-443D-861B-47ED-F4E039792E3C}"/>
          </ac:spMkLst>
        </pc:spChg>
      </pc:sldChg>
      <pc:sldChg chg="modSp add del mod">
        <pc:chgData name="Lapenna, Jacob T" userId="2c58e2d2-ed8c-4a50-a8c1-d28b636d6782" providerId="ADAL" clId="{566A33C0-0387-455C-9122-1BC65B88B631}" dt="2024-04-30T18:29:54.675" v="19947" actId="47"/>
        <pc:sldMkLst>
          <pc:docMk/>
          <pc:sldMk cId="1707004300" sldId="411"/>
        </pc:sldMkLst>
        <pc:spChg chg="mod">
          <ac:chgData name="Lapenna, Jacob T" userId="2c58e2d2-ed8c-4a50-a8c1-d28b636d6782" providerId="ADAL" clId="{566A33C0-0387-455C-9122-1BC65B88B631}" dt="2024-04-19T14:50:11.977" v="13137" actId="207"/>
          <ac:spMkLst>
            <pc:docMk/>
            <pc:sldMk cId="1707004300" sldId="411"/>
            <ac:spMk id="11" creationId="{9A02F305-972C-6044-6D59-A6997D896669}"/>
          </ac:spMkLst>
        </pc:spChg>
        <pc:spChg chg="mod">
          <ac:chgData name="Lapenna, Jacob T" userId="2c58e2d2-ed8c-4a50-a8c1-d28b636d6782" providerId="ADAL" clId="{566A33C0-0387-455C-9122-1BC65B88B631}" dt="2024-04-19T14:50:16.618" v="13139" actId="207"/>
          <ac:spMkLst>
            <pc:docMk/>
            <pc:sldMk cId="1707004300" sldId="411"/>
            <ac:spMk id="12" creationId="{C61994EF-A72E-38C5-D22C-9A77F40B1056}"/>
          </ac:spMkLst>
        </pc:spChg>
      </pc:sldChg>
      <pc:sldChg chg="modSp add del mod">
        <pc:chgData name="Lapenna, Jacob T" userId="2c58e2d2-ed8c-4a50-a8c1-d28b636d6782" providerId="ADAL" clId="{566A33C0-0387-455C-9122-1BC65B88B631}" dt="2024-04-30T18:29:54.675" v="19947" actId="47"/>
        <pc:sldMkLst>
          <pc:docMk/>
          <pc:sldMk cId="1579380868" sldId="412"/>
        </pc:sldMkLst>
        <pc:spChg chg="mod">
          <ac:chgData name="Lapenna, Jacob T" userId="2c58e2d2-ed8c-4a50-a8c1-d28b636d6782" providerId="ADAL" clId="{566A33C0-0387-455C-9122-1BC65B88B631}" dt="2024-04-19T14:50:25.673" v="13141" actId="207"/>
          <ac:spMkLst>
            <pc:docMk/>
            <pc:sldMk cId="1579380868" sldId="412"/>
            <ac:spMk id="11" creationId="{9A02F305-972C-6044-6D59-A6997D896669}"/>
          </ac:spMkLst>
        </pc:spChg>
        <pc:spChg chg="mod">
          <ac:chgData name="Lapenna, Jacob T" userId="2c58e2d2-ed8c-4a50-a8c1-d28b636d6782" providerId="ADAL" clId="{566A33C0-0387-455C-9122-1BC65B88B631}" dt="2024-04-19T14:50:30.622" v="13143" actId="207"/>
          <ac:spMkLst>
            <pc:docMk/>
            <pc:sldMk cId="1579380868" sldId="412"/>
            <ac:spMk id="12" creationId="{C61994EF-A72E-38C5-D22C-9A77F40B1056}"/>
          </ac:spMkLst>
        </pc:spChg>
      </pc:sldChg>
      <pc:sldChg chg="modSp add del mod">
        <pc:chgData name="Lapenna, Jacob T" userId="2c58e2d2-ed8c-4a50-a8c1-d28b636d6782" providerId="ADAL" clId="{566A33C0-0387-455C-9122-1BC65B88B631}" dt="2024-04-18T23:00:27.575" v="12982" actId="47"/>
        <pc:sldMkLst>
          <pc:docMk/>
          <pc:sldMk cId="3104911497" sldId="412"/>
        </pc:sldMkLst>
        <pc:spChg chg="mod">
          <ac:chgData name="Lapenna, Jacob T" userId="2c58e2d2-ed8c-4a50-a8c1-d28b636d6782" providerId="ADAL" clId="{566A33C0-0387-455C-9122-1BC65B88B631}" dt="2024-04-18T22:59:20.956" v="12977" actId="14100"/>
          <ac:spMkLst>
            <pc:docMk/>
            <pc:sldMk cId="3104911497" sldId="412"/>
            <ac:spMk id="5" creationId="{71BECCB6-443D-861B-47ED-F4E039792E3C}"/>
          </ac:spMkLst>
        </pc:spChg>
        <pc:spChg chg="mod">
          <ac:chgData name="Lapenna, Jacob T" userId="2c58e2d2-ed8c-4a50-a8c1-d28b636d6782" providerId="ADAL" clId="{566A33C0-0387-455C-9122-1BC65B88B631}" dt="2024-04-18T22:59:59.335" v="12979" actId="20577"/>
          <ac:spMkLst>
            <pc:docMk/>
            <pc:sldMk cId="3104911497" sldId="412"/>
            <ac:spMk id="6" creationId="{97DA3817-5DBD-ACEF-FC39-A20F3F1F014C}"/>
          </ac:spMkLst>
        </pc:spChg>
      </pc:sldChg>
      <pc:sldChg chg="new del">
        <pc:chgData name="Lapenna, Jacob T" userId="2c58e2d2-ed8c-4a50-a8c1-d28b636d6782" providerId="ADAL" clId="{566A33C0-0387-455C-9122-1BC65B88B631}" dt="2024-04-18T23:04:44.597" v="13010" actId="47"/>
        <pc:sldMkLst>
          <pc:docMk/>
          <pc:sldMk cId="2201908555" sldId="413"/>
        </pc:sldMkLst>
      </pc:sldChg>
      <pc:sldChg chg="delSp modSp add del mod">
        <pc:chgData name="Lapenna, Jacob T" userId="2c58e2d2-ed8c-4a50-a8c1-d28b636d6782" providerId="ADAL" clId="{566A33C0-0387-455C-9122-1BC65B88B631}" dt="2024-04-30T18:29:54.675" v="19947" actId="47"/>
        <pc:sldMkLst>
          <pc:docMk/>
          <pc:sldMk cId="78945879" sldId="414"/>
        </pc:sldMkLst>
        <pc:spChg chg="del">
          <ac:chgData name="Lapenna, Jacob T" userId="2c58e2d2-ed8c-4a50-a8c1-d28b636d6782" providerId="ADAL" clId="{566A33C0-0387-455C-9122-1BC65B88B631}" dt="2024-04-18T23:04:53.313" v="13011" actId="478"/>
          <ac:spMkLst>
            <pc:docMk/>
            <pc:sldMk cId="78945879" sldId="414"/>
            <ac:spMk id="5" creationId="{2C5543D7-A916-E252-6FB0-147176A74E49}"/>
          </ac:spMkLst>
        </pc:spChg>
        <pc:spChg chg="del">
          <ac:chgData name="Lapenna, Jacob T" userId="2c58e2d2-ed8c-4a50-a8c1-d28b636d6782" providerId="ADAL" clId="{566A33C0-0387-455C-9122-1BC65B88B631}" dt="2024-04-18T23:04:57.724" v="13012" actId="478"/>
          <ac:spMkLst>
            <pc:docMk/>
            <pc:sldMk cId="78945879" sldId="414"/>
            <ac:spMk id="6" creationId="{97DA3817-5DBD-ACEF-FC39-A20F3F1F014C}"/>
          </ac:spMkLst>
        </pc:spChg>
        <pc:spChg chg="mod">
          <ac:chgData name="Lapenna, Jacob T" userId="2c58e2d2-ed8c-4a50-a8c1-d28b636d6782" providerId="ADAL" clId="{566A33C0-0387-455C-9122-1BC65B88B631}" dt="2024-04-18T23:08:51.515" v="13043" actId="20577"/>
          <ac:spMkLst>
            <pc:docMk/>
            <pc:sldMk cId="78945879" sldId="414"/>
            <ac:spMk id="9" creationId="{F7D5D28E-429C-39BD-4BE3-C51BB7A4EE43}"/>
          </ac:spMkLst>
        </pc:spChg>
        <pc:spChg chg="mod">
          <ac:chgData name="Lapenna, Jacob T" userId="2c58e2d2-ed8c-4a50-a8c1-d28b636d6782" providerId="ADAL" clId="{566A33C0-0387-455C-9122-1BC65B88B631}" dt="2024-04-18T23:09:56.892" v="13057" actId="20577"/>
          <ac:spMkLst>
            <pc:docMk/>
            <pc:sldMk cId="78945879" sldId="414"/>
            <ac:spMk id="10" creationId="{5B586A38-F1A2-6786-3F1B-6ABEB8421AE6}"/>
          </ac:spMkLst>
        </pc:spChg>
      </pc:sldChg>
      <pc:sldChg chg="addSp modSp add del mod">
        <pc:chgData name="Lapenna, Jacob T" userId="2c58e2d2-ed8c-4a50-a8c1-d28b636d6782" providerId="ADAL" clId="{566A33C0-0387-455C-9122-1BC65B88B631}" dt="2024-04-30T18:29:54.675" v="19947" actId="47"/>
        <pc:sldMkLst>
          <pc:docMk/>
          <pc:sldMk cId="4113583759" sldId="415"/>
        </pc:sldMkLst>
        <pc:spChg chg="add mod">
          <ac:chgData name="Lapenna, Jacob T" userId="2c58e2d2-ed8c-4a50-a8c1-d28b636d6782" providerId="ADAL" clId="{566A33C0-0387-455C-9122-1BC65B88B631}" dt="2024-04-19T14:49:22.153" v="13123" actId="207"/>
          <ac:spMkLst>
            <pc:docMk/>
            <pc:sldMk cId="4113583759" sldId="415"/>
            <ac:spMk id="3" creationId="{6FB4C80F-8954-16B8-2774-32DC360738B9}"/>
          </ac:spMkLst>
        </pc:spChg>
        <pc:spChg chg="add mod">
          <ac:chgData name="Lapenna, Jacob T" userId="2c58e2d2-ed8c-4a50-a8c1-d28b636d6782" providerId="ADAL" clId="{566A33C0-0387-455C-9122-1BC65B88B631}" dt="2024-04-19T14:49:36.198" v="13127" actId="207"/>
          <ac:spMkLst>
            <pc:docMk/>
            <pc:sldMk cId="4113583759" sldId="415"/>
            <ac:spMk id="5" creationId="{B4B8F163-EFAA-2923-0A08-3876EDFA03AD}"/>
          </ac:spMkLst>
        </pc:spChg>
        <pc:spChg chg="add mod">
          <ac:chgData name="Lapenna, Jacob T" userId="2c58e2d2-ed8c-4a50-a8c1-d28b636d6782" providerId="ADAL" clId="{566A33C0-0387-455C-9122-1BC65B88B631}" dt="2024-04-19T14:49:28.605" v="13125" actId="207"/>
          <ac:spMkLst>
            <pc:docMk/>
            <pc:sldMk cId="4113583759" sldId="415"/>
            <ac:spMk id="6" creationId="{F5B15B91-057B-5E1F-C236-566C6B342C8B}"/>
          </ac:spMkLst>
        </pc:spChg>
        <pc:spChg chg="add mod">
          <ac:chgData name="Lapenna, Jacob T" userId="2c58e2d2-ed8c-4a50-a8c1-d28b636d6782" providerId="ADAL" clId="{566A33C0-0387-455C-9122-1BC65B88B631}" dt="2024-04-18T23:11:32.874" v="13071"/>
          <ac:spMkLst>
            <pc:docMk/>
            <pc:sldMk cId="4113583759" sldId="415"/>
            <ac:spMk id="7" creationId="{2B089871-E3CC-BA4E-2B47-B29EB7578844}"/>
          </ac:spMkLst>
        </pc:spChg>
      </pc:sldChg>
      <pc:sldChg chg="add del">
        <pc:chgData name="Lapenna, Jacob T" userId="2c58e2d2-ed8c-4a50-a8c1-d28b636d6782" providerId="ADAL" clId="{566A33C0-0387-455C-9122-1BC65B88B631}" dt="2024-04-18T23:11:43.477" v="13073" actId="47"/>
        <pc:sldMkLst>
          <pc:docMk/>
          <pc:sldMk cId="559595805" sldId="416"/>
        </pc:sldMkLst>
      </pc:sldChg>
      <pc:sldChg chg="delSp modSp add del mod">
        <pc:chgData name="Lapenna, Jacob T" userId="2c58e2d2-ed8c-4a50-a8c1-d28b636d6782" providerId="ADAL" clId="{566A33C0-0387-455C-9122-1BC65B88B631}" dt="2024-04-30T18:29:54.675" v="19947" actId="47"/>
        <pc:sldMkLst>
          <pc:docMk/>
          <pc:sldMk cId="3937372973" sldId="417"/>
        </pc:sldMkLst>
        <pc:spChg chg="mod">
          <ac:chgData name="Lapenna, Jacob T" userId="2c58e2d2-ed8c-4a50-a8c1-d28b636d6782" providerId="ADAL" clId="{566A33C0-0387-455C-9122-1BC65B88B631}" dt="2024-04-19T14:49:45.853" v="13129" actId="207"/>
          <ac:spMkLst>
            <pc:docMk/>
            <pc:sldMk cId="3937372973" sldId="417"/>
            <ac:spMk id="3" creationId="{6FB4C80F-8954-16B8-2774-32DC360738B9}"/>
          </ac:spMkLst>
        </pc:spChg>
        <pc:spChg chg="mod">
          <ac:chgData name="Lapenna, Jacob T" userId="2c58e2d2-ed8c-4a50-a8c1-d28b636d6782" providerId="ADAL" clId="{566A33C0-0387-455C-9122-1BC65B88B631}" dt="2024-04-19T14:49:50.464" v="13131" actId="207"/>
          <ac:spMkLst>
            <pc:docMk/>
            <pc:sldMk cId="3937372973" sldId="417"/>
            <ac:spMk id="5" creationId="{B4B8F163-EFAA-2923-0A08-3876EDFA03AD}"/>
          </ac:spMkLst>
        </pc:spChg>
        <pc:spChg chg="del">
          <ac:chgData name="Lapenna, Jacob T" userId="2c58e2d2-ed8c-4a50-a8c1-d28b636d6782" providerId="ADAL" clId="{566A33C0-0387-455C-9122-1BC65B88B631}" dt="2024-04-18T23:11:59.025" v="13075" actId="478"/>
          <ac:spMkLst>
            <pc:docMk/>
            <pc:sldMk cId="3937372973" sldId="417"/>
            <ac:spMk id="6" creationId="{F5B15B91-057B-5E1F-C236-566C6B342C8B}"/>
          </ac:spMkLst>
        </pc:spChg>
      </pc:sldChg>
      <pc:sldChg chg="modSp add del mod">
        <pc:chgData name="Lapenna, Jacob T" userId="2c58e2d2-ed8c-4a50-a8c1-d28b636d6782" providerId="ADAL" clId="{566A33C0-0387-455C-9122-1BC65B88B631}" dt="2024-04-30T18:29:54.675" v="19947" actId="47"/>
        <pc:sldMkLst>
          <pc:docMk/>
          <pc:sldMk cId="4143375881" sldId="418"/>
        </pc:sldMkLst>
        <pc:spChg chg="mod">
          <ac:chgData name="Lapenna, Jacob T" userId="2c58e2d2-ed8c-4a50-a8c1-d28b636d6782" providerId="ADAL" clId="{566A33C0-0387-455C-9122-1BC65B88B631}" dt="2024-04-18T23:13:27.580" v="13078" actId="14100"/>
          <ac:spMkLst>
            <pc:docMk/>
            <pc:sldMk cId="4143375881" sldId="418"/>
            <ac:spMk id="12" creationId="{C61994EF-A72E-38C5-D22C-9A77F40B1056}"/>
          </ac:spMkLst>
        </pc:spChg>
      </pc:sldChg>
      <pc:sldChg chg="modSp add del mod">
        <pc:chgData name="Lapenna, Jacob T" userId="2c58e2d2-ed8c-4a50-a8c1-d28b636d6782" providerId="ADAL" clId="{566A33C0-0387-455C-9122-1BC65B88B631}" dt="2024-04-30T18:29:54.675" v="19947" actId="47"/>
        <pc:sldMkLst>
          <pc:docMk/>
          <pc:sldMk cId="17343274" sldId="419"/>
        </pc:sldMkLst>
        <pc:spChg chg="mod">
          <ac:chgData name="Lapenna, Jacob T" userId="2c58e2d2-ed8c-4a50-a8c1-d28b636d6782" providerId="ADAL" clId="{566A33C0-0387-455C-9122-1BC65B88B631}" dt="2024-04-19T14:50:43.065" v="13145" actId="207"/>
          <ac:spMkLst>
            <pc:docMk/>
            <pc:sldMk cId="17343274" sldId="419"/>
            <ac:spMk id="11" creationId="{9A02F305-972C-6044-6D59-A6997D896669}"/>
          </ac:spMkLst>
        </pc:spChg>
        <pc:spChg chg="mod">
          <ac:chgData name="Lapenna, Jacob T" userId="2c58e2d2-ed8c-4a50-a8c1-d28b636d6782" providerId="ADAL" clId="{566A33C0-0387-455C-9122-1BC65B88B631}" dt="2024-04-19T14:50:48.947" v="13147" actId="207"/>
          <ac:spMkLst>
            <pc:docMk/>
            <pc:sldMk cId="17343274" sldId="419"/>
            <ac:spMk id="12" creationId="{C61994EF-A72E-38C5-D22C-9A77F40B1056}"/>
          </ac:spMkLst>
        </pc:spChg>
      </pc:sldChg>
      <pc:sldChg chg="delSp modSp add del mod">
        <pc:chgData name="Lapenna, Jacob T" userId="2c58e2d2-ed8c-4a50-a8c1-d28b636d6782" providerId="ADAL" clId="{566A33C0-0387-455C-9122-1BC65B88B631}" dt="2024-04-30T18:29:54.675" v="19947" actId="47"/>
        <pc:sldMkLst>
          <pc:docMk/>
          <pc:sldMk cId="3377785816" sldId="420"/>
        </pc:sldMkLst>
        <pc:spChg chg="mod">
          <ac:chgData name="Lapenna, Jacob T" userId="2c58e2d2-ed8c-4a50-a8c1-d28b636d6782" providerId="ADAL" clId="{566A33C0-0387-455C-9122-1BC65B88B631}" dt="2024-04-19T14:50:59.049" v="13149" actId="207"/>
          <ac:spMkLst>
            <pc:docMk/>
            <pc:sldMk cId="3377785816" sldId="420"/>
            <ac:spMk id="11" creationId="{9A02F305-972C-6044-6D59-A6997D896669}"/>
          </ac:spMkLst>
        </pc:spChg>
        <pc:spChg chg="del">
          <ac:chgData name="Lapenna, Jacob T" userId="2c58e2d2-ed8c-4a50-a8c1-d28b636d6782" providerId="ADAL" clId="{566A33C0-0387-455C-9122-1BC65B88B631}" dt="2024-04-18T23:14:26.009" v="13083" actId="478"/>
          <ac:spMkLst>
            <pc:docMk/>
            <pc:sldMk cId="3377785816" sldId="420"/>
            <ac:spMk id="12" creationId="{C61994EF-A72E-38C5-D22C-9A77F40B1056}"/>
          </ac:spMkLst>
        </pc:spChg>
      </pc:sldChg>
      <pc:sldChg chg="addSp delSp modSp new mod modNotesTx">
        <pc:chgData name="Lapenna, Jacob T" userId="2c58e2d2-ed8c-4a50-a8c1-d28b636d6782" providerId="ADAL" clId="{566A33C0-0387-455C-9122-1BC65B88B631}" dt="2024-05-14T22:01:45.726" v="23887" actId="20577"/>
        <pc:sldMkLst>
          <pc:docMk/>
          <pc:sldMk cId="4069843816" sldId="421"/>
        </pc:sldMkLst>
        <pc:spChg chg="mod">
          <ac:chgData name="Lapenna, Jacob T" userId="2c58e2d2-ed8c-4a50-a8c1-d28b636d6782" providerId="ADAL" clId="{566A33C0-0387-455C-9122-1BC65B88B631}" dt="2024-04-19T14:51:58.728" v="13185" actId="20577"/>
          <ac:spMkLst>
            <pc:docMk/>
            <pc:sldMk cId="4069843816" sldId="421"/>
            <ac:spMk id="2" creationId="{53C967F7-3CE4-6018-6CBE-AD4F91BBD232}"/>
          </ac:spMkLst>
        </pc:spChg>
        <pc:spChg chg="del mod">
          <ac:chgData name="Lapenna, Jacob T" userId="2c58e2d2-ed8c-4a50-a8c1-d28b636d6782" providerId="ADAL" clId="{566A33C0-0387-455C-9122-1BC65B88B631}" dt="2024-04-19T15:26:44.094" v="13312" actId="478"/>
          <ac:spMkLst>
            <pc:docMk/>
            <pc:sldMk cId="4069843816" sldId="421"/>
            <ac:spMk id="3" creationId="{A564405F-4B78-462A-D594-802985E2D308}"/>
          </ac:spMkLst>
        </pc:spChg>
        <pc:spChg chg="add del mod">
          <ac:chgData name="Lapenna, Jacob T" userId="2c58e2d2-ed8c-4a50-a8c1-d28b636d6782" providerId="ADAL" clId="{566A33C0-0387-455C-9122-1BC65B88B631}" dt="2024-04-19T15:26:46.634" v="13313" actId="478"/>
          <ac:spMkLst>
            <pc:docMk/>
            <pc:sldMk cId="4069843816" sldId="421"/>
            <ac:spMk id="6" creationId="{2D03EB12-3803-029B-FA0A-1FC88D402034}"/>
          </ac:spMkLst>
        </pc:spChg>
        <pc:picChg chg="add mod">
          <ac:chgData name="Lapenna, Jacob T" userId="2c58e2d2-ed8c-4a50-a8c1-d28b636d6782" providerId="ADAL" clId="{566A33C0-0387-455C-9122-1BC65B88B631}" dt="2024-04-19T15:27:21.611" v="13316" actId="1076"/>
          <ac:picMkLst>
            <pc:docMk/>
            <pc:sldMk cId="4069843816" sldId="421"/>
            <ac:picMk id="8" creationId="{34B33A64-E445-9148-713D-EE4F57915E12}"/>
          </ac:picMkLst>
        </pc:picChg>
      </pc:sldChg>
      <pc:sldChg chg="addSp delSp modSp add mod modNotesTx">
        <pc:chgData name="Lapenna, Jacob T" userId="2c58e2d2-ed8c-4a50-a8c1-d28b636d6782" providerId="ADAL" clId="{566A33C0-0387-455C-9122-1BC65B88B631}" dt="2024-05-14T22:02:48.276" v="24103" actId="20577"/>
        <pc:sldMkLst>
          <pc:docMk/>
          <pc:sldMk cId="2579047821" sldId="422"/>
        </pc:sldMkLst>
        <pc:spChg chg="del mod">
          <ac:chgData name="Lapenna, Jacob T" userId="2c58e2d2-ed8c-4a50-a8c1-d28b636d6782" providerId="ADAL" clId="{566A33C0-0387-455C-9122-1BC65B88B631}" dt="2024-04-19T15:36:38.913" v="13317" actId="478"/>
          <ac:spMkLst>
            <pc:docMk/>
            <pc:sldMk cId="2579047821" sldId="422"/>
            <ac:spMk id="3" creationId="{A564405F-4B78-462A-D594-802985E2D308}"/>
          </ac:spMkLst>
        </pc:spChg>
        <pc:spChg chg="add del mod">
          <ac:chgData name="Lapenna, Jacob T" userId="2c58e2d2-ed8c-4a50-a8c1-d28b636d6782" providerId="ADAL" clId="{566A33C0-0387-455C-9122-1BC65B88B631}" dt="2024-04-19T15:36:42.926" v="13318" actId="478"/>
          <ac:spMkLst>
            <pc:docMk/>
            <pc:sldMk cId="2579047821" sldId="422"/>
            <ac:spMk id="6" creationId="{D3DA83C8-FF7B-3220-2F81-43D70701B782}"/>
          </ac:spMkLst>
        </pc:spChg>
        <pc:picChg chg="add mod">
          <ac:chgData name="Lapenna, Jacob T" userId="2c58e2d2-ed8c-4a50-a8c1-d28b636d6782" providerId="ADAL" clId="{566A33C0-0387-455C-9122-1BC65B88B631}" dt="2024-04-19T15:36:59.417" v="13321" actId="1076"/>
          <ac:picMkLst>
            <pc:docMk/>
            <pc:sldMk cId="2579047821" sldId="422"/>
            <ac:picMk id="8" creationId="{EF494786-9BFA-0511-17CF-6BADA718BDBD}"/>
          </ac:picMkLst>
        </pc:picChg>
      </pc:sldChg>
      <pc:sldChg chg="addSp delSp modSp add mod modNotesTx">
        <pc:chgData name="Lapenna, Jacob T" userId="2c58e2d2-ed8c-4a50-a8c1-d28b636d6782" providerId="ADAL" clId="{566A33C0-0387-455C-9122-1BC65B88B631}" dt="2024-04-19T15:45:34.145" v="13387" actId="1076"/>
        <pc:sldMkLst>
          <pc:docMk/>
          <pc:sldMk cId="2555048123" sldId="423"/>
        </pc:sldMkLst>
        <pc:spChg chg="del mod">
          <ac:chgData name="Lapenna, Jacob T" userId="2c58e2d2-ed8c-4a50-a8c1-d28b636d6782" providerId="ADAL" clId="{566A33C0-0387-455C-9122-1BC65B88B631}" dt="2024-04-19T15:44:14.517" v="13379" actId="478"/>
          <ac:spMkLst>
            <pc:docMk/>
            <pc:sldMk cId="2555048123" sldId="423"/>
            <ac:spMk id="3" creationId="{A564405F-4B78-462A-D594-802985E2D308}"/>
          </ac:spMkLst>
        </pc:spChg>
        <pc:spChg chg="add del mod">
          <ac:chgData name="Lapenna, Jacob T" userId="2c58e2d2-ed8c-4a50-a8c1-d28b636d6782" providerId="ADAL" clId="{566A33C0-0387-455C-9122-1BC65B88B631}" dt="2024-04-19T15:44:17.025" v="13380" actId="478"/>
          <ac:spMkLst>
            <pc:docMk/>
            <pc:sldMk cId="2555048123" sldId="423"/>
            <ac:spMk id="6" creationId="{26F9C472-AF3C-0AEA-85C4-F176B10928E7}"/>
          </ac:spMkLst>
        </pc:spChg>
        <pc:picChg chg="add mod modCrop">
          <ac:chgData name="Lapenna, Jacob T" userId="2c58e2d2-ed8c-4a50-a8c1-d28b636d6782" providerId="ADAL" clId="{566A33C0-0387-455C-9122-1BC65B88B631}" dt="2024-04-19T15:45:34.145" v="13387" actId="1076"/>
          <ac:picMkLst>
            <pc:docMk/>
            <pc:sldMk cId="2555048123" sldId="423"/>
            <ac:picMk id="8" creationId="{D1993226-CE6F-68F8-0F4E-F6859162CBD4}"/>
          </ac:picMkLst>
        </pc:picChg>
      </pc:sldChg>
      <pc:sldChg chg="addSp delSp modSp new del mod">
        <pc:chgData name="Lapenna, Jacob T" userId="2c58e2d2-ed8c-4a50-a8c1-d28b636d6782" providerId="ADAL" clId="{566A33C0-0387-455C-9122-1BC65B88B631}" dt="2024-04-30T18:30:21.881" v="19948" actId="47"/>
        <pc:sldMkLst>
          <pc:docMk/>
          <pc:sldMk cId="2757553130" sldId="424"/>
        </pc:sldMkLst>
        <pc:spChg chg="del">
          <ac:chgData name="Lapenna, Jacob T" userId="2c58e2d2-ed8c-4a50-a8c1-d28b636d6782" providerId="ADAL" clId="{566A33C0-0387-455C-9122-1BC65B88B631}" dt="2024-04-19T16:00:23.195" v="13389" actId="478"/>
          <ac:spMkLst>
            <pc:docMk/>
            <pc:sldMk cId="2757553130" sldId="424"/>
            <ac:spMk id="2" creationId="{459D9270-C511-B579-135B-79DD6D6B33A5}"/>
          </ac:spMkLst>
        </pc:spChg>
        <pc:spChg chg="mod">
          <ac:chgData name="Lapenna, Jacob T" userId="2c58e2d2-ed8c-4a50-a8c1-d28b636d6782" providerId="ADAL" clId="{566A33C0-0387-455C-9122-1BC65B88B631}" dt="2024-04-19T16:00:51.592" v="13413" actId="20577"/>
          <ac:spMkLst>
            <pc:docMk/>
            <pc:sldMk cId="2757553130" sldId="424"/>
            <ac:spMk id="3" creationId="{605243E3-60CA-7B3F-1C6A-B667E204EEEB}"/>
          </ac:spMkLst>
        </pc:spChg>
        <pc:spChg chg="add mod">
          <ac:chgData name="Lapenna, Jacob T" userId="2c58e2d2-ed8c-4a50-a8c1-d28b636d6782" providerId="ADAL" clId="{566A33C0-0387-455C-9122-1BC65B88B631}" dt="2024-04-19T16:00:23.570" v="13390"/>
          <ac:spMkLst>
            <pc:docMk/>
            <pc:sldMk cId="2757553130" sldId="424"/>
            <ac:spMk id="5" creationId="{36E5369F-9991-B9E9-8EC3-289911D7E3E9}"/>
          </ac:spMkLst>
        </pc:spChg>
        <pc:spChg chg="add mod">
          <ac:chgData name="Lapenna, Jacob T" userId="2c58e2d2-ed8c-4a50-a8c1-d28b636d6782" providerId="ADAL" clId="{566A33C0-0387-455C-9122-1BC65B88B631}" dt="2024-04-19T16:01:33.989" v="13414"/>
          <ac:spMkLst>
            <pc:docMk/>
            <pc:sldMk cId="2757553130" sldId="424"/>
            <ac:spMk id="6" creationId="{D5664998-5375-851E-3BD0-D43C551A5770}"/>
          </ac:spMkLst>
        </pc:spChg>
        <pc:spChg chg="add mod">
          <ac:chgData name="Lapenna, Jacob T" userId="2c58e2d2-ed8c-4a50-a8c1-d28b636d6782" providerId="ADAL" clId="{566A33C0-0387-455C-9122-1BC65B88B631}" dt="2024-04-19T16:12:17.614" v="13603" actId="20577"/>
          <ac:spMkLst>
            <pc:docMk/>
            <pc:sldMk cId="2757553130" sldId="424"/>
            <ac:spMk id="8" creationId="{EC1F8B63-283B-3E4F-14CB-ADFC9AFB3062}"/>
          </ac:spMkLst>
        </pc:spChg>
        <pc:spChg chg="add mod">
          <ac:chgData name="Lapenna, Jacob T" userId="2c58e2d2-ed8c-4a50-a8c1-d28b636d6782" providerId="ADAL" clId="{566A33C0-0387-455C-9122-1BC65B88B631}" dt="2024-04-19T16:12:37.774" v="13612" actId="1036"/>
          <ac:spMkLst>
            <pc:docMk/>
            <pc:sldMk cId="2757553130" sldId="424"/>
            <ac:spMk id="9" creationId="{ADE566DD-C362-BDF2-7339-33F80B310E63}"/>
          </ac:spMkLst>
        </pc:spChg>
      </pc:sldChg>
      <pc:sldChg chg="addSp delSp modSp add del mod modNotesTx">
        <pc:chgData name="Lapenna, Jacob T" userId="2c58e2d2-ed8c-4a50-a8c1-d28b636d6782" providerId="ADAL" clId="{566A33C0-0387-455C-9122-1BC65B88B631}" dt="2024-04-30T18:30:21.881" v="19948" actId="47"/>
        <pc:sldMkLst>
          <pc:docMk/>
          <pc:sldMk cId="3858393918" sldId="425"/>
        </pc:sldMkLst>
        <pc:spChg chg="add mod ord">
          <ac:chgData name="Lapenna, Jacob T" userId="2c58e2d2-ed8c-4a50-a8c1-d28b636d6782" providerId="ADAL" clId="{566A33C0-0387-455C-9122-1BC65B88B631}" dt="2024-04-19T16:12:57.854" v="13615" actId="171"/>
          <ac:spMkLst>
            <pc:docMk/>
            <pc:sldMk cId="3858393918" sldId="425"/>
            <ac:spMk id="2" creationId="{D76FB202-51F7-3B0F-95FE-36100DAE766F}"/>
          </ac:spMkLst>
        </pc:spChg>
        <pc:spChg chg="mod">
          <ac:chgData name="Lapenna, Jacob T" userId="2c58e2d2-ed8c-4a50-a8c1-d28b636d6782" providerId="ADAL" clId="{566A33C0-0387-455C-9122-1BC65B88B631}" dt="2024-04-19T16:05:24.218" v="13462" actId="20577"/>
          <ac:spMkLst>
            <pc:docMk/>
            <pc:sldMk cId="3858393918" sldId="425"/>
            <ac:spMk id="3" creationId="{605243E3-60CA-7B3F-1C6A-B667E204EEEB}"/>
          </ac:spMkLst>
        </pc:spChg>
        <pc:spChg chg="del">
          <ac:chgData name="Lapenna, Jacob T" userId="2c58e2d2-ed8c-4a50-a8c1-d28b636d6782" providerId="ADAL" clId="{566A33C0-0387-455C-9122-1BC65B88B631}" dt="2024-04-19T16:12:50.850" v="13613" actId="478"/>
          <ac:spMkLst>
            <pc:docMk/>
            <pc:sldMk cId="3858393918" sldId="425"/>
            <ac:spMk id="8" creationId="{EC1F8B63-283B-3E4F-14CB-ADFC9AFB3062}"/>
          </ac:spMkLst>
        </pc:spChg>
        <pc:spChg chg="mod">
          <ac:chgData name="Lapenna, Jacob T" userId="2c58e2d2-ed8c-4a50-a8c1-d28b636d6782" providerId="ADAL" clId="{566A33C0-0387-455C-9122-1BC65B88B631}" dt="2024-04-19T16:06:07.599" v="13522" actId="14100"/>
          <ac:spMkLst>
            <pc:docMk/>
            <pc:sldMk cId="3858393918" sldId="425"/>
            <ac:spMk id="9" creationId="{ADE566DD-C362-BDF2-7339-33F80B310E63}"/>
          </ac:spMkLst>
        </pc:spChg>
      </pc:sldChg>
      <pc:sldChg chg="addSp delSp modSp add del mod modNotesTx">
        <pc:chgData name="Lapenna, Jacob T" userId="2c58e2d2-ed8c-4a50-a8c1-d28b636d6782" providerId="ADAL" clId="{566A33C0-0387-455C-9122-1BC65B88B631}" dt="2024-04-30T18:30:21.881" v="19948" actId="47"/>
        <pc:sldMkLst>
          <pc:docMk/>
          <pc:sldMk cId="3718913981" sldId="426"/>
        </pc:sldMkLst>
        <pc:spChg chg="add mod">
          <ac:chgData name="Lapenna, Jacob T" userId="2c58e2d2-ed8c-4a50-a8c1-d28b636d6782" providerId="ADAL" clId="{566A33C0-0387-455C-9122-1BC65B88B631}" dt="2024-04-19T16:07:08.068" v="13530" actId="14100"/>
          <ac:spMkLst>
            <pc:docMk/>
            <pc:sldMk cId="3718913981" sldId="426"/>
            <ac:spMk id="2" creationId="{BE520406-7E6A-59DE-4FA9-5AA09E262EE8}"/>
          </ac:spMkLst>
        </pc:spChg>
        <pc:spChg chg="add mod ord">
          <ac:chgData name="Lapenna, Jacob T" userId="2c58e2d2-ed8c-4a50-a8c1-d28b636d6782" providerId="ADAL" clId="{566A33C0-0387-455C-9122-1BC65B88B631}" dt="2024-04-19T16:13:18.840" v="13619" actId="171"/>
          <ac:spMkLst>
            <pc:docMk/>
            <pc:sldMk cId="3718913981" sldId="426"/>
            <ac:spMk id="7" creationId="{F641E178-2122-96B7-4871-F9580DFA624D}"/>
          </ac:spMkLst>
        </pc:spChg>
        <pc:spChg chg="del">
          <ac:chgData name="Lapenna, Jacob T" userId="2c58e2d2-ed8c-4a50-a8c1-d28b636d6782" providerId="ADAL" clId="{566A33C0-0387-455C-9122-1BC65B88B631}" dt="2024-04-19T16:13:08.784" v="13616" actId="478"/>
          <ac:spMkLst>
            <pc:docMk/>
            <pc:sldMk cId="3718913981" sldId="426"/>
            <ac:spMk id="8" creationId="{EC1F8B63-283B-3E4F-14CB-ADFC9AFB3062}"/>
          </ac:spMkLst>
        </pc:spChg>
        <pc:spChg chg="mod">
          <ac:chgData name="Lapenna, Jacob T" userId="2c58e2d2-ed8c-4a50-a8c1-d28b636d6782" providerId="ADAL" clId="{566A33C0-0387-455C-9122-1BC65B88B631}" dt="2024-04-19T16:06:28.499" v="13524" actId="14100"/>
          <ac:spMkLst>
            <pc:docMk/>
            <pc:sldMk cId="3718913981" sldId="426"/>
            <ac:spMk id="9" creationId="{ADE566DD-C362-BDF2-7339-33F80B310E63}"/>
          </ac:spMkLst>
        </pc:spChg>
      </pc:sldChg>
      <pc:sldChg chg="addSp delSp modSp add del mod">
        <pc:chgData name="Lapenna, Jacob T" userId="2c58e2d2-ed8c-4a50-a8c1-d28b636d6782" providerId="ADAL" clId="{566A33C0-0387-455C-9122-1BC65B88B631}" dt="2024-04-30T18:30:21.881" v="19948" actId="47"/>
        <pc:sldMkLst>
          <pc:docMk/>
          <pc:sldMk cId="1284380079" sldId="427"/>
        </pc:sldMkLst>
        <pc:spChg chg="mod">
          <ac:chgData name="Lapenna, Jacob T" userId="2c58e2d2-ed8c-4a50-a8c1-d28b636d6782" providerId="ADAL" clId="{566A33C0-0387-455C-9122-1BC65B88B631}" dt="2024-04-19T16:08:20.355" v="13533" actId="14100"/>
          <ac:spMkLst>
            <pc:docMk/>
            <pc:sldMk cId="1284380079" sldId="427"/>
            <ac:spMk id="2" creationId="{BE520406-7E6A-59DE-4FA9-5AA09E262EE8}"/>
          </ac:spMkLst>
        </pc:spChg>
        <pc:spChg chg="add mod ord">
          <ac:chgData name="Lapenna, Jacob T" userId="2c58e2d2-ed8c-4a50-a8c1-d28b636d6782" providerId="ADAL" clId="{566A33C0-0387-455C-9122-1BC65B88B631}" dt="2024-04-19T16:13:37.070" v="13623" actId="171"/>
          <ac:spMkLst>
            <pc:docMk/>
            <pc:sldMk cId="1284380079" sldId="427"/>
            <ac:spMk id="7" creationId="{6F98C1F4-4522-31F8-6AF8-E91868A9C9F4}"/>
          </ac:spMkLst>
        </pc:spChg>
        <pc:spChg chg="del">
          <ac:chgData name="Lapenna, Jacob T" userId="2c58e2d2-ed8c-4a50-a8c1-d28b636d6782" providerId="ADAL" clId="{566A33C0-0387-455C-9122-1BC65B88B631}" dt="2024-04-19T16:13:30.018" v="13620" actId="478"/>
          <ac:spMkLst>
            <pc:docMk/>
            <pc:sldMk cId="1284380079" sldId="427"/>
            <ac:spMk id="8" creationId="{EC1F8B63-283B-3E4F-14CB-ADFC9AFB3062}"/>
          </ac:spMkLst>
        </pc:spChg>
        <pc:spChg chg="mod">
          <ac:chgData name="Lapenna, Jacob T" userId="2c58e2d2-ed8c-4a50-a8c1-d28b636d6782" providerId="ADAL" clId="{566A33C0-0387-455C-9122-1BC65B88B631}" dt="2024-04-19T16:08:15.972" v="13532" actId="14100"/>
          <ac:spMkLst>
            <pc:docMk/>
            <pc:sldMk cId="1284380079" sldId="427"/>
            <ac:spMk id="9" creationId="{ADE566DD-C362-BDF2-7339-33F80B310E63}"/>
          </ac:spMkLst>
        </pc:spChg>
      </pc:sldChg>
      <pc:sldChg chg="addSp delSp modSp add del mod">
        <pc:chgData name="Lapenna, Jacob T" userId="2c58e2d2-ed8c-4a50-a8c1-d28b636d6782" providerId="ADAL" clId="{566A33C0-0387-455C-9122-1BC65B88B631}" dt="2024-04-30T18:30:21.881" v="19948" actId="47"/>
        <pc:sldMkLst>
          <pc:docMk/>
          <pc:sldMk cId="3869219864" sldId="428"/>
        </pc:sldMkLst>
        <pc:spChg chg="mod">
          <ac:chgData name="Lapenna, Jacob T" userId="2c58e2d2-ed8c-4a50-a8c1-d28b636d6782" providerId="ADAL" clId="{566A33C0-0387-455C-9122-1BC65B88B631}" dt="2024-04-19T16:09:07.670" v="13554" actId="14100"/>
          <ac:spMkLst>
            <pc:docMk/>
            <pc:sldMk cId="3869219864" sldId="428"/>
            <ac:spMk id="2" creationId="{BE520406-7E6A-59DE-4FA9-5AA09E262EE8}"/>
          </ac:spMkLst>
        </pc:spChg>
        <pc:spChg chg="add mod ord">
          <ac:chgData name="Lapenna, Jacob T" userId="2c58e2d2-ed8c-4a50-a8c1-d28b636d6782" providerId="ADAL" clId="{566A33C0-0387-455C-9122-1BC65B88B631}" dt="2024-04-19T16:13:53.702" v="13627" actId="171"/>
          <ac:spMkLst>
            <pc:docMk/>
            <pc:sldMk cId="3869219864" sldId="428"/>
            <ac:spMk id="7" creationId="{76A8237B-3622-4C14-1C0D-4898CC1B0D62}"/>
          </ac:spMkLst>
        </pc:spChg>
        <pc:spChg chg="del mod">
          <ac:chgData name="Lapenna, Jacob T" userId="2c58e2d2-ed8c-4a50-a8c1-d28b636d6782" providerId="ADAL" clId="{566A33C0-0387-455C-9122-1BC65B88B631}" dt="2024-04-19T16:13:44.754" v="13624" actId="478"/>
          <ac:spMkLst>
            <pc:docMk/>
            <pc:sldMk cId="3869219864" sldId="428"/>
            <ac:spMk id="8" creationId="{EC1F8B63-283B-3E4F-14CB-ADFC9AFB3062}"/>
          </ac:spMkLst>
        </pc:spChg>
        <pc:spChg chg="mod">
          <ac:chgData name="Lapenna, Jacob T" userId="2c58e2d2-ed8c-4a50-a8c1-d28b636d6782" providerId="ADAL" clId="{566A33C0-0387-455C-9122-1BC65B88B631}" dt="2024-04-19T16:14:00.233" v="13628" actId="14100"/>
          <ac:spMkLst>
            <pc:docMk/>
            <pc:sldMk cId="3869219864" sldId="428"/>
            <ac:spMk id="9" creationId="{ADE566DD-C362-BDF2-7339-33F80B310E63}"/>
          </ac:spMkLst>
        </pc:spChg>
      </pc:sldChg>
      <pc:sldChg chg="addSp delSp modSp add del mod">
        <pc:chgData name="Lapenna, Jacob T" userId="2c58e2d2-ed8c-4a50-a8c1-d28b636d6782" providerId="ADAL" clId="{566A33C0-0387-455C-9122-1BC65B88B631}" dt="2024-04-30T18:30:21.881" v="19948" actId="47"/>
        <pc:sldMkLst>
          <pc:docMk/>
          <pc:sldMk cId="3578606382" sldId="429"/>
        </pc:sldMkLst>
        <pc:spChg chg="add mod">
          <ac:chgData name="Lapenna, Jacob T" userId="2c58e2d2-ed8c-4a50-a8c1-d28b636d6782" providerId="ADAL" clId="{566A33C0-0387-455C-9122-1BC65B88B631}" dt="2024-04-19T16:10:14.389" v="13564" actId="14100"/>
          <ac:spMkLst>
            <pc:docMk/>
            <pc:sldMk cId="3578606382" sldId="429"/>
            <ac:spMk id="7" creationId="{9D7ED1BE-CAD6-0434-D76C-3FE1BBBA43F9}"/>
          </ac:spMkLst>
        </pc:spChg>
        <pc:spChg chg="del">
          <ac:chgData name="Lapenna, Jacob T" userId="2c58e2d2-ed8c-4a50-a8c1-d28b636d6782" providerId="ADAL" clId="{566A33C0-0387-455C-9122-1BC65B88B631}" dt="2024-04-19T16:14:08.962" v="13629" actId="478"/>
          <ac:spMkLst>
            <pc:docMk/>
            <pc:sldMk cId="3578606382" sldId="429"/>
            <ac:spMk id="8" creationId="{EC1F8B63-283B-3E4F-14CB-ADFC9AFB3062}"/>
          </ac:spMkLst>
        </pc:spChg>
        <pc:spChg chg="mod">
          <ac:chgData name="Lapenna, Jacob T" userId="2c58e2d2-ed8c-4a50-a8c1-d28b636d6782" providerId="ADAL" clId="{566A33C0-0387-455C-9122-1BC65B88B631}" dt="2024-04-19T16:09:52.505" v="13559" actId="14100"/>
          <ac:spMkLst>
            <pc:docMk/>
            <pc:sldMk cId="3578606382" sldId="429"/>
            <ac:spMk id="9" creationId="{ADE566DD-C362-BDF2-7339-33F80B310E63}"/>
          </ac:spMkLst>
        </pc:spChg>
        <pc:spChg chg="add mod ord">
          <ac:chgData name="Lapenna, Jacob T" userId="2c58e2d2-ed8c-4a50-a8c1-d28b636d6782" providerId="ADAL" clId="{566A33C0-0387-455C-9122-1BC65B88B631}" dt="2024-04-19T16:14:18.622" v="13633" actId="171"/>
          <ac:spMkLst>
            <pc:docMk/>
            <pc:sldMk cId="3578606382" sldId="429"/>
            <ac:spMk id="10" creationId="{755C93CC-8546-AACA-9091-DC33CD8CDFA5}"/>
          </ac:spMkLst>
        </pc:spChg>
      </pc:sldChg>
      <pc:sldChg chg="add del">
        <pc:chgData name="Lapenna, Jacob T" userId="2c58e2d2-ed8c-4a50-a8c1-d28b636d6782" providerId="ADAL" clId="{566A33C0-0387-455C-9122-1BC65B88B631}" dt="2024-04-19T16:10:17.086" v="13565" actId="47"/>
        <pc:sldMkLst>
          <pc:docMk/>
          <pc:sldMk cId="4274339399" sldId="430"/>
        </pc:sldMkLst>
      </pc:sldChg>
      <pc:sldChg chg="addSp delSp modSp add del mod">
        <pc:chgData name="Lapenna, Jacob T" userId="2c58e2d2-ed8c-4a50-a8c1-d28b636d6782" providerId="ADAL" clId="{566A33C0-0387-455C-9122-1BC65B88B631}" dt="2024-04-30T18:30:21.881" v="19948" actId="47"/>
        <pc:sldMkLst>
          <pc:docMk/>
          <pc:sldMk cId="4288366264" sldId="430"/>
        </pc:sldMkLst>
        <pc:spChg chg="mod">
          <ac:chgData name="Lapenna, Jacob T" userId="2c58e2d2-ed8c-4a50-a8c1-d28b636d6782" providerId="ADAL" clId="{566A33C0-0387-455C-9122-1BC65B88B631}" dt="2024-04-19T16:10:45.926" v="13570" actId="14100"/>
          <ac:spMkLst>
            <pc:docMk/>
            <pc:sldMk cId="4288366264" sldId="430"/>
            <ac:spMk id="7" creationId="{9D7ED1BE-CAD6-0434-D76C-3FE1BBBA43F9}"/>
          </ac:spMkLst>
        </pc:spChg>
        <pc:spChg chg="del">
          <ac:chgData name="Lapenna, Jacob T" userId="2c58e2d2-ed8c-4a50-a8c1-d28b636d6782" providerId="ADAL" clId="{566A33C0-0387-455C-9122-1BC65B88B631}" dt="2024-04-19T16:14:28.018" v="13634" actId="478"/>
          <ac:spMkLst>
            <pc:docMk/>
            <pc:sldMk cId="4288366264" sldId="430"/>
            <ac:spMk id="8" creationId="{EC1F8B63-283B-3E4F-14CB-ADFC9AFB3062}"/>
          </ac:spMkLst>
        </pc:spChg>
        <pc:spChg chg="add mod ord">
          <ac:chgData name="Lapenna, Jacob T" userId="2c58e2d2-ed8c-4a50-a8c1-d28b636d6782" providerId="ADAL" clId="{566A33C0-0387-455C-9122-1BC65B88B631}" dt="2024-04-19T16:14:39.482" v="13638" actId="171"/>
          <ac:spMkLst>
            <pc:docMk/>
            <pc:sldMk cId="4288366264" sldId="430"/>
            <ac:spMk id="10" creationId="{39B7A40D-46AC-D768-1DC1-A9811218EA91}"/>
          </ac:spMkLst>
        </pc:spChg>
      </pc:sldChg>
      <pc:sldChg chg="add del">
        <pc:chgData name="Lapenna, Jacob T" userId="2c58e2d2-ed8c-4a50-a8c1-d28b636d6782" providerId="ADAL" clId="{566A33C0-0387-455C-9122-1BC65B88B631}" dt="2024-04-19T16:10:19.645" v="13566" actId="47"/>
        <pc:sldMkLst>
          <pc:docMk/>
          <pc:sldMk cId="98038470" sldId="431"/>
        </pc:sldMkLst>
      </pc:sldChg>
      <pc:sldChg chg="add del">
        <pc:chgData name="Lapenna, Jacob T" userId="2c58e2d2-ed8c-4a50-a8c1-d28b636d6782" providerId="ADAL" clId="{566A33C0-0387-455C-9122-1BC65B88B631}" dt="2024-04-19T16:10:59.840" v="13571" actId="47"/>
        <pc:sldMkLst>
          <pc:docMk/>
          <pc:sldMk cId="3629181529" sldId="431"/>
        </pc:sldMkLst>
      </pc:sldChg>
      <pc:sldChg chg="addSp delSp modSp add del mod modNotesTx">
        <pc:chgData name="Lapenna, Jacob T" userId="2c58e2d2-ed8c-4a50-a8c1-d28b636d6782" providerId="ADAL" clId="{566A33C0-0387-455C-9122-1BC65B88B631}" dt="2024-04-30T18:30:21.881" v="19948" actId="47"/>
        <pc:sldMkLst>
          <pc:docMk/>
          <pc:sldMk cId="4148689977" sldId="431"/>
        </pc:sldMkLst>
        <pc:spChg chg="mod">
          <ac:chgData name="Lapenna, Jacob T" userId="2c58e2d2-ed8c-4a50-a8c1-d28b636d6782" providerId="ADAL" clId="{566A33C0-0387-455C-9122-1BC65B88B631}" dt="2024-04-19T16:15:16.833" v="13642" actId="14100"/>
          <ac:spMkLst>
            <pc:docMk/>
            <pc:sldMk cId="4148689977" sldId="431"/>
            <ac:spMk id="2" creationId="{BE520406-7E6A-59DE-4FA9-5AA09E262EE8}"/>
          </ac:spMkLst>
        </pc:spChg>
        <pc:spChg chg="add mod ord">
          <ac:chgData name="Lapenna, Jacob T" userId="2c58e2d2-ed8c-4a50-a8c1-d28b636d6782" providerId="ADAL" clId="{566A33C0-0387-455C-9122-1BC65B88B631}" dt="2024-04-19T16:15:04.390" v="13641" actId="171"/>
          <ac:spMkLst>
            <pc:docMk/>
            <pc:sldMk cId="4148689977" sldId="431"/>
            <ac:spMk id="7" creationId="{65F0AB06-D0A4-7DD9-74D5-6CBAFA0551C4}"/>
          </ac:spMkLst>
        </pc:spChg>
        <pc:spChg chg="del">
          <ac:chgData name="Lapenna, Jacob T" userId="2c58e2d2-ed8c-4a50-a8c1-d28b636d6782" providerId="ADAL" clId="{566A33C0-0387-455C-9122-1BC65B88B631}" dt="2024-04-19T16:14:59.249" v="13639" actId="478"/>
          <ac:spMkLst>
            <pc:docMk/>
            <pc:sldMk cId="4148689977" sldId="431"/>
            <ac:spMk id="8" creationId="{EC1F8B63-283B-3E4F-14CB-ADFC9AFB3062}"/>
          </ac:spMkLst>
        </pc:spChg>
        <pc:spChg chg="del">
          <ac:chgData name="Lapenna, Jacob T" userId="2c58e2d2-ed8c-4a50-a8c1-d28b636d6782" providerId="ADAL" clId="{566A33C0-0387-455C-9122-1BC65B88B631}" dt="2024-04-19T16:11:22" v="13573" actId="478"/>
          <ac:spMkLst>
            <pc:docMk/>
            <pc:sldMk cId="4148689977" sldId="431"/>
            <ac:spMk id="9" creationId="{ADE566DD-C362-BDF2-7339-33F80B310E63}"/>
          </ac:spMkLst>
        </pc:spChg>
      </pc:sldChg>
      <pc:sldChg chg="addSp delSp modSp add del mod">
        <pc:chgData name="Lapenna, Jacob T" userId="2c58e2d2-ed8c-4a50-a8c1-d28b636d6782" providerId="ADAL" clId="{566A33C0-0387-455C-9122-1BC65B88B631}" dt="2024-04-30T19:47:10.653" v="20402" actId="47"/>
        <pc:sldMkLst>
          <pc:docMk/>
          <pc:sldMk cId="1037333161" sldId="432"/>
        </pc:sldMkLst>
        <pc:spChg chg="del">
          <ac:chgData name="Lapenna, Jacob T" userId="2c58e2d2-ed8c-4a50-a8c1-d28b636d6782" providerId="ADAL" clId="{566A33C0-0387-455C-9122-1BC65B88B631}" dt="2024-04-19T16:19:05.747" v="13789" actId="478"/>
          <ac:spMkLst>
            <pc:docMk/>
            <pc:sldMk cId="1037333161" sldId="432"/>
            <ac:spMk id="3" creationId="{AF6127C7-4C23-2DB6-0687-D1463EBA358E}"/>
          </ac:spMkLst>
        </pc:spChg>
        <pc:spChg chg="del">
          <ac:chgData name="Lapenna, Jacob T" userId="2c58e2d2-ed8c-4a50-a8c1-d28b636d6782" providerId="ADAL" clId="{566A33C0-0387-455C-9122-1BC65B88B631}" dt="2024-04-19T16:19:03.076" v="13788" actId="478"/>
          <ac:spMkLst>
            <pc:docMk/>
            <pc:sldMk cId="1037333161" sldId="432"/>
            <ac:spMk id="5" creationId="{3A33E222-52F4-13CE-99C5-BF4EAC71A491}"/>
          </ac:spMkLst>
        </pc:spChg>
        <pc:spChg chg="add mod">
          <ac:chgData name="Lapenna, Jacob T" userId="2c58e2d2-ed8c-4a50-a8c1-d28b636d6782" providerId="ADAL" clId="{566A33C0-0387-455C-9122-1BC65B88B631}" dt="2024-04-19T17:36:08.717" v="14716" actId="20577"/>
          <ac:spMkLst>
            <pc:docMk/>
            <pc:sldMk cId="1037333161" sldId="432"/>
            <ac:spMk id="6" creationId="{5E2DA9FE-FA87-C747-961E-F331033845FE}"/>
          </ac:spMkLst>
        </pc:spChg>
      </pc:sldChg>
      <pc:sldChg chg="addSp delSp modSp new del mod">
        <pc:chgData name="Lapenna, Jacob T" userId="2c58e2d2-ed8c-4a50-a8c1-d28b636d6782" providerId="ADAL" clId="{566A33C0-0387-455C-9122-1BC65B88B631}" dt="2024-04-19T16:17:25.470" v="13786" actId="47"/>
        <pc:sldMkLst>
          <pc:docMk/>
          <pc:sldMk cId="1765366655" sldId="432"/>
        </pc:sldMkLst>
        <pc:spChg chg="del">
          <ac:chgData name="Lapenna, Jacob T" userId="2c58e2d2-ed8c-4a50-a8c1-d28b636d6782" providerId="ADAL" clId="{566A33C0-0387-455C-9122-1BC65B88B631}" dt="2024-04-19T16:16:37.580" v="13644"/>
          <ac:spMkLst>
            <pc:docMk/>
            <pc:sldMk cId="1765366655" sldId="432"/>
            <ac:spMk id="2" creationId="{BB92EBCC-7772-B0A1-C81A-2975E1E71A0D}"/>
          </ac:spMkLst>
        </pc:spChg>
        <pc:spChg chg="mod">
          <ac:chgData name="Lapenna, Jacob T" userId="2c58e2d2-ed8c-4a50-a8c1-d28b636d6782" providerId="ADAL" clId="{566A33C0-0387-455C-9122-1BC65B88B631}" dt="2024-04-19T16:17:19.552" v="13785" actId="20577"/>
          <ac:spMkLst>
            <pc:docMk/>
            <pc:sldMk cId="1765366655" sldId="432"/>
            <ac:spMk id="3" creationId="{FB819BA3-69AB-C2CD-6BDC-40A97306CA57}"/>
          </ac:spMkLst>
        </pc:spChg>
        <pc:spChg chg="add mod">
          <ac:chgData name="Lapenna, Jacob T" userId="2c58e2d2-ed8c-4a50-a8c1-d28b636d6782" providerId="ADAL" clId="{566A33C0-0387-455C-9122-1BC65B88B631}" dt="2024-04-19T16:16:37.580" v="13644"/>
          <ac:spMkLst>
            <pc:docMk/>
            <pc:sldMk cId="1765366655" sldId="432"/>
            <ac:spMk id="5" creationId="{19AA1D63-9127-DE39-A02C-921509389C6E}"/>
          </ac:spMkLst>
        </pc:spChg>
      </pc:sldChg>
      <pc:sldChg chg="addSp delSp modSp add mod modNotesTx">
        <pc:chgData name="Lapenna, Jacob T" userId="2c58e2d2-ed8c-4a50-a8c1-d28b636d6782" providerId="ADAL" clId="{566A33C0-0387-455C-9122-1BC65B88B631}" dt="2024-05-14T22:03:48.037" v="24204" actId="20577"/>
        <pc:sldMkLst>
          <pc:docMk/>
          <pc:sldMk cId="3146067182" sldId="433"/>
        </pc:sldMkLst>
        <pc:spChg chg="del">
          <ac:chgData name="Lapenna, Jacob T" userId="2c58e2d2-ed8c-4a50-a8c1-d28b636d6782" providerId="ADAL" clId="{566A33C0-0387-455C-9122-1BC65B88B631}" dt="2024-04-19T16:31:18.412" v="13791" actId="478"/>
          <ac:spMkLst>
            <pc:docMk/>
            <pc:sldMk cId="3146067182" sldId="433"/>
            <ac:spMk id="2" creationId="{B9585133-BFBA-AA61-B87D-A853AC6ED6B3}"/>
          </ac:spMkLst>
        </pc:spChg>
        <pc:spChg chg="mod">
          <ac:chgData name="Lapenna, Jacob T" userId="2c58e2d2-ed8c-4a50-a8c1-d28b636d6782" providerId="ADAL" clId="{566A33C0-0387-455C-9122-1BC65B88B631}" dt="2024-04-19T16:44:39.150" v="14038" actId="1076"/>
          <ac:spMkLst>
            <pc:docMk/>
            <pc:sldMk cId="3146067182" sldId="433"/>
            <ac:spMk id="3" creationId="{6D40F9C0-0B13-374E-BEEF-3B9982E8FF2F}"/>
          </ac:spMkLst>
        </pc:spChg>
        <pc:spChg chg="add del mod">
          <ac:chgData name="Lapenna, Jacob T" userId="2c58e2d2-ed8c-4a50-a8c1-d28b636d6782" providerId="ADAL" clId="{566A33C0-0387-455C-9122-1BC65B88B631}" dt="2024-04-19T16:31:20.138" v="13792" actId="478"/>
          <ac:spMkLst>
            <pc:docMk/>
            <pc:sldMk cId="3146067182" sldId="433"/>
            <ac:spMk id="6" creationId="{76F9AA87-BCDF-E2AE-E148-C19F5F00D682}"/>
          </ac:spMkLst>
        </pc:spChg>
        <pc:spChg chg="add mod">
          <ac:chgData name="Lapenna, Jacob T" userId="2c58e2d2-ed8c-4a50-a8c1-d28b636d6782" providerId="ADAL" clId="{566A33C0-0387-455C-9122-1BC65B88B631}" dt="2024-04-19T16:31:20.531" v="13793"/>
          <ac:spMkLst>
            <pc:docMk/>
            <pc:sldMk cId="3146067182" sldId="433"/>
            <ac:spMk id="7" creationId="{AD6FEBB5-94D2-597F-37E8-0C9D9DD0F0CC}"/>
          </ac:spMkLst>
        </pc:spChg>
        <pc:spChg chg="mod">
          <ac:chgData name="Lapenna, Jacob T" userId="2c58e2d2-ed8c-4a50-a8c1-d28b636d6782" providerId="ADAL" clId="{566A33C0-0387-455C-9122-1BC65B88B631}" dt="2024-04-19T16:53:05.329" v="14289" actId="207"/>
          <ac:spMkLst>
            <pc:docMk/>
            <pc:sldMk cId="3146067182" sldId="433"/>
            <ac:spMk id="10" creationId="{4A8D58D1-0717-DB89-8131-9AB33E8D88CD}"/>
          </ac:spMkLst>
        </pc:spChg>
        <pc:spChg chg="add mod">
          <ac:chgData name="Lapenna, Jacob T" userId="2c58e2d2-ed8c-4a50-a8c1-d28b636d6782" providerId="ADAL" clId="{566A33C0-0387-455C-9122-1BC65B88B631}" dt="2024-04-19T16:53:05.329" v="14289" actId="207"/>
          <ac:spMkLst>
            <pc:docMk/>
            <pc:sldMk cId="3146067182" sldId="433"/>
            <ac:spMk id="11" creationId="{8CD5237B-AD46-2331-89F8-177F30CBD807}"/>
          </ac:spMkLst>
        </pc:spChg>
        <pc:spChg chg="mod">
          <ac:chgData name="Lapenna, Jacob T" userId="2c58e2d2-ed8c-4a50-a8c1-d28b636d6782" providerId="ADAL" clId="{566A33C0-0387-455C-9122-1BC65B88B631}" dt="2024-04-19T16:53:05.329" v="14289" actId="207"/>
          <ac:spMkLst>
            <pc:docMk/>
            <pc:sldMk cId="3146067182" sldId="433"/>
            <ac:spMk id="14" creationId="{C032595B-921E-CA40-6D7E-7FD735DD7820}"/>
          </ac:spMkLst>
        </pc:spChg>
        <pc:spChg chg="add mod">
          <ac:chgData name="Lapenna, Jacob T" userId="2c58e2d2-ed8c-4a50-a8c1-d28b636d6782" providerId="ADAL" clId="{566A33C0-0387-455C-9122-1BC65B88B631}" dt="2024-04-19T16:57:08.135" v="14322" actId="20577"/>
          <ac:spMkLst>
            <pc:docMk/>
            <pc:sldMk cId="3146067182" sldId="433"/>
            <ac:spMk id="15" creationId="{AEF90316-1B62-8625-7595-22924199B448}"/>
          </ac:spMkLst>
        </pc:spChg>
        <pc:spChg chg="add mod">
          <ac:chgData name="Lapenna, Jacob T" userId="2c58e2d2-ed8c-4a50-a8c1-d28b636d6782" providerId="ADAL" clId="{566A33C0-0387-455C-9122-1BC65B88B631}" dt="2024-04-19T16:53:05.329" v="14289" actId="207"/>
          <ac:spMkLst>
            <pc:docMk/>
            <pc:sldMk cId="3146067182" sldId="433"/>
            <ac:spMk id="18" creationId="{35434460-8B23-F85C-D770-B794C11D6D81}"/>
          </ac:spMkLst>
        </pc:spChg>
        <pc:grpChg chg="add mod">
          <ac:chgData name="Lapenna, Jacob T" userId="2c58e2d2-ed8c-4a50-a8c1-d28b636d6782" providerId="ADAL" clId="{566A33C0-0387-455C-9122-1BC65B88B631}" dt="2024-04-19T16:51:17.485" v="14273" actId="164"/>
          <ac:grpSpMkLst>
            <pc:docMk/>
            <pc:sldMk cId="3146067182" sldId="433"/>
            <ac:grpSpMk id="8" creationId="{2A89DE30-4150-F6E2-5408-D6F5AD5DAC72}"/>
          </ac:grpSpMkLst>
        </pc:grpChg>
        <pc:grpChg chg="add mod">
          <ac:chgData name="Lapenna, Jacob T" userId="2c58e2d2-ed8c-4a50-a8c1-d28b636d6782" providerId="ADAL" clId="{566A33C0-0387-455C-9122-1BC65B88B631}" dt="2024-04-19T16:51:17.485" v="14273" actId="164"/>
          <ac:grpSpMkLst>
            <pc:docMk/>
            <pc:sldMk cId="3146067182" sldId="433"/>
            <ac:grpSpMk id="12" creationId="{B591F35D-8A08-F126-7795-C2989E0143B3}"/>
          </ac:grpSpMkLst>
        </pc:grpChg>
        <pc:grpChg chg="add mod">
          <ac:chgData name="Lapenna, Jacob T" userId="2c58e2d2-ed8c-4a50-a8c1-d28b636d6782" providerId="ADAL" clId="{566A33C0-0387-455C-9122-1BC65B88B631}" dt="2024-04-19T16:51:26.662" v="14274" actId="1076"/>
          <ac:grpSpMkLst>
            <pc:docMk/>
            <pc:sldMk cId="3146067182" sldId="433"/>
            <ac:grpSpMk id="19" creationId="{4AB6CD8C-148C-46EB-9B01-8E85DD82F229}"/>
          </ac:grpSpMkLst>
        </pc:grpChg>
        <pc:picChg chg="mod">
          <ac:chgData name="Lapenna, Jacob T" userId="2c58e2d2-ed8c-4a50-a8c1-d28b636d6782" providerId="ADAL" clId="{566A33C0-0387-455C-9122-1BC65B88B631}" dt="2024-04-19T16:52:49.644" v="14286" actId="29295"/>
          <ac:picMkLst>
            <pc:docMk/>
            <pc:sldMk cId="3146067182" sldId="433"/>
            <ac:picMk id="9" creationId="{BCAEBE6B-E0F9-22E6-4DCE-6B64EE3A70D3}"/>
          </ac:picMkLst>
        </pc:picChg>
        <pc:picChg chg="mod">
          <ac:chgData name="Lapenna, Jacob T" userId="2c58e2d2-ed8c-4a50-a8c1-d28b636d6782" providerId="ADAL" clId="{566A33C0-0387-455C-9122-1BC65B88B631}" dt="2024-04-19T16:52:54.272" v="14288" actId="29295"/>
          <ac:picMkLst>
            <pc:docMk/>
            <pc:sldMk cId="3146067182" sldId="433"/>
            <ac:picMk id="13" creationId="{8B213C59-ACBF-3EFE-8B4E-D7A49E7A7EDC}"/>
          </ac:picMkLst>
        </pc:picChg>
        <pc:cxnChg chg="add mod">
          <ac:chgData name="Lapenna, Jacob T" userId="2c58e2d2-ed8c-4a50-a8c1-d28b636d6782" providerId="ADAL" clId="{566A33C0-0387-455C-9122-1BC65B88B631}" dt="2024-04-19T16:53:15.952" v="14291" actId="692"/>
          <ac:cxnSpMkLst>
            <pc:docMk/>
            <pc:sldMk cId="3146067182" sldId="433"/>
            <ac:cxnSpMk id="17" creationId="{3CCD4C3C-8D5C-9721-8D4E-9E26F63CE04D}"/>
          </ac:cxnSpMkLst>
        </pc:cxnChg>
      </pc:sldChg>
      <pc:sldChg chg="modSp add mod">
        <pc:chgData name="Lapenna, Jacob T" userId="2c58e2d2-ed8c-4a50-a8c1-d28b636d6782" providerId="ADAL" clId="{566A33C0-0387-455C-9122-1BC65B88B631}" dt="2024-04-19T16:57:02.006" v="14321" actId="20577"/>
        <pc:sldMkLst>
          <pc:docMk/>
          <pc:sldMk cId="3114229867" sldId="434"/>
        </pc:sldMkLst>
        <pc:spChg chg="mod">
          <ac:chgData name="Lapenna, Jacob T" userId="2c58e2d2-ed8c-4a50-a8c1-d28b636d6782" providerId="ADAL" clId="{566A33C0-0387-455C-9122-1BC65B88B631}" dt="2024-04-19T16:54:11.645" v="14301" actId="207"/>
          <ac:spMkLst>
            <pc:docMk/>
            <pc:sldMk cId="3114229867" sldId="434"/>
            <ac:spMk id="3" creationId="{6D40F9C0-0B13-374E-BEEF-3B9982E8FF2F}"/>
          </ac:spMkLst>
        </pc:spChg>
        <pc:spChg chg="mod">
          <ac:chgData name="Lapenna, Jacob T" userId="2c58e2d2-ed8c-4a50-a8c1-d28b636d6782" providerId="ADAL" clId="{566A33C0-0387-455C-9122-1BC65B88B631}" dt="2024-04-19T16:51:49.001" v="14279" actId="207"/>
          <ac:spMkLst>
            <pc:docMk/>
            <pc:sldMk cId="3114229867" sldId="434"/>
            <ac:spMk id="11" creationId="{8CD5237B-AD46-2331-89F8-177F30CBD807}"/>
          </ac:spMkLst>
        </pc:spChg>
        <pc:spChg chg="mod">
          <ac:chgData name="Lapenna, Jacob T" userId="2c58e2d2-ed8c-4a50-a8c1-d28b636d6782" providerId="ADAL" clId="{566A33C0-0387-455C-9122-1BC65B88B631}" dt="2024-04-19T16:51:58.616" v="14280" actId="207"/>
          <ac:spMkLst>
            <pc:docMk/>
            <pc:sldMk cId="3114229867" sldId="434"/>
            <ac:spMk id="14" creationId="{C032595B-921E-CA40-6D7E-7FD735DD7820}"/>
          </ac:spMkLst>
        </pc:spChg>
        <pc:spChg chg="mod">
          <ac:chgData name="Lapenna, Jacob T" userId="2c58e2d2-ed8c-4a50-a8c1-d28b636d6782" providerId="ADAL" clId="{566A33C0-0387-455C-9122-1BC65B88B631}" dt="2024-04-19T16:57:02.006" v="14321" actId="20577"/>
          <ac:spMkLst>
            <pc:docMk/>
            <pc:sldMk cId="3114229867" sldId="434"/>
            <ac:spMk id="15" creationId="{AEF90316-1B62-8625-7595-22924199B448}"/>
          </ac:spMkLst>
        </pc:spChg>
        <pc:spChg chg="mod">
          <ac:chgData name="Lapenna, Jacob T" userId="2c58e2d2-ed8c-4a50-a8c1-d28b636d6782" providerId="ADAL" clId="{566A33C0-0387-455C-9122-1BC65B88B631}" dt="2024-04-19T16:51:58.616" v="14280" actId="207"/>
          <ac:spMkLst>
            <pc:docMk/>
            <pc:sldMk cId="3114229867" sldId="434"/>
            <ac:spMk id="18" creationId="{35434460-8B23-F85C-D770-B794C11D6D81}"/>
          </ac:spMkLst>
        </pc:spChg>
        <pc:picChg chg="mod">
          <ac:chgData name="Lapenna, Jacob T" userId="2c58e2d2-ed8c-4a50-a8c1-d28b636d6782" providerId="ADAL" clId="{566A33C0-0387-455C-9122-1BC65B88B631}" dt="2024-04-19T16:52:19.153" v="14284" actId="29295"/>
          <ac:picMkLst>
            <pc:docMk/>
            <pc:sldMk cId="3114229867" sldId="434"/>
            <ac:picMk id="13" creationId="{8B213C59-ACBF-3EFE-8B4E-D7A49E7A7EDC}"/>
          </ac:picMkLst>
        </pc:picChg>
        <pc:cxnChg chg="mod">
          <ac:chgData name="Lapenna, Jacob T" userId="2c58e2d2-ed8c-4a50-a8c1-d28b636d6782" providerId="ADAL" clId="{566A33C0-0387-455C-9122-1BC65B88B631}" dt="2024-04-19T16:52:12.896" v="14282" actId="692"/>
          <ac:cxnSpMkLst>
            <pc:docMk/>
            <pc:sldMk cId="3114229867" sldId="434"/>
            <ac:cxnSpMk id="17" creationId="{3CCD4C3C-8D5C-9721-8D4E-9E26F63CE04D}"/>
          </ac:cxnSpMkLst>
        </pc:cxnChg>
      </pc:sldChg>
      <pc:sldChg chg="modSp add mod">
        <pc:chgData name="Lapenna, Jacob T" userId="2c58e2d2-ed8c-4a50-a8c1-d28b636d6782" providerId="ADAL" clId="{566A33C0-0387-455C-9122-1BC65B88B631}" dt="2024-04-19T16:56:50.742" v="14320" actId="20577"/>
        <pc:sldMkLst>
          <pc:docMk/>
          <pc:sldMk cId="2999474690" sldId="435"/>
        </pc:sldMkLst>
        <pc:spChg chg="mod">
          <ac:chgData name="Lapenna, Jacob T" userId="2c58e2d2-ed8c-4a50-a8c1-d28b636d6782" providerId="ADAL" clId="{566A33C0-0387-455C-9122-1BC65B88B631}" dt="2024-04-19T16:54:19.199" v="14302" actId="207"/>
          <ac:spMkLst>
            <pc:docMk/>
            <pc:sldMk cId="2999474690" sldId="435"/>
            <ac:spMk id="3" creationId="{6D40F9C0-0B13-374E-BEEF-3B9982E8FF2F}"/>
          </ac:spMkLst>
        </pc:spChg>
        <pc:spChg chg="mod">
          <ac:chgData name="Lapenna, Jacob T" userId="2c58e2d2-ed8c-4a50-a8c1-d28b636d6782" providerId="ADAL" clId="{566A33C0-0387-455C-9122-1BC65B88B631}" dt="2024-04-19T16:53:32.967" v="14292" actId="207"/>
          <ac:spMkLst>
            <pc:docMk/>
            <pc:sldMk cId="2999474690" sldId="435"/>
            <ac:spMk id="11" creationId="{8CD5237B-AD46-2331-89F8-177F30CBD807}"/>
          </ac:spMkLst>
        </pc:spChg>
        <pc:spChg chg="mod">
          <ac:chgData name="Lapenna, Jacob T" userId="2c58e2d2-ed8c-4a50-a8c1-d28b636d6782" providerId="ADAL" clId="{566A33C0-0387-455C-9122-1BC65B88B631}" dt="2024-04-19T16:53:41.419" v="14293" actId="207"/>
          <ac:spMkLst>
            <pc:docMk/>
            <pc:sldMk cId="2999474690" sldId="435"/>
            <ac:spMk id="14" creationId="{C032595B-921E-CA40-6D7E-7FD735DD7820}"/>
          </ac:spMkLst>
        </pc:spChg>
        <pc:spChg chg="mod">
          <ac:chgData name="Lapenna, Jacob T" userId="2c58e2d2-ed8c-4a50-a8c1-d28b636d6782" providerId="ADAL" clId="{566A33C0-0387-455C-9122-1BC65B88B631}" dt="2024-04-19T16:56:50.742" v="14320" actId="20577"/>
          <ac:spMkLst>
            <pc:docMk/>
            <pc:sldMk cId="2999474690" sldId="435"/>
            <ac:spMk id="15" creationId="{AEF90316-1B62-8625-7595-22924199B448}"/>
          </ac:spMkLst>
        </pc:spChg>
        <pc:spChg chg="mod">
          <ac:chgData name="Lapenna, Jacob T" userId="2c58e2d2-ed8c-4a50-a8c1-d28b636d6782" providerId="ADAL" clId="{566A33C0-0387-455C-9122-1BC65B88B631}" dt="2024-04-19T16:53:41.419" v="14293" actId="207"/>
          <ac:spMkLst>
            <pc:docMk/>
            <pc:sldMk cId="2999474690" sldId="435"/>
            <ac:spMk id="18" creationId="{35434460-8B23-F85C-D770-B794C11D6D81}"/>
          </ac:spMkLst>
        </pc:spChg>
        <pc:picChg chg="mod">
          <ac:chgData name="Lapenna, Jacob T" userId="2c58e2d2-ed8c-4a50-a8c1-d28b636d6782" providerId="ADAL" clId="{566A33C0-0387-455C-9122-1BC65B88B631}" dt="2024-04-19T16:53:54.948" v="14297" actId="29295"/>
          <ac:picMkLst>
            <pc:docMk/>
            <pc:sldMk cId="2999474690" sldId="435"/>
            <ac:picMk id="13" creationId="{8B213C59-ACBF-3EFE-8B4E-D7A49E7A7EDC}"/>
          </ac:picMkLst>
        </pc:picChg>
        <pc:cxnChg chg="mod">
          <ac:chgData name="Lapenna, Jacob T" userId="2c58e2d2-ed8c-4a50-a8c1-d28b636d6782" providerId="ADAL" clId="{566A33C0-0387-455C-9122-1BC65B88B631}" dt="2024-04-19T16:53:48.881" v="14295" actId="692"/>
          <ac:cxnSpMkLst>
            <pc:docMk/>
            <pc:sldMk cId="2999474690" sldId="435"/>
            <ac:cxnSpMk id="17" creationId="{3CCD4C3C-8D5C-9721-8D4E-9E26F63CE04D}"/>
          </ac:cxnSpMkLst>
        </pc:cxnChg>
      </pc:sldChg>
      <pc:sldChg chg="add del">
        <pc:chgData name="Lapenna, Jacob T" userId="2c58e2d2-ed8c-4a50-a8c1-d28b636d6782" providerId="ADAL" clId="{566A33C0-0387-455C-9122-1BC65B88B631}" dt="2024-04-19T16:54:21.759" v="14303" actId="47"/>
        <pc:sldMkLst>
          <pc:docMk/>
          <pc:sldMk cId="2100210164" sldId="436"/>
        </pc:sldMkLst>
      </pc:sldChg>
      <pc:sldChg chg="modSp add mod modNotesTx">
        <pc:chgData name="Lapenna, Jacob T" userId="2c58e2d2-ed8c-4a50-a8c1-d28b636d6782" providerId="ADAL" clId="{566A33C0-0387-455C-9122-1BC65B88B631}" dt="2024-05-14T22:04:21.632" v="24247" actId="20577"/>
        <pc:sldMkLst>
          <pc:docMk/>
          <pc:sldMk cId="3861704904" sldId="436"/>
        </pc:sldMkLst>
        <pc:spChg chg="mod">
          <ac:chgData name="Lapenna, Jacob T" userId="2c58e2d2-ed8c-4a50-a8c1-d28b636d6782" providerId="ADAL" clId="{566A33C0-0387-455C-9122-1BC65B88B631}" dt="2024-04-19T16:54:38.299" v="14306" actId="207"/>
          <ac:spMkLst>
            <pc:docMk/>
            <pc:sldMk cId="3861704904" sldId="436"/>
            <ac:spMk id="11" creationId="{8CD5237B-AD46-2331-89F8-177F30CBD807}"/>
          </ac:spMkLst>
        </pc:spChg>
        <pc:spChg chg="mod">
          <ac:chgData name="Lapenna, Jacob T" userId="2c58e2d2-ed8c-4a50-a8c1-d28b636d6782" providerId="ADAL" clId="{566A33C0-0387-455C-9122-1BC65B88B631}" dt="2024-04-19T16:56:43.014" v="14319" actId="20577"/>
          <ac:spMkLst>
            <pc:docMk/>
            <pc:sldMk cId="3861704904" sldId="436"/>
            <ac:spMk id="15" creationId="{AEF90316-1B62-8625-7595-22924199B448}"/>
          </ac:spMkLst>
        </pc:spChg>
      </pc:sldChg>
      <pc:sldChg chg="add del">
        <pc:chgData name="Lapenna, Jacob T" userId="2c58e2d2-ed8c-4a50-a8c1-d28b636d6782" providerId="ADAL" clId="{566A33C0-0387-455C-9122-1BC65B88B631}" dt="2024-04-19T16:53:59.220" v="14298" actId="47"/>
        <pc:sldMkLst>
          <pc:docMk/>
          <pc:sldMk cId="4114848217" sldId="436"/>
        </pc:sldMkLst>
      </pc:sldChg>
      <pc:sldChg chg="add del">
        <pc:chgData name="Lapenna, Jacob T" userId="2c58e2d2-ed8c-4a50-a8c1-d28b636d6782" providerId="ADAL" clId="{566A33C0-0387-455C-9122-1BC65B88B631}" dt="2024-04-19T16:54:00.256" v="14299" actId="47"/>
        <pc:sldMkLst>
          <pc:docMk/>
          <pc:sldMk cId="32443603" sldId="437"/>
        </pc:sldMkLst>
      </pc:sldChg>
      <pc:sldChg chg="modSp add mod">
        <pc:chgData name="Lapenna, Jacob T" userId="2c58e2d2-ed8c-4a50-a8c1-d28b636d6782" providerId="ADAL" clId="{566A33C0-0387-455C-9122-1BC65B88B631}" dt="2024-04-19T16:56:36.086" v="14318" actId="20577"/>
        <pc:sldMkLst>
          <pc:docMk/>
          <pc:sldMk cId="3457658271" sldId="437"/>
        </pc:sldMkLst>
        <pc:spChg chg="mod">
          <ac:chgData name="Lapenna, Jacob T" userId="2c58e2d2-ed8c-4a50-a8c1-d28b636d6782" providerId="ADAL" clId="{566A33C0-0387-455C-9122-1BC65B88B631}" dt="2024-04-19T16:55:09.508" v="14308" actId="207"/>
          <ac:spMkLst>
            <pc:docMk/>
            <pc:sldMk cId="3457658271" sldId="437"/>
            <ac:spMk id="11" creationId="{8CD5237B-AD46-2331-89F8-177F30CBD807}"/>
          </ac:spMkLst>
        </pc:spChg>
        <pc:spChg chg="mod">
          <ac:chgData name="Lapenna, Jacob T" userId="2c58e2d2-ed8c-4a50-a8c1-d28b636d6782" providerId="ADAL" clId="{566A33C0-0387-455C-9122-1BC65B88B631}" dt="2024-04-19T16:55:22.786" v="14310" actId="207"/>
          <ac:spMkLst>
            <pc:docMk/>
            <pc:sldMk cId="3457658271" sldId="437"/>
            <ac:spMk id="14" creationId="{C032595B-921E-CA40-6D7E-7FD735DD7820}"/>
          </ac:spMkLst>
        </pc:spChg>
        <pc:spChg chg="mod">
          <ac:chgData name="Lapenna, Jacob T" userId="2c58e2d2-ed8c-4a50-a8c1-d28b636d6782" providerId="ADAL" clId="{566A33C0-0387-455C-9122-1BC65B88B631}" dt="2024-04-19T16:56:36.086" v="14318" actId="20577"/>
          <ac:spMkLst>
            <pc:docMk/>
            <pc:sldMk cId="3457658271" sldId="437"/>
            <ac:spMk id="15" creationId="{AEF90316-1B62-8625-7595-22924199B448}"/>
          </ac:spMkLst>
        </pc:spChg>
        <pc:spChg chg="mod">
          <ac:chgData name="Lapenna, Jacob T" userId="2c58e2d2-ed8c-4a50-a8c1-d28b636d6782" providerId="ADAL" clId="{566A33C0-0387-455C-9122-1BC65B88B631}" dt="2024-04-19T16:55:22.786" v="14310" actId="207"/>
          <ac:spMkLst>
            <pc:docMk/>
            <pc:sldMk cId="3457658271" sldId="437"/>
            <ac:spMk id="18" creationId="{35434460-8B23-F85C-D770-B794C11D6D81}"/>
          </ac:spMkLst>
        </pc:spChg>
        <pc:picChg chg="mod">
          <ac:chgData name="Lapenna, Jacob T" userId="2c58e2d2-ed8c-4a50-a8c1-d28b636d6782" providerId="ADAL" clId="{566A33C0-0387-455C-9122-1BC65B88B631}" dt="2024-04-19T16:55:16.305" v="14309" actId="29295"/>
          <ac:picMkLst>
            <pc:docMk/>
            <pc:sldMk cId="3457658271" sldId="437"/>
            <ac:picMk id="13" creationId="{8B213C59-ACBF-3EFE-8B4E-D7A49E7A7EDC}"/>
          </ac:picMkLst>
        </pc:picChg>
        <pc:cxnChg chg="mod">
          <ac:chgData name="Lapenna, Jacob T" userId="2c58e2d2-ed8c-4a50-a8c1-d28b636d6782" providerId="ADAL" clId="{566A33C0-0387-455C-9122-1BC65B88B631}" dt="2024-04-19T16:55:29.200" v="14311" actId="692"/>
          <ac:cxnSpMkLst>
            <pc:docMk/>
            <pc:sldMk cId="3457658271" sldId="437"/>
            <ac:cxnSpMk id="17" creationId="{3CCD4C3C-8D5C-9721-8D4E-9E26F63CE04D}"/>
          </ac:cxnSpMkLst>
        </pc:cxnChg>
      </pc:sldChg>
      <pc:sldChg chg="modSp add mod">
        <pc:chgData name="Lapenna, Jacob T" userId="2c58e2d2-ed8c-4a50-a8c1-d28b636d6782" providerId="ADAL" clId="{566A33C0-0387-455C-9122-1BC65B88B631}" dt="2024-04-19T16:56:03.054" v="14314" actId="207"/>
        <pc:sldMkLst>
          <pc:docMk/>
          <pc:sldMk cId="1878848049" sldId="438"/>
        </pc:sldMkLst>
        <pc:spChg chg="mod">
          <ac:chgData name="Lapenna, Jacob T" userId="2c58e2d2-ed8c-4a50-a8c1-d28b636d6782" providerId="ADAL" clId="{566A33C0-0387-455C-9122-1BC65B88B631}" dt="2024-04-19T16:56:03.054" v="14314" actId="207"/>
          <ac:spMkLst>
            <pc:docMk/>
            <pc:sldMk cId="1878848049" sldId="438"/>
            <ac:spMk id="15" creationId="{AEF90316-1B62-8625-7595-22924199B448}"/>
          </ac:spMkLst>
        </pc:spChg>
      </pc:sldChg>
      <pc:sldChg chg="modSp add mod">
        <pc:chgData name="Lapenna, Jacob T" userId="2c58e2d2-ed8c-4a50-a8c1-d28b636d6782" providerId="ADAL" clId="{566A33C0-0387-455C-9122-1BC65B88B631}" dt="2024-04-19T16:56:21.336" v="14317" actId="207"/>
        <pc:sldMkLst>
          <pc:docMk/>
          <pc:sldMk cId="2159682348" sldId="439"/>
        </pc:sldMkLst>
        <pc:spChg chg="mod">
          <ac:chgData name="Lapenna, Jacob T" userId="2c58e2d2-ed8c-4a50-a8c1-d28b636d6782" providerId="ADAL" clId="{566A33C0-0387-455C-9122-1BC65B88B631}" dt="2024-04-19T16:56:21.336" v="14317" actId="207"/>
          <ac:spMkLst>
            <pc:docMk/>
            <pc:sldMk cId="2159682348" sldId="439"/>
            <ac:spMk id="15" creationId="{AEF90316-1B62-8625-7595-22924199B448}"/>
          </ac:spMkLst>
        </pc:spChg>
      </pc:sldChg>
      <pc:sldChg chg="addSp delSp modSp add mod">
        <pc:chgData name="Lapenna, Jacob T" userId="2c58e2d2-ed8c-4a50-a8c1-d28b636d6782" providerId="ADAL" clId="{566A33C0-0387-455C-9122-1BC65B88B631}" dt="2024-04-19T17:08:08.693" v="14421" actId="20577"/>
        <pc:sldMkLst>
          <pc:docMk/>
          <pc:sldMk cId="2551758694" sldId="440"/>
        </pc:sldMkLst>
        <pc:spChg chg="mod">
          <ac:chgData name="Lapenna, Jacob T" userId="2c58e2d2-ed8c-4a50-a8c1-d28b636d6782" providerId="ADAL" clId="{566A33C0-0387-455C-9122-1BC65B88B631}" dt="2024-04-19T17:01:29.014" v="14399" actId="207"/>
          <ac:spMkLst>
            <pc:docMk/>
            <pc:sldMk cId="2551758694" sldId="440"/>
            <ac:spMk id="3" creationId="{6D40F9C0-0B13-374E-BEEF-3B9982E8FF2F}"/>
          </ac:spMkLst>
        </pc:spChg>
        <pc:spChg chg="mod">
          <ac:chgData name="Lapenna, Jacob T" userId="2c58e2d2-ed8c-4a50-a8c1-d28b636d6782" providerId="ADAL" clId="{566A33C0-0387-455C-9122-1BC65B88B631}" dt="2024-04-19T17:08:02.947" v="14411" actId="20577"/>
          <ac:spMkLst>
            <pc:docMk/>
            <pc:sldMk cId="2551758694" sldId="440"/>
            <ac:spMk id="6" creationId="{3FC22C3C-0847-FA21-5FB0-B94260EDF2BD}"/>
          </ac:spMkLst>
        </pc:spChg>
        <pc:spChg chg="mod">
          <ac:chgData name="Lapenna, Jacob T" userId="2c58e2d2-ed8c-4a50-a8c1-d28b636d6782" providerId="ADAL" clId="{566A33C0-0387-455C-9122-1BC65B88B631}" dt="2024-04-19T16:57:35.457" v="14326" actId="165"/>
          <ac:spMkLst>
            <pc:docMk/>
            <pc:sldMk cId="2551758694" sldId="440"/>
            <ac:spMk id="10" creationId="{4A8D58D1-0717-DB89-8131-9AB33E8D88CD}"/>
          </ac:spMkLst>
        </pc:spChg>
        <pc:spChg chg="del">
          <ac:chgData name="Lapenna, Jacob T" userId="2c58e2d2-ed8c-4a50-a8c1-d28b636d6782" providerId="ADAL" clId="{566A33C0-0387-455C-9122-1BC65B88B631}" dt="2024-04-19T16:57:20.261" v="14324" actId="478"/>
          <ac:spMkLst>
            <pc:docMk/>
            <pc:sldMk cId="2551758694" sldId="440"/>
            <ac:spMk id="11" creationId="{8CD5237B-AD46-2331-89F8-177F30CBD807}"/>
          </ac:spMkLst>
        </pc:spChg>
        <pc:spChg chg="mod">
          <ac:chgData name="Lapenna, Jacob T" userId="2c58e2d2-ed8c-4a50-a8c1-d28b636d6782" providerId="ADAL" clId="{566A33C0-0387-455C-9122-1BC65B88B631}" dt="2024-04-19T16:57:35.457" v="14326" actId="165"/>
          <ac:spMkLst>
            <pc:docMk/>
            <pc:sldMk cId="2551758694" sldId="440"/>
            <ac:spMk id="14" creationId="{C032595B-921E-CA40-6D7E-7FD735DD7820}"/>
          </ac:spMkLst>
        </pc:spChg>
        <pc:spChg chg="del">
          <ac:chgData name="Lapenna, Jacob T" userId="2c58e2d2-ed8c-4a50-a8c1-d28b636d6782" providerId="ADAL" clId="{566A33C0-0387-455C-9122-1BC65B88B631}" dt="2024-04-19T16:57:24.181" v="14325" actId="478"/>
          <ac:spMkLst>
            <pc:docMk/>
            <pc:sldMk cId="2551758694" sldId="440"/>
            <ac:spMk id="15" creationId="{AEF90316-1B62-8625-7595-22924199B448}"/>
          </ac:spMkLst>
        </pc:spChg>
        <pc:spChg chg="del mod topLvl">
          <ac:chgData name="Lapenna, Jacob T" userId="2c58e2d2-ed8c-4a50-a8c1-d28b636d6782" providerId="ADAL" clId="{566A33C0-0387-455C-9122-1BC65B88B631}" dt="2024-04-19T16:59:30.899" v="14375" actId="478"/>
          <ac:spMkLst>
            <pc:docMk/>
            <pc:sldMk cId="2551758694" sldId="440"/>
            <ac:spMk id="18" creationId="{35434460-8B23-F85C-D770-B794C11D6D81}"/>
          </ac:spMkLst>
        </pc:spChg>
        <pc:spChg chg="mod">
          <ac:chgData name="Lapenna, Jacob T" userId="2c58e2d2-ed8c-4a50-a8c1-d28b636d6782" providerId="ADAL" clId="{566A33C0-0387-455C-9122-1BC65B88B631}" dt="2024-04-19T17:08:08.693" v="14421" actId="20577"/>
          <ac:spMkLst>
            <pc:docMk/>
            <pc:sldMk cId="2551758694" sldId="440"/>
            <ac:spMk id="21" creationId="{F017C981-A006-7CCD-4EC4-DC575F5B3653}"/>
          </ac:spMkLst>
        </pc:spChg>
        <pc:spChg chg="add mod">
          <ac:chgData name="Lapenna, Jacob T" userId="2c58e2d2-ed8c-4a50-a8c1-d28b636d6782" providerId="ADAL" clId="{566A33C0-0387-455C-9122-1BC65B88B631}" dt="2024-04-19T17:00:32.273" v="14396" actId="1076"/>
          <ac:spMkLst>
            <pc:docMk/>
            <pc:sldMk cId="2551758694" sldId="440"/>
            <ac:spMk id="26" creationId="{8050B0EB-315A-96F8-4844-C630A0E7A1D1}"/>
          </ac:spMkLst>
        </pc:spChg>
        <pc:grpChg chg="add mod">
          <ac:chgData name="Lapenna, Jacob T" userId="2c58e2d2-ed8c-4a50-a8c1-d28b636d6782" providerId="ADAL" clId="{566A33C0-0387-455C-9122-1BC65B88B631}" dt="2024-04-19T16:58:37.688" v="14371" actId="1076"/>
          <ac:grpSpMkLst>
            <pc:docMk/>
            <pc:sldMk cId="2551758694" sldId="440"/>
            <ac:grpSpMk id="2" creationId="{24A0271B-A00B-9416-234C-0D869890ABBF}"/>
          </ac:grpSpMkLst>
        </pc:grpChg>
        <pc:grpChg chg="mod topLvl">
          <ac:chgData name="Lapenna, Jacob T" userId="2c58e2d2-ed8c-4a50-a8c1-d28b636d6782" providerId="ADAL" clId="{566A33C0-0387-455C-9122-1BC65B88B631}" dt="2024-04-19T16:57:35.457" v="14326" actId="165"/>
          <ac:grpSpMkLst>
            <pc:docMk/>
            <pc:sldMk cId="2551758694" sldId="440"/>
            <ac:grpSpMk id="8" creationId="{2A89DE30-4150-F6E2-5408-D6F5AD5DAC72}"/>
          </ac:grpSpMkLst>
        </pc:grpChg>
        <pc:grpChg chg="mod topLvl">
          <ac:chgData name="Lapenna, Jacob T" userId="2c58e2d2-ed8c-4a50-a8c1-d28b636d6782" providerId="ADAL" clId="{566A33C0-0387-455C-9122-1BC65B88B631}" dt="2024-04-19T16:58:27.767" v="14370" actId="1076"/>
          <ac:grpSpMkLst>
            <pc:docMk/>
            <pc:sldMk cId="2551758694" sldId="440"/>
            <ac:grpSpMk id="12" creationId="{B591F35D-8A08-F126-7795-C2989E0143B3}"/>
          </ac:grpSpMkLst>
        </pc:grpChg>
        <pc:grpChg chg="add mod">
          <ac:chgData name="Lapenna, Jacob T" userId="2c58e2d2-ed8c-4a50-a8c1-d28b636d6782" providerId="ADAL" clId="{566A33C0-0387-455C-9122-1BC65B88B631}" dt="2024-04-19T16:59:18.293" v="14373" actId="1076"/>
          <ac:grpSpMkLst>
            <pc:docMk/>
            <pc:sldMk cId="2551758694" sldId="440"/>
            <ac:grpSpMk id="16" creationId="{AFF08CB1-5C90-96EA-28DD-4B3759872D76}"/>
          </ac:grpSpMkLst>
        </pc:grpChg>
        <pc:grpChg chg="del">
          <ac:chgData name="Lapenna, Jacob T" userId="2c58e2d2-ed8c-4a50-a8c1-d28b636d6782" providerId="ADAL" clId="{566A33C0-0387-455C-9122-1BC65B88B631}" dt="2024-04-19T16:57:35.457" v="14326" actId="165"/>
          <ac:grpSpMkLst>
            <pc:docMk/>
            <pc:sldMk cId="2551758694" sldId="440"/>
            <ac:grpSpMk id="19" creationId="{4AB6CD8C-148C-46EB-9B01-8E85DD82F229}"/>
          </ac:grpSpMkLst>
        </pc:grpChg>
        <pc:picChg chg="mod">
          <ac:chgData name="Lapenna, Jacob T" userId="2c58e2d2-ed8c-4a50-a8c1-d28b636d6782" providerId="ADAL" clId="{566A33C0-0387-455C-9122-1BC65B88B631}" dt="2024-04-19T16:57:39.790" v="14327"/>
          <ac:picMkLst>
            <pc:docMk/>
            <pc:sldMk cId="2551758694" sldId="440"/>
            <ac:picMk id="5" creationId="{B72495FD-7078-5AE9-4E67-49DDDC401B48}"/>
          </ac:picMkLst>
        </pc:picChg>
        <pc:picChg chg="mod">
          <ac:chgData name="Lapenna, Jacob T" userId="2c58e2d2-ed8c-4a50-a8c1-d28b636d6782" providerId="ADAL" clId="{566A33C0-0387-455C-9122-1BC65B88B631}" dt="2024-04-19T16:57:35.457" v="14326" actId="165"/>
          <ac:picMkLst>
            <pc:docMk/>
            <pc:sldMk cId="2551758694" sldId="440"/>
            <ac:picMk id="9" creationId="{BCAEBE6B-E0F9-22E6-4DCE-6B64EE3A70D3}"/>
          </ac:picMkLst>
        </pc:picChg>
        <pc:picChg chg="mod">
          <ac:chgData name="Lapenna, Jacob T" userId="2c58e2d2-ed8c-4a50-a8c1-d28b636d6782" providerId="ADAL" clId="{566A33C0-0387-455C-9122-1BC65B88B631}" dt="2024-04-19T16:57:35.457" v="14326" actId="165"/>
          <ac:picMkLst>
            <pc:docMk/>
            <pc:sldMk cId="2551758694" sldId="440"/>
            <ac:picMk id="13" creationId="{8B213C59-ACBF-3EFE-8B4E-D7A49E7A7EDC}"/>
          </ac:picMkLst>
        </pc:picChg>
        <pc:picChg chg="mod">
          <ac:chgData name="Lapenna, Jacob T" userId="2c58e2d2-ed8c-4a50-a8c1-d28b636d6782" providerId="ADAL" clId="{566A33C0-0387-455C-9122-1BC65B88B631}" dt="2024-04-19T16:57:57.615" v="14342"/>
          <ac:picMkLst>
            <pc:docMk/>
            <pc:sldMk cId="2551758694" sldId="440"/>
            <ac:picMk id="20" creationId="{7099AE53-A01B-D00A-121E-2E97D2B21463}"/>
          </ac:picMkLst>
        </pc:picChg>
        <pc:cxnChg chg="mod topLvl">
          <ac:chgData name="Lapenna, Jacob T" userId="2c58e2d2-ed8c-4a50-a8c1-d28b636d6782" providerId="ADAL" clId="{566A33C0-0387-455C-9122-1BC65B88B631}" dt="2024-04-19T16:58:27.767" v="14370" actId="1076"/>
          <ac:cxnSpMkLst>
            <pc:docMk/>
            <pc:sldMk cId="2551758694" sldId="440"/>
            <ac:cxnSpMk id="17" creationId="{3CCD4C3C-8D5C-9721-8D4E-9E26F63CE04D}"/>
          </ac:cxnSpMkLst>
        </pc:cxnChg>
        <pc:cxnChg chg="add mod">
          <ac:chgData name="Lapenna, Jacob T" userId="2c58e2d2-ed8c-4a50-a8c1-d28b636d6782" providerId="ADAL" clId="{566A33C0-0387-455C-9122-1BC65B88B631}" dt="2024-04-19T16:59:46.073" v="14377" actId="1582"/>
          <ac:cxnSpMkLst>
            <pc:docMk/>
            <pc:sldMk cId="2551758694" sldId="440"/>
            <ac:cxnSpMk id="23" creationId="{69BF23C2-30EF-0BC5-B00F-29A90CDD8109}"/>
          </ac:cxnSpMkLst>
        </pc:cxnChg>
        <pc:cxnChg chg="add mod">
          <ac:chgData name="Lapenna, Jacob T" userId="2c58e2d2-ed8c-4a50-a8c1-d28b636d6782" providerId="ADAL" clId="{566A33C0-0387-455C-9122-1BC65B88B631}" dt="2024-04-19T17:00:06.063" v="14379" actId="1582"/>
          <ac:cxnSpMkLst>
            <pc:docMk/>
            <pc:sldMk cId="2551758694" sldId="440"/>
            <ac:cxnSpMk id="25" creationId="{7686A7C3-AF70-82C6-F639-372F9A917E6D}"/>
          </ac:cxnSpMkLst>
        </pc:cxnChg>
        <pc:cxnChg chg="add mod">
          <ac:chgData name="Lapenna, Jacob T" userId="2c58e2d2-ed8c-4a50-a8c1-d28b636d6782" providerId="ADAL" clId="{566A33C0-0387-455C-9122-1BC65B88B631}" dt="2024-04-19T17:00:44.373" v="14398" actId="1582"/>
          <ac:cxnSpMkLst>
            <pc:docMk/>
            <pc:sldMk cId="2551758694" sldId="440"/>
            <ac:cxnSpMk id="28" creationId="{BE80F794-A4E0-8EF5-D8E4-0E8A8BBC9C4A}"/>
          </ac:cxnSpMkLst>
        </pc:cxnChg>
      </pc:sldChg>
      <pc:sldChg chg="addSp modSp add del mod">
        <pc:chgData name="Lapenna, Jacob T" userId="2c58e2d2-ed8c-4a50-a8c1-d28b636d6782" providerId="ADAL" clId="{566A33C0-0387-455C-9122-1BC65B88B631}" dt="2024-04-30T18:30:21.881" v="19948" actId="47"/>
        <pc:sldMkLst>
          <pc:docMk/>
          <pc:sldMk cId="2300125345" sldId="441"/>
        </pc:sldMkLst>
        <pc:spChg chg="mod">
          <ac:chgData name="Lapenna, Jacob T" userId="2c58e2d2-ed8c-4a50-a8c1-d28b636d6782" providerId="ADAL" clId="{566A33C0-0387-455C-9122-1BC65B88B631}" dt="2024-04-19T17:29:08.025" v="14426" actId="14100"/>
          <ac:spMkLst>
            <pc:docMk/>
            <pc:sldMk cId="2300125345" sldId="441"/>
            <ac:spMk id="7" creationId="{9D7ED1BE-CAD6-0434-D76C-3FE1BBBA43F9}"/>
          </ac:spMkLst>
        </pc:spChg>
        <pc:spChg chg="add mod">
          <ac:chgData name="Lapenna, Jacob T" userId="2c58e2d2-ed8c-4a50-a8c1-d28b636d6782" providerId="ADAL" clId="{566A33C0-0387-455C-9122-1BC65B88B631}" dt="2024-04-19T17:29:19.460" v="14428" actId="1076"/>
          <ac:spMkLst>
            <pc:docMk/>
            <pc:sldMk cId="2300125345" sldId="441"/>
            <ac:spMk id="8" creationId="{EB20CD7F-1552-5F7A-E248-32F6A0B2BA56}"/>
          </ac:spMkLst>
        </pc:spChg>
      </pc:sldChg>
      <pc:sldChg chg="add del">
        <pc:chgData name="Lapenna, Jacob T" userId="2c58e2d2-ed8c-4a50-a8c1-d28b636d6782" providerId="ADAL" clId="{566A33C0-0387-455C-9122-1BC65B88B631}" dt="2024-04-19T17:29:25.802" v="14429" actId="47"/>
        <pc:sldMkLst>
          <pc:docMk/>
          <pc:sldMk cId="2992326073" sldId="442"/>
        </pc:sldMkLst>
      </pc:sldChg>
      <pc:sldChg chg="modSp add del mod">
        <pc:chgData name="Lapenna, Jacob T" userId="2c58e2d2-ed8c-4a50-a8c1-d28b636d6782" providerId="ADAL" clId="{566A33C0-0387-455C-9122-1BC65B88B631}" dt="2024-04-30T18:30:21.881" v="19948" actId="47"/>
        <pc:sldMkLst>
          <pc:docMk/>
          <pc:sldMk cId="3771304194" sldId="442"/>
        </pc:sldMkLst>
        <pc:spChg chg="mod">
          <ac:chgData name="Lapenna, Jacob T" userId="2c58e2d2-ed8c-4a50-a8c1-d28b636d6782" providerId="ADAL" clId="{566A33C0-0387-455C-9122-1BC65B88B631}" dt="2024-04-19T17:29:43.341" v="14434" actId="14100"/>
          <ac:spMkLst>
            <pc:docMk/>
            <pc:sldMk cId="3771304194" sldId="442"/>
            <ac:spMk id="7" creationId="{9D7ED1BE-CAD6-0434-D76C-3FE1BBBA43F9}"/>
          </ac:spMkLst>
        </pc:spChg>
        <pc:spChg chg="mod">
          <ac:chgData name="Lapenna, Jacob T" userId="2c58e2d2-ed8c-4a50-a8c1-d28b636d6782" providerId="ADAL" clId="{566A33C0-0387-455C-9122-1BC65B88B631}" dt="2024-04-19T17:29:38.786" v="14433" actId="14100"/>
          <ac:spMkLst>
            <pc:docMk/>
            <pc:sldMk cId="3771304194" sldId="442"/>
            <ac:spMk id="8" creationId="{EB20CD7F-1552-5F7A-E248-32F6A0B2BA56}"/>
          </ac:spMkLst>
        </pc:spChg>
      </pc:sldChg>
      <pc:sldChg chg="modSp add del mod">
        <pc:chgData name="Lapenna, Jacob T" userId="2c58e2d2-ed8c-4a50-a8c1-d28b636d6782" providerId="ADAL" clId="{566A33C0-0387-455C-9122-1BC65B88B631}" dt="2024-04-30T18:30:21.881" v="19948" actId="47"/>
        <pc:sldMkLst>
          <pc:docMk/>
          <pc:sldMk cId="108763837" sldId="443"/>
        </pc:sldMkLst>
        <pc:spChg chg="mod">
          <ac:chgData name="Lapenna, Jacob T" userId="2c58e2d2-ed8c-4a50-a8c1-d28b636d6782" providerId="ADAL" clId="{566A33C0-0387-455C-9122-1BC65B88B631}" dt="2024-04-19T17:30:08.302" v="14437" actId="14100"/>
          <ac:spMkLst>
            <pc:docMk/>
            <pc:sldMk cId="108763837" sldId="443"/>
            <ac:spMk id="7" creationId="{9D7ED1BE-CAD6-0434-D76C-3FE1BBBA43F9}"/>
          </ac:spMkLst>
        </pc:spChg>
        <pc:spChg chg="mod">
          <ac:chgData name="Lapenna, Jacob T" userId="2c58e2d2-ed8c-4a50-a8c1-d28b636d6782" providerId="ADAL" clId="{566A33C0-0387-455C-9122-1BC65B88B631}" dt="2024-04-19T17:29:55.419" v="14435" actId="14100"/>
          <ac:spMkLst>
            <pc:docMk/>
            <pc:sldMk cId="108763837" sldId="443"/>
            <ac:spMk id="8" creationId="{EB20CD7F-1552-5F7A-E248-32F6A0B2BA56}"/>
          </ac:spMkLst>
        </pc:spChg>
      </pc:sldChg>
      <pc:sldChg chg="add del">
        <pc:chgData name="Lapenna, Jacob T" userId="2c58e2d2-ed8c-4a50-a8c1-d28b636d6782" providerId="ADAL" clId="{566A33C0-0387-455C-9122-1BC65B88B631}" dt="2024-04-19T17:29:26.705" v="14430" actId="47"/>
        <pc:sldMkLst>
          <pc:docMk/>
          <pc:sldMk cId="1616117129" sldId="443"/>
        </pc:sldMkLst>
      </pc:sldChg>
      <pc:sldChg chg="modSp add del mod">
        <pc:chgData name="Lapenna, Jacob T" userId="2c58e2d2-ed8c-4a50-a8c1-d28b636d6782" providerId="ADAL" clId="{566A33C0-0387-455C-9122-1BC65B88B631}" dt="2024-04-30T19:47:11.548" v="20403" actId="47"/>
        <pc:sldMkLst>
          <pc:docMk/>
          <pc:sldMk cId="128586784" sldId="444"/>
        </pc:sldMkLst>
        <pc:spChg chg="mod">
          <ac:chgData name="Lapenna, Jacob T" userId="2c58e2d2-ed8c-4a50-a8c1-d28b636d6782" providerId="ADAL" clId="{566A33C0-0387-455C-9122-1BC65B88B631}" dt="2024-04-19T17:36:05.261" v="14715" actId="20577"/>
          <ac:spMkLst>
            <pc:docMk/>
            <pc:sldMk cId="128586784" sldId="444"/>
            <ac:spMk id="6" creationId="{5E2DA9FE-FA87-C747-961E-F331033845FE}"/>
          </ac:spMkLst>
        </pc:spChg>
      </pc:sldChg>
      <pc:sldChg chg="add del">
        <pc:chgData name="Lapenna, Jacob T" userId="2c58e2d2-ed8c-4a50-a8c1-d28b636d6782" providerId="ADAL" clId="{566A33C0-0387-455C-9122-1BC65B88B631}" dt="2024-04-19T17:35:13.724" v="14707" actId="47"/>
        <pc:sldMkLst>
          <pc:docMk/>
          <pc:sldMk cId="1197581443" sldId="445"/>
        </pc:sldMkLst>
      </pc:sldChg>
      <pc:sldChg chg="modSp add del mod">
        <pc:chgData name="Lapenna, Jacob T" userId="2c58e2d2-ed8c-4a50-a8c1-d28b636d6782" providerId="ADAL" clId="{566A33C0-0387-455C-9122-1BC65B88B631}" dt="2024-04-30T19:47:12.509" v="20404" actId="47"/>
        <pc:sldMkLst>
          <pc:docMk/>
          <pc:sldMk cId="2058591187" sldId="445"/>
        </pc:sldMkLst>
        <pc:spChg chg="mod">
          <ac:chgData name="Lapenna, Jacob T" userId="2c58e2d2-ed8c-4a50-a8c1-d28b636d6782" providerId="ADAL" clId="{566A33C0-0387-455C-9122-1BC65B88B631}" dt="2024-04-19T17:36:01.806" v="14714" actId="20577"/>
          <ac:spMkLst>
            <pc:docMk/>
            <pc:sldMk cId="2058591187" sldId="445"/>
            <ac:spMk id="6" creationId="{5E2DA9FE-FA87-C747-961E-F331033845FE}"/>
          </ac:spMkLst>
        </pc:spChg>
      </pc:sldChg>
      <pc:sldChg chg="modSp add del mod">
        <pc:chgData name="Lapenna, Jacob T" userId="2c58e2d2-ed8c-4a50-a8c1-d28b636d6782" providerId="ADAL" clId="{566A33C0-0387-455C-9122-1BC65B88B631}" dt="2024-04-30T19:47:13.298" v="20405" actId="47"/>
        <pc:sldMkLst>
          <pc:docMk/>
          <pc:sldMk cId="2213407929" sldId="446"/>
        </pc:sldMkLst>
        <pc:spChg chg="mod">
          <ac:chgData name="Lapenna, Jacob T" userId="2c58e2d2-ed8c-4a50-a8c1-d28b636d6782" providerId="ADAL" clId="{566A33C0-0387-455C-9122-1BC65B88B631}" dt="2024-04-19T17:35:58.093" v="14713" actId="20577"/>
          <ac:spMkLst>
            <pc:docMk/>
            <pc:sldMk cId="2213407929" sldId="446"/>
            <ac:spMk id="6" creationId="{5E2DA9FE-FA87-C747-961E-F331033845FE}"/>
          </ac:spMkLst>
        </pc:spChg>
      </pc:sldChg>
      <pc:sldChg chg="add del">
        <pc:chgData name="Lapenna, Jacob T" userId="2c58e2d2-ed8c-4a50-a8c1-d28b636d6782" providerId="ADAL" clId="{566A33C0-0387-455C-9122-1BC65B88B631}" dt="2024-04-19T17:38:41.018" v="14738" actId="47"/>
        <pc:sldMkLst>
          <pc:docMk/>
          <pc:sldMk cId="1481465518" sldId="447"/>
        </pc:sldMkLst>
      </pc:sldChg>
      <pc:sldChg chg="modSp add del mod">
        <pc:chgData name="Lapenna, Jacob T" userId="2c58e2d2-ed8c-4a50-a8c1-d28b636d6782" providerId="ADAL" clId="{566A33C0-0387-455C-9122-1BC65B88B631}" dt="2024-04-19T17:38:01.805" v="14735" actId="47"/>
        <pc:sldMkLst>
          <pc:docMk/>
          <pc:sldMk cId="2029914406" sldId="447"/>
        </pc:sldMkLst>
        <pc:spChg chg="mod">
          <ac:chgData name="Lapenna, Jacob T" userId="2c58e2d2-ed8c-4a50-a8c1-d28b636d6782" providerId="ADAL" clId="{566A33C0-0387-455C-9122-1BC65B88B631}" dt="2024-04-19T17:37:12.473" v="14734" actId="207"/>
          <ac:spMkLst>
            <pc:docMk/>
            <pc:sldMk cId="2029914406" sldId="447"/>
            <ac:spMk id="6" creationId="{5E2DA9FE-FA87-C747-961E-F331033845FE}"/>
          </ac:spMkLst>
        </pc:spChg>
      </pc:sldChg>
      <pc:sldChg chg="addSp modSp add del mod">
        <pc:chgData name="Lapenna, Jacob T" userId="2c58e2d2-ed8c-4a50-a8c1-d28b636d6782" providerId="ADAL" clId="{566A33C0-0387-455C-9122-1BC65B88B631}" dt="2024-04-30T19:22:34.481" v="19983" actId="47"/>
        <pc:sldMkLst>
          <pc:docMk/>
          <pc:sldMk cId="3343468009" sldId="447"/>
        </pc:sldMkLst>
        <pc:spChg chg="add mod">
          <ac:chgData name="Lapenna, Jacob T" userId="2c58e2d2-ed8c-4a50-a8c1-d28b636d6782" providerId="ADAL" clId="{566A33C0-0387-455C-9122-1BC65B88B631}" dt="2024-04-19T17:48:44.615" v="14859" actId="1076"/>
          <ac:spMkLst>
            <pc:docMk/>
            <pc:sldMk cId="3343468009" sldId="447"/>
            <ac:spMk id="3" creationId="{AB51427D-390B-A5AC-051A-E905DE1155DF}"/>
          </ac:spMkLst>
        </pc:spChg>
        <pc:spChg chg="mod">
          <ac:chgData name="Lapenna, Jacob T" userId="2c58e2d2-ed8c-4a50-a8c1-d28b636d6782" providerId="ADAL" clId="{566A33C0-0387-455C-9122-1BC65B88B631}" dt="2024-04-19T17:46:40.339" v="14826" actId="20577"/>
          <ac:spMkLst>
            <pc:docMk/>
            <pc:sldMk cId="3343468009" sldId="447"/>
            <ac:spMk id="6" creationId="{5E2DA9FE-FA87-C747-961E-F331033845FE}"/>
          </ac:spMkLst>
        </pc:spChg>
      </pc:sldChg>
      <pc:sldChg chg="addSp delSp modSp add del mod">
        <pc:chgData name="Lapenna, Jacob T" userId="2c58e2d2-ed8c-4a50-a8c1-d28b636d6782" providerId="ADAL" clId="{566A33C0-0387-455C-9122-1BC65B88B631}" dt="2024-04-30T18:31:07.712" v="19949" actId="47"/>
        <pc:sldMkLst>
          <pc:docMk/>
          <pc:sldMk cId="3531323395" sldId="448"/>
        </pc:sldMkLst>
        <pc:spChg chg="del">
          <ac:chgData name="Lapenna, Jacob T" userId="2c58e2d2-ed8c-4a50-a8c1-d28b636d6782" providerId="ADAL" clId="{566A33C0-0387-455C-9122-1BC65B88B631}" dt="2024-04-19T18:17:28.898" v="15139" actId="478"/>
          <ac:spMkLst>
            <pc:docMk/>
            <pc:sldMk cId="3531323395" sldId="448"/>
            <ac:spMk id="3" creationId="{AB51427D-390B-A5AC-051A-E905DE1155DF}"/>
          </ac:spMkLst>
        </pc:spChg>
        <pc:spChg chg="add mod">
          <ac:chgData name="Lapenna, Jacob T" userId="2c58e2d2-ed8c-4a50-a8c1-d28b636d6782" providerId="ADAL" clId="{566A33C0-0387-455C-9122-1BC65B88B631}" dt="2024-04-19T18:17:29.507" v="15140"/>
          <ac:spMkLst>
            <pc:docMk/>
            <pc:sldMk cId="3531323395" sldId="448"/>
            <ac:spMk id="5" creationId="{E0AD304C-2A9B-455D-8634-7DF1634D9B44}"/>
          </ac:spMkLst>
        </pc:spChg>
        <pc:spChg chg="mod">
          <ac:chgData name="Lapenna, Jacob T" userId="2c58e2d2-ed8c-4a50-a8c1-d28b636d6782" providerId="ADAL" clId="{566A33C0-0387-455C-9122-1BC65B88B631}" dt="2024-04-19T18:17:35.537" v="15151" actId="20577"/>
          <ac:spMkLst>
            <pc:docMk/>
            <pc:sldMk cId="3531323395" sldId="448"/>
            <ac:spMk id="6" creationId="{5E2DA9FE-FA87-C747-961E-F331033845FE}"/>
          </ac:spMkLst>
        </pc:spChg>
        <pc:spChg chg="add mod">
          <ac:chgData name="Lapenna, Jacob T" userId="2c58e2d2-ed8c-4a50-a8c1-d28b636d6782" providerId="ADAL" clId="{566A33C0-0387-455C-9122-1BC65B88B631}" dt="2024-04-19T18:18:34.833" v="15181" actId="1035"/>
          <ac:spMkLst>
            <pc:docMk/>
            <pc:sldMk cId="3531323395" sldId="448"/>
            <ac:spMk id="8" creationId="{786C737B-C390-F9B7-4366-D4891A467692}"/>
          </ac:spMkLst>
        </pc:spChg>
        <pc:spChg chg="add mod">
          <ac:chgData name="Lapenna, Jacob T" userId="2c58e2d2-ed8c-4a50-a8c1-d28b636d6782" providerId="ADAL" clId="{566A33C0-0387-455C-9122-1BC65B88B631}" dt="2024-04-19T18:19:11.752" v="15188" actId="14100"/>
          <ac:spMkLst>
            <pc:docMk/>
            <pc:sldMk cId="3531323395" sldId="448"/>
            <ac:spMk id="9" creationId="{4D51FE94-748F-665A-509F-D4190F362970}"/>
          </ac:spMkLst>
        </pc:spChg>
      </pc:sldChg>
      <pc:sldChg chg="delSp modSp add del mod">
        <pc:chgData name="Lapenna, Jacob T" userId="2c58e2d2-ed8c-4a50-a8c1-d28b636d6782" providerId="ADAL" clId="{566A33C0-0387-455C-9122-1BC65B88B631}" dt="2024-04-19T18:00:18.998" v="15028" actId="47"/>
        <pc:sldMkLst>
          <pc:docMk/>
          <pc:sldMk cId="1197849345" sldId="449"/>
        </pc:sldMkLst>
        <pc:spChg chg="del">
          <ac:chgData name="Lapenna, Jacob T" userId="2c58e2d2-ed8c-4a50-a8c1-d28b636d6782" providerId="ADAL" clId="{566A33C0-0387-455C-9122-1BC65B88B631}" dt="2024-04-19T17:53:56.280" v="14862" actId="478"/>
          <ac:spMkLst>
            <pc:docMk/>
            <pc:sldMk cId="1197849345" sldId="449"/>
            <ac:spMk id="3" creationId="{AB51427D-390B-A5AC-051A-E905DE1155DF}"/>
          </ac:spMkLst>
        </pc:spChg>
        <pc:spChg chg="mod">
          <ac:chgData name="Lapenna, Jacob T" userId="2c58e2d2-ed8c-4a50-a8c1-d28b636d6782" providerId="ADAL" clId="{566A33C0-0387-455C-9122-1BC65B88B631}" dt="2024-04-19T17:54:11.220" v="14886" actId="20577"/>
          <ac:spMkLst>
            <pc:docMk/>
            <pc:sldMk cId="1197849345" sldId="449"/>
            <ac:spMk id="6" creationId="{5E2DA9FE-FA87-C747-961E-F331033845FE}"/>
          </ac:spMkLst>
        </pc:spChg>
      </pc:sldChg>
      <pc:sldChg chg="modSp add del mod">
        <pc:chgData name="Lapenna, Jacob T" userId="2c58e2d2-ed8c-4a50-a8c1-d28b636d6782" providerId="ADAL" clId="{566A33C0-0387-455C-9122-1BC65B88B631}" dt="2024-04-24T20:27:15.483" v="19840" actId="47"/>
        <pc:sldMkLst>
          <pc:docMk/>
          <pc:sldMk cId="2966156071" sldId="450"/>
        </pc:sldMkLst>
        <pc:spChg chg="mod">
          <ac:chgData name="Lapenna, Jacob T" userId="2c58e2d2-ed8c-4a50-a8c1-d28b636d6782" providerId="ADAL" clId="{566A33C0-0387-455C-9122-1BC65B88B631}" dt="2024-04-19T17:58:58.824" v="14916" actId="20577"/>
          <ac:spMkLst>
            <pc:docMk/>
            <pc:sldMk cId="2966156071" sldId="450"/>
            <ac:spMk id="2" creationId="{E601416C-DFE7-1946-113B-91341CF2AF80}"/>
          </ac:spMkLst>
        </pc:spChg>
        <pc:spChg chg="mod">
          <ac:chgData name="Lapenna, Jacob T" userId="2c58e2d2-ed8c-4a50-a8c1-d28b636d6782" providerId="ADAL" clId="{566A33C0-0387-455C-9122-1BC65B88B631}" dt="2024-04-19T17:59:23.785" v="14951" actId="5793"/>
          <ac:spMkLst>
            <pc:docMk/>
            <pc:sldMk cId="2966156071" sldId="450"/>
            <ac:spMk id="3" creationId="{EAEE3849-95AF-6A2E-DB62-54F0E15CC3B8}"/>
          </ac:spMkLst>
        </pc:spChg>
      </pc:sldChg>
      <pc:sldChg chg="addSp delSp modSp add del mod">
        <pc:chgData name="Lapenna, Jacob T" userId="2c58e2d2-ed8c-4a50-a8c1-d28b636d6782" providerId="ADAL" clId="{566A33C0-0387-455C-9122-1BC65B88B631}" dt="2024-04-30T18:32:22.083" v="19953" actId="47"/>
        <pc:sldMkLst>
          <pc:docMk/>
          <pc:sldMk cId="2437812034" sldId="451"/>
        </pc:sldMkLst>
        <pc:spChg chg="del">
          <ac:chgData name="Lapenna, Jacob T" userId="2c58e2d2-ed8c-4a50-a8c1-d28b636d6782" providerId="ADAL" clId="{566A33C0-0387-455C-9122-1BC65B88B631}" dt="2024-04-19T18:02:14.027" v="15031" actId="478"/>
          <ac:spMkLst>
            <pc:docMk/>
            <pc:sldMk cId="2437812034" sldId="451"/>
            <ac:spMk id="3" creationId="{FBD0F0F5-F873-ABE4-43CA-7CB254A724FD}"/>
          </ac:spMkLst>
        </pc:spChg>
        <pc:spChg chg="del">
          <ac:chgData name="Lapenna, Jacob T" userId="2c58e2d2-ed8c-4a50-a8c1-d28b636d6782" providerId="ADAL" clId="{566A33C0-0387-455C-9122-1BC65B88B631}" dt="2024-04-19T18:02:12.013" v="15030" actId="478"/>
          <ac:spMkLst>
            <pc:docMk/>
            <pc:sldMk cId="2437812034" sldId="451"/>
            <ac:spMk id="5" creationId="{17BBB21F-DF59-8AF6-3008-33FEDF65695D}"/>
          </ac:spMkLst>
        </pc:spChg>
        <pc:spChg chg="add mod">
          <ac:chgData name="Lapenna, Jacob T" userId="2c58e2d2-ed8c-4a50-a8c1-d28b636d6782" providerId="ADAL" clId="{566A33C0-0387-455C-9122-1BC65B88B631}" dt="2024-04-19T18:02:28.248" v="15044" actId="20577"/>
          <ac:spMkLst>
            <pc:docMk/>
            <pc:sldMk cId="2437812034" sldId="451"/>
            <ac:spMk id="6" creationId="{C0AC9ECE-F054-BDD4-74A4-0103C756649D}"/>
          </ac:spMkLst>
        </pc:spChg>
        <pc:spChg chg="del">
          <ac:chgData name="Lapenna, Jacob T" userId="2c58e2d2-ed8c-4a50-a8c1-d28b636d6782" providerId="ADAL" clId="{566A33C0-0387-455C-9122-1BC65B88B631}" dt="2024-04-19T18:02:15.120" v="15032" actId="478"/>
          <ac:spMkLst>
            <pc:docMk/>
            <pc:sldMk cId="2437812034" sldId="451"/>
            <ac:spMk id="7" creationId="{F563D073-C155-9CFC-C6B5-F0F3EB37A42F}"/>
          </ac:spMkLst>
        </pc:spChg>
        <pc:spChg chg="add mod">
          <ac:chgData name="Lapenna, Jacob T" userId="2c58e2d2-ed8c-4a50-a8c1-d28b636d6782" providerId="ADAL" clId="{566A33C0-0387-455C-9122-1BC65B88B631}" dt="2024-04-19T18:08:31.444" v="15138" actId="1076"/>
          <ac:spMkLst>
            <pc:docMk/>
            <pc:sldMk cId="2437812034" sldId="451"/>
            <ac:spMk id="8" creationId="{3E811AFA-641C-DE23-0333-74C0C2903252}"/>
          </ac:spMkLst>
        </pc:spChg>
      </pc:sldChg>
      <pc:sldChg chg="addSp modSp add del mod">
        <pc:chgData name="Lapenna, Jacob T" userId="2c58e2d2-ed8c-4a50-a8c1-d28b636d6782" providerId="ADAL" clId="{566A33C0-0387-455C-9122-1BC65B88B631}" dt="2024-04-30T18:31:07.712" v="19949" actId="47"/>
        <pc:sldMkLst>
          <pc:docMk/>
          <pc:sldMk cId="519243436" sldId="452"/>
        </pc:sldMkLst>
        <pc:spChg chg="add mod">
          <ac:chgData name="Lapenna, Jacob T" userId="2c58e2d2-ed8c-4a50-a8c1-d28b636d6782" providerId="ADAL" clId="{566A33C0-0387-455C-9122-1BC65B88B631}" dt="2024-04-19T18:19:45.993" v="15212" actId="14100"/>
          <ac:spMkLst>
            <pc:docMk/>
            <pc:sldMk cId="519243436" sldId="452"/>
            <ac:spMk id="3" creationId="{6E9A2620-9809-70F0-75D0-051A65284A65}"/>
          </ac:spMkLst>
        </pc:spChg>
        <pc:spChg chg="mod">
          <ac:chgData name="Lapenna, Jacob T" userId="2c58e2d2-ed8c-4a50-a8c1-d28b636d6782" providerId="ADAL" clId="{566A33C0-0387-455C-9122-1BC65B88B631}" dt="2024-04-19T18:19:24.451" v="15190" actId="14100"/>
          <ac:spMkLst>
            <pc:docMk/>
            <pc:sldMk cId="519243436" sldId="452"/>
            <ac:spMk id="9" creationId="{4D51FE94-748F-665A-509F-D4190F362970}"/>
          </ac:spMkLst>
        </pc:spChg>
      </pc:sldChg>
      <pc:sldChg chg="modSp add del mod">
        <pc:chgData name="Lapenna, Jacob T" userId="2c58e2d2-ed8c-4a50-a8c1-d28b636d6782" providerId="ADAL" clId="{566A33C0-0387-455C-9122-1BC65B88B631}" dt="2024-04-30T18:31:07.712" v="19949" actId="47"/>
        <pc:sldMkLst>
          <pc:docMk/>
          <pc:sldMk cId="1559288315" sldId="453"/>
        </pc:sldMkLst>
        <pc:spChg chg="mod">
          <ac:chgData name="Lapenna, Jacob T" userId="2c58e2d2-ed8c-4a50-a8c1-d28b636d6782" providerId="ADAL" clId="{566A33C0-0387-455C-9122-1BC65B88B631}" dt="2024-04-19T18:20:08.393" v="15215" actId="14100"/>
          <ac:spMkLst>
            <pc:docMk/>
            <pc:sldMk cId="1559288315" sldId="453"/>
            <ac:spMk id="3" creationId="{6E9A2620-9809-70F0-75D0-051A65284A65}"/>
          </ac:spMkLst>
        </pc:spChg>
        <pc:spChg chg="mod">
          <ac:chgData name="Lapenna, Jacob T" userId="2c58e2d2-ed8c-4a50-a8c1-d28b636d6782" providerId="ADAL" clId="{566A33C0-0387-455C-9122-1BC65B88B631}" dt="2024-04-19T18:20:01.996" v="15214" actId="14100"/>
          <ac:spMkLst>
            <pc:docMk/>
            <pc:sldMk cId="1559288315" sldId="453"/>
            <ac:spMk id="9" creationId="{4D51FE94-748F-665A-509F-D4190F362970}"/>
          </ac:spMkLst>
        </pc:spChg>
      </pc:sldChg>
      <pc:sldChg chg="modSp add del mod">
        <pc:chgData name="Lapenna, Jacob T" userId="2c58e2d2-ed8c-4a50-a8c1-d28b636d6782" providerId="ADAL" clId="{566A33C0-0387-455C-9122-1BC65B88B631}" dt="2024-04-30T18:31:07.712" v="19949" actId="47"/>
        <pc:sldMkLst>
          <pc:docMk/>
          <pc:sldMk cId="2764777816" sldId="454"/>
        </pc:sldMkLst>
        <pc:spChg chg="mod">
          <ac:chgData name="Lapenna, Jacob T" userId="2c58e2d2-ed8c-4a50-a8c1-d28b636d6782" providerId="ADAL" clId="{566A33C0-0387-455C-9122-1BC65B88B631}" dt="2024-04-19T18:20:29.513" v="15218" actId="14100"/>
          <ac:spMkLst>
            <pc:docMk/>
            <pc:sldMk cId="2764777816" sldId="454"/>
            <ac:spMk id="3" creationId="{6E9A2620-9809-70F0-75D0-051A65284A65}"/>
          </ac:spMkLst>
        </pc:spChg>
        <pc:spChg chg="mod">
          <ac:chgData name="Lapenna, Jacob T" userId="2c58e2d2-ed8c-4a50-a8c1-d28b636d6782" providerId="ADAL" clId="{566A33C0-0387-455C-9122-1BC65B88B631}" dt="2024-04-19T18:20:22.926" v="15217" actId="14100"/>
          <ac:spMkLst>
            <pc:docMk/>
            <pc:sldMk cId="2764777816" sldId="454"/>
            <ac:spMk id="9" creationId="{4D51FE94-748F-665A-509F-D4190F362970}"/>
          </ac:spMkLst>
        </pc:spChg>
      </pc:sldChg>
      <pc:sldChg chg="modSp add del mod">
        <pc:chgData name="Lapenna, Jacob T" userId="2c58e2d2-ed8c-4a50-a8c1-d28b636d6782" providerId="ADAL" clId="{566A33C0-0387-455C-9122-1BC65B88B631}" dt="2024-04-30T19:22:38.541" v="19984" actId="47"/>
        <pc:sldMkLst>
          <pc:docMk/>
          <pc:sldMk cId="740854865" sldId="455"/>
        </pc:sldMkLst>
        <pc:spChg chg="mod">
          <ac:chgData name="Lapenna, Jacob T" userId="2c58e2d2-ed8c-4a50-a8c1-d28b636d6782" providerId="ADAL" clId="{566A33C0-0387-455C-9122-1BC65B88B631}" dt="2024-04-19T18:20:48.801" v="15221" actId="14100"/>
          <ac:spMkLst>
            <pc:docMk/>
            <pc:sldMk cId="740854865" sldId="455"/>
            <ac:spMk id="3" creationId="{6E9A2620-9809-70F0-75D0-051A65284A65}"/>
          </ac:spMkLst>
        </pc:spChg>
        <pc:spChg chg="mod">
          <ac:chgData name="Lapenna, Jacob T" userId="2c58e2d2-ed8c-4a50-a8c1-d28b636d6782" providerId="ADAL" clId="{566A33C0-0387-455C-9122-1BC65B88B631}" dt="2024-04-19T18:20:44.856" v="15220" actId="14100"/>
          <ac:spMkLst>
            <pc:docMk/>
            <pc:sldMk cId="740854865" sldId="455"/>
            <ac:spMk id="9" creationId="{4D51FE94-748F-665A-509F-D4190F362970}"/>
          </ac:spMkLst>
        </pc:spChg>
      </pc:sldChg>
      <pc:sldChg chg="modSp add del mod">
        <pc:chgData name="Lapenna, Jacob T" userId="2c58e2d2-ed8c-4a50-a8c1-d28b636d6782" providerId="ADAL" clId="{566A33C0-0387-455C-9122-1BC65B88B631}" dt="2024-04-30T19:22:40.750" v="19985" actId="47"/>
        <pc:sldMkLst>
          <pc:docMk/>
          <pc:sldMk cId="1058032346" sldId="456"/>
        </pc:sldMkLst>
        <pc:spChg chg="mod">
          <ac:chgData name="Lapenna, Jacob T" userId="2c58e2d2-ed8c-4a50-a8c1-d28b636d6782" providerId="ADAL" clId="{566A33C0-0387-455C-9122-1BC65B88B631}" dt="2024-04-19T18:21:09.564" v="15224" actId="14100"/>
          <ac:spMkLst>
            <pc:docMk/>
            <pc:sldMk cId="1058032346" sldId="456"/>
            <ac:spMk id="3" creationId="{6E9A2620-9809-70F0-75D0-051A65284A65}"/>
          </ac:spMkLst>
        </pc:spChg>
        <pc:spChg chg="mod">
          <ac:chgData name="Lapenna, Jacob T" userId="2c58e2d2-ed8c-4a50-a8c1-d28b636d6782" providerId="ADAL" clId="{566A33C0-0387-455C-9122-1BC65B88B631}" dt="2024-04-19T18:21:02.090" v="15223" actId="14100"/>
          <ac:spMkLst>
            <pc:docMk/>
            <pc:sldMk cId="1058032346" sldId="456"/>
            <ac:spMk id="9" creationId="{4D51FE94-748F-665A-509F-D4190F362970}"/>
          </ac:spMkLst>
        </pc:spChg>
      </pc:sldChg>
      <pc:sldChg chg="delSp modSp add del mod">
        <pc:chgData name="Lapenna, Jacob T" userId="2c58e2d2-ed8c-4a50-a8c1-d28b636d6782" providerId="ADAL" clId="{566A33C0-0387-455C-9122-1BC65B88B631}" dt="2024-04-30T19:22:42.331" v="19986" actId="47"/>
        <pc:sldMkLst>
          <pc:docMk/>
          <pc:sldMk cId="2373357648" sldId="457"/>
        </pc:sldMkLst>
        <pc:spChg chg="mod">
          <ac:chgData name="Lapenna, Jacob T" userId="2c58e2d2-ed8c-4a50-a8c1-d28b636d6782" providerId="ADAL" clId="{566A33C0-0387-455C-9122-1BC65B88B631}" dt="2024-04-19T18:21:27.408" v="15227" actId="14100"/>
          <ac:spMkLst>
            <pc:docMk/>
            <pc:sldMk cId="2373357648" sldId="457"/>
            <ac:spMk id="3" creationId="{6E9A2620-9809-70F0-75D0-051A65284A65}"/>
          </ac:spMkLst>
        </pc:spChg>
        <pc:spChg chg="del">
          <ac:chgData name="Lapenna, Jacob T" userId="2c58e2d2-ed8c-4a50-a8c1-d28b636d6782" providerId="ADAL" clId="{566A33C0-0387-455C-9122-1BC65B88B631}" dt="2024-04-19T18:21:22.775" v="15226" actId="478"/>
          <ac:spMkLst>
            <pc:docMk/>
            <pc:sldMk cId="2373357648" sldId="457"/>
            <ac:spMk id="9" creationId="{4D51FE94-748F-665A-509F-D4190F362970}"/>
          </ac:spMkLst>
        </pc:spChg>
      </pc:sldChg>
      <pc:sldChg chg="addSp modSp add del mod">
        <pc:chgData name="Lapenna, Jacob T" userId="2c58e2d2-ed8c-4a50-a8c1-d28b636d6782" providerId="ADAL" clId="{566A33C0-0387-455C-9122-1BC65B88B631}" dt="2024-04-30T18:31:29.367" v="19950" actId="47"/>
        <pc:sldMkLst>
          <pc:docMk/>
          <pc:sldMk cId="3351650815" sldId="458"/>
        </pc:sldMkLst>
        <pc:spChg chg="add mod">
          <ac:chgData name="Lapenna, Jacob T" userId="2c58e2d2-ed8c-4a50-a8c1-d28b636d6782" providerId="ADAL" clId="{566A33C0-0387-455C-9122-1BC65B88B631}" dt="2024-04-19T18:27:40.164" v="15236" actId="1037"/>
          <ac:spMkLst>
            <pc:docMk/>
            <pc:sldMk cId="3351650815" sldId="458"/>
            <ac:spMk id="7" creationId="{EF94A38D-D760-7451-80FB-ECAB10F2740A}"/>
          </ac:spMkLst>
        </pc:spChg>
        <pc:spChg chg="add mod">
          <ac:chgData name="Lapenna, Jacob T" userId="2c58e2d2-ed8c-4a50-a8c1-d28b636d6782" providerId="ADAL" clId="{566A33C0-0387-455C-9122-1BC65B88B631}" dt="2024-04-19T18:27:37.572" v="15233" actId="1076"/>
          <ac:spMkLst>
            <pc:docMk/>
            <pc:sldMk cId="3351650815" sldId="458"/>
            <ac:spMk id="9" creationId="{79BA0736-525F-01C0-C937-E049A1F7582F}"/>
          </ac:spMkLst>
        </pc:spChg>
        <pc:spChg chg="add mod">
          <ac:chgData name="Lapenna, Jacob T" userId="2c58e2d2-ed8c-4a50-a8c1-d28b636d6782" providerId="ADAL" clId="{566A33C0-0387-455C-9122-1BC65B88B631}" dt="2024-04-19T18:32:14.255" v="15237"/>
          <ac:spMkLst>
            <pc:docMk/>
            <pc:sldMk cId="3351650815" sldId="458"/>
            <ac:spMk id="10" creationId="{30043033-36D4-4269-748B-3BF479A98CC8}"/>
          </ac:spMkLst>
        </pc:spChg>
      </pc:sldChg>
      <pc:sldChg chg="addSp delSp modSp add del mod">
        <pc:chgData name="Lapenna, Jacob T" userId="2c58e2d2-ed8c-4a50-a8c1-d28b636d6782" providerId="ADAL" clId="{566A33C0-0387-455C-9122-1BC65B88B631}" dt="2024-04-30T18:31:45.148" v="19951" actId="47"/>
        <pc:sldMkLst>
          <pc:docMk/>
          <pc:sldMk cId="375775588" sldId="459"/>
        </pc:sldMkLst>
        <pc:spChg chg="mod ord">
          <ac:chgData name="Lapenna, Jacob T" userId="2c58e2d2-ed8c-4a50-a8c1-d28b636d6782" providerId="ADAL" clId="{566A33C0-0387-455C-9122-1BC65B88B631}" dt="2024-04-19T18:37:43.219" v="15282" actId="1076"/>
          <ac:spMkLst>
            <pc:docMk/>
            <pc:sldMk cId="375775588" sldId="459"/>
            <ac:spMk id="3" creationId="{6E9A2620-9809-70F0-75D0-051A65284A65}"/>
          </ac:spMkLst>
        </pc:spChg>
        <pc:spChg chg="mod">
          <ac:chgData name="Lapenna, Jacob T" userId="2c58e2d2-ed8c-4a50-a8c1-d28b636d6782" providerId="ADAL" clId="{566A33C0-0387-455C-9122-1BC65B88B631}" dt="2024-04-19T18:32:46.024" v="15262" actId="20577"/>
          <ac:spMkLst>
            <pc:docMk/>
            <pc:sldMk cId="375775588" sldId="459"/>
            <ac:spMk id="6" creationId="{5E2DA9FE-FA87-C747-961E-F331033845FE}"/>
          </ac:spMkLst>
        </pc:spChg>
        <pc:spChg chg="del">
          <ac:chgData name="Lapenna, Jacob T" userId="2c58e2d2-ed8c-4a50-a8c1-d28b636d6782" providerId="ADAL" clId="{566A33C0-0387-455C-9122-1BC65B88B631}" dt="2024-04-19T18:32:29.471" v="15240" actId="478"/>
          <ac:spMkLst>
            <pc:docMk/>
            <pc:sldMk cId="375775588" sldId="459"/>
            <ac:spMk id="7" creationId="{EF94A38D-D760-7451-80FB-ECAB10F2740A}"/>
          </ac:spMkLst>
        </pc:spChg>
        <pc:spChg chg="del">
          <ac:chgData name="Lapenna, Jacob T" userId="2c58e2d2-ed8c-4a50-a8c1-d28b636d6782" providerId="ADAL" clId="{566A33C0-0387-455C-9122-1BC65B88B631}" dt="2024-04-19T18:32:37.620" v="15242" actId="478"/>
          <ac:spMkLst>
            <pc:docMk/>
            <pc:sldMk cId="375775588" sldId="459"/>
            <ac:spMk id="8" creationId="{786C737B-C390-F9B7-4366-D4891A467692}"/>
          </ac:spMkLst>
        </pc:spChg>
        <pc:spChg chg="del">
          <ac:chgData name="Lapenna, Jacob T" userId="2c58e2d2-ed8c-4a50-a8c1-d28b636d6782" providerId="ADAL" clId="{566A33C0-0387-455C-9122-1BC65B88B631}" dt="2024-04-19T18:32:27.933" v="15239" actId="478"/>
          <ac:spMkLst>
            <pc:docMk/>
            <pc:sldMk cId="375775588" sldId="459"/>
            <ac:spMk id="9" creationId="{79BA0736-525F-01C0-C937-E049A1F7582F}"/>
          </ac:spMkLst>
        </pc:spChg>
        <pc:spChg chg="add mod">
          <ac:chgData name="Lapenna, Jacob T" userId="2c58e2d2-ed8c-4a50-a8c1-d28b636d6782" providerId="ADAL" clId="{566A33C0-0387-455C-9122-1BC65B88B631}" dt="2024-04-19T18:34:50.015" v="15278" actId="14100"/>
          <ac:spMkLst>
            <pc:docMk/>
            <pc:sldMk cId="375775588" sldId="459"/>
            <ac:spMk id="11" creationId="{22C2BFF8-248B-1256-F7FA-11F73294F971}"/>
          </ac:spMkLst>
        </pc:spChg>
      </pc:sldChg>
      <pc:sldChg chg="addSp modSp add del mod">
        <pc:chgData name="Lapenna, Jacob T" userId="2c58e2d2-ed8c-4a50-a8c1-d28b636d6782" providerId="ADAL" clId="{566A33C0-0387-455C-9122-1BC65B88B631}" dt="2024-04-30T19:22:54.896" v="19987" actId="47"/>
        <pc:sldMkLst>
          <pc:docMk/>
          <pc:sldMk cId="131664797" sldId="460"/>
        </pc:sldMkLst>
        <pc:spChg chg="mod">
          <ac:chgData name="Lapenna, Jacob T" userId="2c58e2d2-ed8c-4a50-a8c1-d28b636d6782" providerId="ADAL" clId="{566A33C0-0387-455C-9122-1BC65B88B631}" dt="2024-04-19T19:00:56.363" v="15346" actId="14100"/>
          <ac:spMkLst>
            <pc:docMk/>
            <pc:sldMk cId="131664797" sldId="460"/>
            <ac:spMk id="3" creationId="{6E9A2620-9809-70F0-75D0-051A65284A65}"/>
          </ac:spMkLst>
        </pc:spChg>
        <pc:spChg chg="add mod">
          <ac:chgData name="Lapenna, Jacob T" userId="2c58e2d2-ed8c-4a50-a8c1-d28b636d6782" providerId="ADAL" clId="{566A33C0-0387-455C-9122-1BC65B88B631}" dt="2024-04-19T19:01:12.792" v="15357" actId="1035"/>
          <ac:spMkLst>
            <pc:docMk/>
            <pc:sldMk cId="131664797" sldId="460"/>
            <ac:spMk id="7" creationId="{6B0F9BDB-DCF0-BB2E-19B9-674BAEF4185B}"/>
          </ac:spMkLst>
        </pc:spChg>
      </pc:sldChg>
      <pc:sldChg chg="addSp delSp modSp add mod modNotesTx">
        <pc:chgData name="Lapenna, Jacob T" userId="2c58e2d2-ed8c-4a50-a8c1-d28b636d6782" providerId="ADAL" clId="{566A33C0-0387-455C-9122-1BC65B88B631}" dt="2024-05-14T21:56:19.980" v="23027" actId="20577"/>
        <pc:sldMkLst>
          <pc:docMk/>
          <pc:sldMk cId="1299204358" sldId="461"/>
        </pc:sldMkLst>
        <pc:spChg chg="mod">
          <ac:chgData name="Lapenna, Jacob T" userId="2c58e2d2-ed8c-4a50-a8c1-d28b636d6782" providerId="ADAL" clId="{566A33C0-0387-455C-9122-1BC65B88B631}" dt="2024-04-30T20:26:15.415" v="20723"/>
          <ac:spMkLst>
            <pc:docMk/>
            <pc:sldMk cId="1299204358" sldId="461"/>
            <ac:spMk id="3" creationId="{B652B8EC-FB14-F4AF-50F6-1B8A75625516}"/>
          </ac:spMkLst>
        </pc:spChg>
        <pc:picChg chg="add mod">
          <ac:chgData name="Lapenna, Jacob T" userId="2c58e2d2-ed8c-4a50-a8c1-d28b636d6782" providerId="ADAL" clId="{566A33C0-0387-455C-9122-1BC65B88B631}" dt="2024-04-19T18:58:38.628" v="15300" actId="1076"/>
          <ac:picMkLst>
            <pc:docMk/>
            <pc:sldMk cId="1299204358" sldId="461"/>
            <ac:picMk id="5" creationId="{20C520F5-9135-62AA-B44D-E488055C62F5}"/>
          </ac:picMkLst>
        </pc:picChg>
        <pc:picChg chg="del">
          <ac:chgData name="Lapenna, Jacob T" userId="2c58e2d2-ed8c-4a50-a8c1-d28b636d6782" providerId="ADAL" clId="{566A33C0-0387-455C-9122-1BC65B88B631}" dt="2024-04-19T18:58:14.601" v="15297" actId="478"/>
          <ac:picMkLst>
            <pc:docMk/>
            <pc:sldMk cId="1299204358" sldId="461"/>
            <ac:picMk id="6" creationId="{CB4547F2-49CC-4522-09A4-893586E0CE86}"/>
          </ac:picMkLst>
        </pc:picChg>
      </pc:sldChg>
      <pc:sldChg chg="modSp add del mod">
        <pc:chgData name="Lapenna, Jacob T" userId="2c58e2d2-ed8c-4a50-a8c1-d28b636d6782" providerId="ADAL" clId="{566A33C0-0387-455C-9122-1BC65B88B631}" dt="2024-04-30T19:47:15.552" v="20406" actId="47"/>
        <pc:sldMkLst>
          <pc:docMk/>
          <pc:sldMk cId="1318820765" sldId="462"/>
        </pc:sldMkLst>
        <pc:spChg chg="mod">
          <ac:chgData name="Lapenna, Jacob T" userId="2c58e2d2-ed8c-4a50-a8c1-d28b636d6782" providerId="ADAL" clId="{566A33C0-0387-455C-9122-1BC65B88B631}" dt="2024-04-26T21:06:05.671" v="19921" actId="14100"/>
          <ac:spMkLst>
            <pc:docMk/>
            <pc:sldMk cId="1318820765" sldId="462"/>
            <ac:spMk id="3" creationId="{6E9A2620-9809-70F0-75D0-051A65284A65}"/>
          </ac:spMkLst>
        </pc:spChg>
        <pc:spChg chg="mod">
          <ac:chgData name="Lapenna, Jacob T" userId="2c58e2d2-ed8c-4a50-a8c1-d28b636d6782" providerId="ADAL" clId="{566A33C0-0387-455C-9122-1BC65B88B631}" dt="2024-04-26T21:06:00.397" v="19920" actId="14100"/>
          <ac:spMkLst>
            <pc:docMk/>
            <pc:sldMk cId="1318820765" sldId="462"/>
            <ac:spMk id="7" creationId="{6B0F9BDB-DCF0-BB2E-19B9-674BAEF4185B}"/>
          </ac:spMkLst>
        </pc:spChg>
      </pc:sldChg>
      <pc:sldChg chg="add del">
        <pc:chgData name="Lapenna, Jacob T" userId="2c58e2d2-ed8c-4a50-a8c1-d28b636d6782" providerId="ADAL" clId="{566A33C0-0387-455C-9122-1BC65B88B631}" dt="2024-04-19T19:02:19.756" v="15362" actId="47"/>
        <pc:sldMkLst>
          <pc:docMk/>
          <pc:sldMk cId="33982710" sldId="463"/>
        </pc:sldMkLst>
      </pc:sldChg>
      <pc:sldChg chg="modSp add del mod">
        <pc:chgData name="Lapenna, Jacob T" userId="2c58e2d2-ed8c-4a50-a8c1-d28b636d6782" providerId="ADAL" clId="{566A33C0-0387-455C-9122-1BC65B88B631}" dt="2024-04-26T21:06:13.164" v="19922" actId="47"/>
        <pc:sldMkLst>
          <pc:docMk/>
          <pc:sldMk cId="3996228983" sldId="463"/>
        </pc:sldMkLst>
        <pc:spChg chg="mod">
          <ac:chgData name="Lapenna, Jacob T" userId="2c58e2d2-ed8c-4a50-a8c1-d28b636d6782" providerId="ADAL" clId="{566A33C0-0387-455C-9122-1BC65B88B631}" dt="2024-04-19T19:02:59.103" v="15367" actId="14100"/>
          <ac:spMkLst>
            <pc:docMk/>
            <pc:sldMk cId="3996228983" sldId="463"/>
            <ac:spMk id="3" creationId="{6E9A2620-9809-70F0-75D0-051A65284A65}"/>
          </ac:spMkLst>
        </pc:spChg>
        <pc:spChg chg="mod">
          <ac:chgData name="Lapenna, Jacob T" userId="2c58e2d2-ed8c-4a50-a8c1-d28b636d6782" providerId="ADAL" clId="{566A33C0-0387-455C-9122-1BC65B88B631}" dt="2024-04-19T19:03:05.762" v="15368" actId="14100"/>
          <ac:spMkLst>
            <pc:docMk/>
            <pc:sldMk cId="3996228983" sldId="463"/>
            <ac:spMk id="7" creationId="{6B0F9BDB-DCF0-BB2E-19B9-674BAEF4185B}"/>
          </ac:spMkLst>
        </pc:spChg>
      </pc:sldChg>
      <pc:sldChg chg="addSp delSp modSp add mod">
        <pc:chgData name="Lapenna, Jacob T" userId="2c58e2d2-ed8c-4a50-a8c1-d28b636d6782" providerId="ADAL" clId="{566A33C0-0387-455C-9122-1BC65B88B631}" dt="2024-04-19T19:35:35.778" v="15796" actId="1076"/>
        <pc:sldMkLst>
          <pc:docMk/>
          <pc:sldMk cId="2075550280" sldId="464"/>
        </pc:sldMkLst>
        <pc:spChg chg="del">
          <ac:chgData name="Lapenna, Jacob T" userId="2c58e2d2-ed8c-4a50-a8c1-d28b636d6782" providerId="ADAL" clId="{566A33C0-0387-455C-9122-1BC65B88B631}" dt="2024-04-19T19:33:51.681" v="15788" actId="478"/>
          <ac:spMkLst>
            <pc:docMk/>
            <pc:sldMk cId="2075550280" sldId="464"/>
            <ac:spMk id="3" creationId="{DE2F605B-CA12-E2CC-1CFB-0E9DF64340A0}"/>
          </ac:spMkLst>
        </pc:spChg>
        <pc:spChg chg="add del mod">
          <ac:chgData name="Lapenna, Jacob T" userId="2c58e2d2-ed8c-4a50-a8c1-d28b636d6782" providerId="ADAL" clId="{566A33C0-0387-455C-9122-1BC65B88B631}" dt="2024-04-19T19:33:57.900" v="15789" actId="478"/>
          <ac:spMkLst>
            <pc:docMk/>
            <pc:sldMk cId="2075550280" sldId="464"/>
            <ac:spMk id="6" creationId="{44A442BB-6A3F-74C4-0090-5C2FB45A1A3C}"/>
          </ac:spMkLst>
        </pc:spChg>
        <pc:picChg chg="add mod">
          <ac:chgData name="Lapenna, Jacob T" userId="2c58e2d2-ed8c-4a50-a8c1-d28b636d6782" providerId="ADAL" clId="{566A33C0-0387-455C-9122-1BC65B88B631}" dt="2024-04-19T19:35:35.778" v="15796" actId="1076"/>
          <ac:picMkLst>
            <pc:docMk/>
            <pc:sldMk cId="2075550280" sldId="464"/>
            <ac:picMk id="8" creationId="{F0178C38-9684-7BF7-FF19-7D2D16BFF365}"/>
          </ac:picMkLst>
        </pc:picChg>
      </pc:sldChg>
      <pc:sldChg chg="delSp modSp add del mod">
        <pc:chgData name="Lapenna, Jacob T" userId="2c58e2d2-ed8c-4a50-a8c1-d28b636d6782" providerId="ADAL" clId="{566A33C0-0387-455C-9122-1BC65B88B631}" dt="2024-04-19T19:03:44.359" v="15372" actId="47"/>
        <pc:sldMkLst>
          <pc:docMk/>
          <pc:sldMk cId="2727272841" sldId="464"/>
        </pc:sldMkLst>
        <pc:spChg chg="del">
          <ac:chgData name="Lapenna, Jacob T" userId="2c58e2d2-ed8c-4a50-a8c1-d28b636d6782" providerId="ADAL" clId="{566A33C0-0387-455C-9122-1BC65B88B631}" dt="2024-04-19T19:03:16.043" v="15370" actId="478"/>
          <ac:spMkLst>
            <pc:docMk/>
            <pc:sldMk cId="2727272841" sldId="464"/>
            <ac:spMk id="3" creationId="{6E9A2620-9809-70F0-75D0-051A65284A65}"/>
          </ac:spMkLst>
        </pc:spChg>
        <pc:spChg chg="mod">
          <ac:chgData name="Lapenna, Jacob T" userId="2c58e2d2-ed8c-4a50-a8c1-d28b636d6782" providerId="ADAL" clId="{566A33C0-0387-455C-9122-1BC65B88B631}" dt="2024-04-19T19:03:22.861" v="15371" actId="14100"/>
          <ac:spMkLst>
            <pc:docMk/>
            <pc:sldMk cId="2727272841" sldId="464"/>
            <ac:spMk id="7" creationId="{6B0F9BDB-DCF0-BB2E-19B9-674BAEF4185B}"/>
          </ac:spMkLst>
        </pc:spChg>
      </pc:sldChg>
      <pc:sldChg chg="addSp delSp modSp add mod">
        <pc:chgData name="Lapenna, Jacob T" userId="2c58e2d2-ed8c-4a50-a8c1-d28b636d6782" providerId="ADAL" clId="{566A33C0-0387-455C-9122-1BC65B88B631}" dt="2024-04-19T19:36:58.209" v="15804" actId="1076"/>
        <pc:sldMkLst>
          <pc:docMk/>
          <pc:sldMk cId="973574885" sldId="465"/>
        </pc:sldMkLst>
        <pc:picChg chg="add mod">
          <ac:chgData name="Lapenna, Jacob T" userId="2c58e2d2-ed8c-4a50-a8c1-d28b636d6782" providerId="ADAL" clId="{566A33C0-0387-455C-9122-1BC65B88B631}" dt="2024-04-19T19:36:58.209" v="15804" actId="1076"/>
          <ac:picMkLst>
            <pc:docMk/>
            <pc:sldMk cId="973574885" sldId="465"/>
            <ac:picMk id="5" creationId="{E5F732BF-65D6-3E5E-ABC3-289944940BDA}"/>
          </ac:picMkLst>
        </pc:picChg>
        <pc:picChg chg="del">
          <ac:chgData name="Lapenna, Jacob T" userId="2c58e2d2-ed8c-4a50-a8c1-d28b636d6782" providerId="ADAL" clId="{566A33C0-0387-455C-9122-1BC65B88B631}" dt="2024-04-19T19:36:42.317" v="15802" actId="478"/>
          <ac:picMkLst>
            <pc:docMk/>
            <pc:sldMk cId="973574885" sldId="465"/>
            <ac:picMk id="8" creationId="{F0178C38-9684-7BF7-FF19-7D2D16BFF365}"/>
          </ac:picMkLst>
        </pc:picChg>
      </pc:sldChg>
      <pc:sldChg chg="addSp modSp add mod">
        <pc:chgData name="Lapenna, Jacob T" userId="2c58e2d2-ed8c-4a50-a8c1-d28b636d6782" providerId="ADAL" clId="{566A33C0-0387-455C-9122-1BC65B88B631}" dt="2024-04-19T19:37:59.422" v="15810" actId="208"/>
        <pc:sldMkLst>
          <pc:docMk/>
          <pc:sldMk cId="2863069869" sldId="466"/>
        </pc:sldMkLst>
        <pc:spChg chg="add mod">
          <ac:chgData name="Lapenna, Jacob T" userId="2c58e2d2-ed8c-4a50-a8c1-d28b636d6782" providerId="ADAL" clId="{566A33C0-0387-455C-9122-1BC65B88B631}" dt="2024-04-19T19:37:59.422" v="15810" actId="208"/>
          <ac:spMkLst>
            <pc:docMk/>
            <pc:sldMk cId="2863069869" sldId="466"/>
            <ac:spMk id="3" creationId="{8A33728B-CA8F-9E98-F69B-07D1548242E7}"/>
          </ac:spMkLst>
        </pc:spChg>
      </pc:sldChg>
      <pc:sldChg chg="addSp modSp add mod">
        <pc:chgData name="Lapenna, Jacob T" userId="2c58e2d2-ed8c-4a50-a8c1-d28b636d6782" providerId="ADAL" clId="{566A33C0-0387-455C-9122-1BC65B88B631}" dt="2024-04-19T19:42:34.499" v="15855"/>
        <pc:sldMkLst>
          <pc:docMk/>
          <pc:sldMk cId="2851504182" sldId="467"/>
        </pc:sldMkLst>
        <pc:spChg chg="mod">
          <ac:chgData name="Lapenna, Jacob T" userId="2c58e2d2-ed8c-4a50-a8c1-d28b636d6782" providerId="ADAL" clId="{566A33C0-0387-455C-9122-1BC65B88B631}" dt="2024-04-19T19:39:21.773" v="15814" actId="1076"/>
          <ac:spMkLst>
            <pc:docMk/>
            <pc:sldMk cId="2851504182" sldId="467"/>
            <ac:spMk id="3" creationId="{8A33728B-CA8F-9E98-F69B-07D1548242E7}"/>
          </ac:spMkLst>
        </pc:spChg>
        <pc:spChg chg="add mod">
          <ac:chgData name="Lapenna, Jacob T" userId="2c58e2d2-ed8c-4a50-a8c1-d28b636d6782" providerId="ADAL" clId="{566A33C0-0387-455C-9122-1BC65B88B631}" dt="2024-04-19T19:42:34.499" v="15855"/>
          <ac:spMkLst>
            <pc:docMk/>
            <pc:sldMk cId="2851504182" sldId="467"/>
            <ac:spMk id="6" creationId="{FA1E3D2E-8EC9-F8EA-5B57-1E11C14373DA}"/>
          </ac:spMkLst>
        </pc:spChg>
      </pc:sldChg>
      <pc:sldChg chg="addSp delSp modSp add mod ord">
        <pc:chgData name="Lapenna, Jacob T" userId="2c58e2d2-ed8c-4a50-a8c1-d28b636d6782" providerId="ADAL" clId="{566A33C0-0387-455C-9122-1BC65B88B631}" dt="2024-04-19T21:53:19.818" v="16734" actId="14100"/>
        <pc:sldMkLst>
          <pc:docMk/>
          <pc:sldMk cId="2030355312" sldId="468"/>
        </pc:sldMkLst>
        <pc:spChg chg="mod">
          <ac:chgData name="Lapenna, Jacob T" userId="2c58e2d2-ed8c-4a50-a8c1-d28b636d6782" providerId="ADAL" clId="{566A33C0-0387-455C-9122-1BC65B88B631}" dt="2024-04-19T21:53:19.818" v="16734" actId="14100"/>
          <ac:spMkLst>
            <pc:docMk/>
            <pc:sldMk cId="2030355312" sldId="468"/>
            <ac:spMk id="3" creationId="{8A33728B-CA8F-9E98-F69B-07D1548242E7}"/>
          </ac:spMkLst>
        </pc:spChg>
        <pc:picChg chg="del">
          <ac:chgData name="Lapenna, Jacob T" userId="2c58e2d2-ed8c-4a50-a8c1-d28b636d6782" providerId="ADAL" clId="{566A33C0-0387-455C-9122-1BC65B88B631}" dt="2024-04-19T19:39:39.673" v="15816" actId="478"/>
          <ac:picMkLst>
            <pc:docMk/>
            <pc:sldMk cId="2030355312" sldId="468"/>
            <ac:picMk id="5" creationId="{E5F732BF-65D6-3E5E-ABC3-289944940BDA}"/>
          </ac:picMkLst>
        </pc:picChg>
        <pc:picChg chg="add mod ord">
          <ac:chgData name="Lapenna, Jacob T" userId="2c58e2d2-ed8c-4a50-a8c1-d28b636d6782" providerId="ADAL" clId="{566A33C0-0387-455C-9122-1BC65B88B631}" dt="2024-04-19T19:40:04.317" v="15822" actId="167"/>
          <ac:picMkLst>
            <pc:docMk/>
            <pc:sldMk cId="2030355312" sldId="468"/>
            <ac:picMk id="7" creationId="{83BB3710-423E-7FA5-4CBC-6733E71BA36D}"/>
          </ac:picMkLst>
        </pc:picChg>
      </pc:sldChg>
      <pc:sldChg chg="addSp delSp modSp new del mod">
        <pc:chgData name="Lapenna, Jacob T" userId="2c58e2d2-ed8c-4a50-a8c1-d28b636d6782" providerId="ADAL" clId="{566A33C0-0387-455C-9122-1BC65B88B631}" dt="2024-04-19T21:42:37.757" v="16616" actId="47"/>
        <pc:sldMkLst>
          <pc:docMk/>
          <pc:sldMk cId="2300198772" sldId="469"/>
        </pc:sldMkLst>
        <pc:spChg chg="del">
          <ac:chgData name="Lapenna, Jacob T" userId="2c58e2d2-ed8c-4a50-a8c1-d28b636d6782" providerId="ADAL" clId="{566A33C0-0387-455C-9122-1BC65B88B631}" dt="2024-04-19T19:40:33.952" v="15824" actId="478"/>
          <ac:spMkLst>
            <pc:docMk/>
            <pc:sldMk cId="2300198772" sldId="469"/>
            <ac:spMk id="2" creationId="{18CA8D55-8E3C-1C04-7963-E817F3772104}"/>
          </ac:spMkLst>
        </pc:spChg>
        <pc:spChg chg="mod">
          <ac:chgData name="Lapenna, Jacob T" userId="2c58e2d2-ed8c-4a50-a8c1-d28b636d6782" providerId="ADAL" clId="{566A33C0-0387-455C-9122-1BC65B88B631}" dt="2024-04-19T19:52:36.020" v="16006" actId="20577"/>
          <ac:spMkLst>
            <pc:docMk/>
            <pc:sldMk cId="2300198772" sldId="469"/>
            <ac:spMk id="3" creationId="{AB087A3E-685B-3F8F-39F5-E93ED0E8BB20}"/>
          </ac:spMkLst>
        </pc:spChg>
        <pc:spChg chg="add mod">
          <ac:chgData name="Lapenna, Jacob T" userId="2c58e2d2-ed8c-4a50-a8c1-d28b636d6782" providerId="ADAL" clId="{566A33C0-0387-455C-9122-1BC65B88B631}" dt="2024-04-19T19:40:34.392" v="15825"/>
          <ac:spMkLst>
            <pc:docMk/>
            <pc:sldMk cId="2300198772" sldId="469"/>
            <ac:spMk id="5" creationId="{951E7426-0138-2DC8-F87A-F418384A8642}"/>
          </ac:spMkLst>
        </pc:spChg>
        <pc:spChg chg="add mod">
          <ac:chgData name="Lapenna, Jacob T" userId="2c58e2d2-ed8c-4a50-a8c1-d28b636d6782" providerId="ADAL" clId="{566A33C0-0387-455C-9122-1BC65B88B631}" dt="2024-04-19T19:56:59.970" v="16007"/>
          <ac:spMkLst>
            <pc:docMk/>
            <pc:sldMk cId="2300198772" sldId="469"/>
            <ac:spMk id="6" creationId="{AC5780A0-B7AC-2DCF-DF83-F1943C92C084}"/>
          </ac:spMkLst>
        </pc:spChg>
        <pc:spChg chg="add mod">
          <ac:chgData name="Lapenna, Jacob T" userId="2c58e2d2-ed8c-4a50-a8c1-d28b636d6782" providerId="ADAL" clId="{566A33C0-0387-455C-9122-1BC65B88B631}" dt="2024-04-19T20:10:57.279" v="16279" actId="20577"/>
          <ac:spMkLst>
            <pc:docMk/>
            <pc:sldMk cId="2300198772" sldId="469"/>
            <ac:spMk id="8" creationId="{D73772CA-C1E4-9701-2A09-AB11A22F8677}"/>
          </ac:spMkLst>
        </pc:spChg>
        <pc:spChg chg="add mod">
          <ac:chgData name="Lapenna, Jacob T" userId="2c58e2d2-ed8c-4a50-a8c1-d28b636d6782" providerId="ADAL" clId="{566A33C0-0387-455C-9122-1BC65B88B631}" dt="2024-04-19T20:12:31.775" v="16288" actId="14100"/>
          <ac:spMkLst>
            <pc:docMk/>
            <pc:sldMk cId="2300198772" sldId="469"/>
            <ac:spMk id="9" creationId="{87074E13-9DA7-FF64-49EA-E9C4559EDEBD}"/>
          </ac:spMkLst>
        </pc:spChg>
        <pc:spChg chg="add mod">
          <ac:chgData name="Lapenna, Jacob T" userId="2c58e2d2-ed8c-4a50-a8c1-d28b636d6782" providerId="ADAL" clId="{566A33C0-0387-455C-9122-1BC65B88B631}" dt="2024-04-19T20:09:26.413" v="16214" actId="14100"/>
          <ac:spMkLst>
            <pc:docMk/>
            <pc:sldMk cId="2300198772" sldId="469"/>
            <ac:spMk id="10" creationId="{43532307-04B7-BCA4-97ED-EEA5B4DDC8F8}"/>
          </ac:spMkLst>
        </pc:spChg>
      </pc:sldChg>
      <pc:sldChg chg="addSp delSp modSp add del mod">
        <pc:chgData name="Lapenna, Jacob T" userId="2c58e2d2-ed8c-4a50-a8c1-d28b636d6782" providerId="ADAL" clId="{566A33C0-0387-455C-9122-1BC65B88B631}" dt="2024-04-19T20:07:10.022" v="16199" actId="47"/>
        <pc:sldMkLst>
          <pc:docMk/>
          <pc:sldMk cId="2184491941" sldId="470"/>
        </pc:sldMkLst>
        <pc:spChg chg="add mod">
          <ac:chgData name="Lapenna, Jacob T" userId="2c58e2d2-ed8c-4a50-a8c1-d28b636d6782" providerId="ADAL" clId="{566A33C0-0387-455C-9122-1BC65B88B631}" dt="2024-04-19T19:49:16.004" v="15958" actId="14100"/>
          <ac:spMkLst>
            <pc:docMk/>
            <pc:sldMk cId="2184491941" sldId="470"/>
            <ac:spMk id="2" creationId="{42E1C4BD-4347-0A64-C1D3-06AB2996BFAA}"/>
          </ac:spMkLst>
        </pc:spChg>
        <pc:spChg chg="mod">
          <ac:chgData name="Lapenna, Jacob T" userId="2c58e2d2-ed8c-4a50-a8c1-d28b636d6782" providerId="ADAL" clId="{566A33C0-0387-455C-9122-1BC65B88B631}" dt="2024-04-19T19:44:00.895" v="15890" actId="6549"/>
          <ac:spMkLst>
            <pc:docMk/>
            <pc:sldMk cId="2184491941" sldId="470"/>
            <ac:spMk id="3" creationId="{AB087A3E-685B-3F8F-39F5-E93ED0E8BB20}"/>
          </ac:spMkLst>
        </pc:spChg>
        <pc:spChg chg="ord">
          <ac:chgData name="Lapenna, Jacob T" userId="2c58e2d2-ed8c-4a50-a8c1-d28b636d6782" providerId="ADAL" clId="{566A33C0-0387-455C-9122-1BC65B88B631}" dt="2024-04-19T19:50:12.163" v="15972" actId="166"/>
          <ac:spMkLst>
            <pc:docMk/>
            <pc:sldMk cId="2184491941" sldId="470"/>
            <ac:spMk id="4" creationId="{788AD953-D9EF-3D2F-9008-CD4D480EACAA}"/>
          </ac:spMkLst>
        </pc:spChg>
        <pc:spChg chg="add del mod">
          <ac:chgData name="Lapenna, Jacob T" userId="2c58e2d2-ed8c-4a50-a8c1-d28b636d6782" providerId="ADAL" clId="{566A33C0-0387-455C-9122-1BC65B88B631}" dt="2024-04-19T19:45:11.154" v="15893" actId="478"/>
          <ac:spMkLst>
            <pc:docMk/>
            <pc:sldMk cId="2184491941" sldId="470"/>
            <ac:spMk id="6" creationId="{96DD6DBC-90AD-5F43-72E4-F045164D930D}"/>
          </ac:spMkLst>
        </pc:spChg>
        <pc:spChg chg="add mod">
          <ac:chgData name="Lapenna, Jacob T" userId="2c58e2d2-ed8c-4a50-a8c1-d28b636d6782" providerId="ADAL" clId="{566A33C0-0387-455C-9122-1BC65B88B631}" dt="2024-04-19T19:49:56.248" v="15971" actId="20577"/>
          <ac:spMkLst>
            <pc:docMk/>
            <pc:sldMk cId="2184491941" sldId="470"/>
            <ac:spMk id="8" creationId="{7AC35D31-1376-CEAF-8C53-26DE036DCC41}"/>
          </ac:spMkLst>
        </pc:spChg>
        <pc:spChg chg="add mod">
          <ac:chgData name="Lapenna, Jacob T" userId="2c58e2d2-ed8c-4a50-a8c1-d28b636d6782" providerId="ADAL" clId="{566A33C0-0387-455C-9122-1BC65B88B631}" dt="2024-04-19T19:50:38.459" v="15974" actId="14100"/>
          <ac:spMkLst>
            <pc:docMk/>
            <pc:sldMk cId="2184491941" sldId="470"/>
            <ac:spMk id="9" creationId="{31094279-0E43-F43F-A347-994C2540F019}"/>
          </ac:spMkLst>
        </pc:spChg>
        <pc:spChg chg="add del mod">
          <ac:chgData name="Lapenna, Jacob T" userId="2c58e2d2-ed8c-4a50-a8c1-d28b636d6782" providerId="ADAL" clId="{566A33C0-0387-455C-9122-1BC65B88B631}" dt="2024-04-19T19:51:17.620" v="15980" actId="21"/>
          <ac:spMkLst>
            <pc:docMk/>
            <pc:sldMk cId="2184491941" sldId="470"/>
            <ac:spMk id="10" creationId="{9256CE93-ADE4-4817-C4C8-3D982458A839}"/>
          </ac:spMkLst>
        </pc:spChg>
        <pc:spChg chg="add mod">
          <ac:chgData name="Lapenna, Jacob T" userId="2c58e2d2-ed8c-4a50-a8c1-d28b636d6782" providerId="ADAL" clId="{566A33C0-0387-455C-9122-1BC65B88B631}" dt="2024-04-19T19:51:30.856" v="15983" actId="14100"/>
          <ac:spMkLst>
            <pc:docMk/>
            <pc:sldMk cId="2184491941" sldId="470"/>
            <ac:spMk id="11" creationId="{77F19F99-6C65-A453-2CB6-5B5DE3D65D57}"/>
          </ac:spMkLst>
        </pc:spChg>
      </pc:sldChg>
      <pc:sldChg chg="addSp delSp modSp add del mod">
        <pc:chgData name="Lapenna, Jacob T" userId="2c58e2d2-ed8c-4a50-a8c1-d28b636d6782" providerId="ADAL" clId="{566A33C0-0387-455C-9122-1BC65B88B631}" dt="2024-04-30T19:03:33.555" v="19972" actId="47"/>
        <pc:sldMkLst>
          <pc:docMk/>
          <pc:sldMk cId="2547435135" sldId="471"/>
        </pc:sldMkLst>
        <pc:spChg chg="add del ord">
          <ac:chgData name="Lapenna, Jacob T" userId="2c58e2d2-ed8c-4a50-a8c1-d28b636d6782" providerId="ADAL" clId="{566A33C0-0387-455C-9122-1BC65B88B631}" dt="2024-04-19T20:06:49.081" v="16196" actId="167"/>
          <ac:spMkLst>
            <pc:docMk/>
            <pc:sldMk cId="2547435135" sldId="471"/>
            <ac:spMk id="4" creationId="{788AD953-D9EF-3D2F-9008-CD4D480EACAA}"/>
          </ac:spMkLst>
        </pc:spChg>
        <pc:spChg chg="mod">
          <ac:chgData name="Lapenna, Jacob T" userId="2c58e2d2-ed8c-4a50-a8c1-d28b636d6782" providerId="ADAL" clId="{566A33C0-0387-455C-9122-1BC65B88B631}" dt="2024-04-19T20:05:44.507" v="16178" actId="5793"/>
          <ac:spMkLst>
            <pc:docMk/>
            <pc:sldMk cId="2547435135" sldId="471"/>
            <ac:spMk id="8" creationId="{7AC35D31-1376-CEAF-8C53-26DE036DCC41}"/>
          </ac:spMkLst>
        </pc:spChg>
        <pc:spChg chg="mod">
          <ac:chgData name="Lapenna, Jacob T" userId="2c58e2d2-ed8c-4a50-a8c1-d28b636d6782" providerId="ADAL" clId="{566A33C0-0387-455C-9122-1BC65B88B631}" dt="2024-04-19T20:09:00.999" v="16210" actId="14100"/>
          <ac:spMkLst>
            <pc:docMk/>
            <pc:sldMk cId="2547435135" sldId="471"/>
            <ac:spMk id="9" creationId="{31094279-0E43-F43F-A347-994C2540F019}"/>
          </ac:spMkLst>
        </pc:spChg>
        <pc:spChg chg="del">
          <ac:chgData name="Lapenna, Jacob T" userId="2c58e2d2-ed8c-4a50-a8c1-d28b636d6782" providerId="ADAL" clId="{566A33C0-0387-455C-9122-1BC65B88B631}" dt="2024-04-19T19:51:45.016" v="15985" actId="478"/>
          <ac:spMkLst>
            <pc:docMk/>
            <pc:sldMk cId="2547435135" sldId="471"/>
            <ac:spMk id="10" creationId="{9256CE93-ADE4-4817-C4C8-3D982458A839}"/>
          </ac:spMkLst>
        </pc:spChg>
        <pc:spChg chg="mod">
          <ac:chgData name="Lapenna, Jacob T" userId="2c58e2d2-ed8c-4a50-a8c1-d28b636d6782" providerId="ADAL" clId="{566A33C0-0387-455C-9122-1BC65B88B631}" dt="2024-04-19T22:23:41.044" v="17047" actId="14100"/>
          <ac:spMkLst>
            <pc:docMk/>
            <pc:sldMk cId="2547435135" sldId="471"/>
            <ac:spMk id="11" creationId="{77F19F99-6C65-A453-2CB6-5B5DE3D65D57}"/>
          </ac:spMkLst>
        </pc:spChg>
        <pc:spChg chg="mod">
          <ac:chgData name="Lapenna, Jacob T" userId="2c58e2d2-ed8c-4a50-a8c1-d28b636d6782" providerId="ADAL" clId="{566A33C0-0387-455C-9122-1BC65B88B631}" dt="2024-04-19T22:22:00.465" v="17029"/>
          <ac:spMkLst>
            <pc:docMk/>
            <pc:sldMk cId="2547435135" sldId="471"/>
            <ac:spMk id="12" creationId="{D20E9671-F539-68BD-FA18-83F7FF1EFCA6}"/>
          </ac:spMkLst>
        </pc:spChg>
        <pc:spChg chg="mod">
          <ac:chgData name="Lapenna, Jacob T" userId="2c58e2d2-ed8c-4a50-a8c1-d28b636d6782" providerId="ADAL" clId="{566A33C0-0387-455C-9122-1BC65B88B631}" dt="2024-04-19T22:22:00.465" v="17029"/>
          <ac:spMkLst>
            <pc:docMk/>
            <pc:sldMk cId="2547435135" sldId="471"/>
            <ac:spMk id="13" creationId="{061EAA4E-76B6-4F45-220C-67D44D099619}"/>
          </ac:spMkLst>
        </pc:spChg>
        <pc:spChg chg="mod">
          <ac:chgData name="Lapenna, Jacob T" userId="2c58e2d2-ed8c-4a50-a8c1-d28b636d6782" providerId="ADAL" clId="{566A33C0-0387-455C-9122-1BC65B88B631}" dt="2024-04-19T22:22:00.465" v="17029"/>
          <ac:spMkLst>
            <pc:docMk/>
            <pc:sldMk cId="2547435135" sldId="471"/>
            <ac:spMk id="14" creationId="{43F67BD6-957C-D512-6144-8D5009553CC9}"/>
          </ac:spMkLst>
        </pc:spChg>
        <pc:spChg chg="mod">
          <ac:chgData name="Lapenna, Jacob T" userId="2c58e2d2-ed8c-4a50-a8c1-d28b636d6782" providerId="ADAL" clId="{566A33C0-0387-455C-9122-1BC65B88B631}" dt="2024-04-19T22:22:45.689" v="17042"/>
          <ac:spMkLst>
            <pc:docMk/>
            <pc:sldMk cId="2547435135" sldId="471"/>
            <ac:spMk id="20" creationId="{E1E7D5D3-AE98-3DD6-D8FC-9CEAEF0B0C16}"/>
          </ac:spMkLst>
        </pc:spChg>
        <pc:spChg chg="mod">
          <ac:chgData name="Lapenna, Jacob T" userId="2c58e2d2-ed8c-4a50-a8c1-d28b636d6782" providerId="ADAL" clId="{566A33C0-0387-455C-9122-1BC65B88B631}" dt="2024-04-19T22:22:45.689" v="17042"/>
          <ac:spMkLst>
            <pc:docMk/>
            <pc:sldMk cId="2547435135" sldId="471"/>
            <ac:spMk id="21" creationId="{438B5AF0-2925-4F4C-6A84-3D4B8D6266CC}"/>
          </ac:spMkLst>
        </pc:spChg>
        <pc:spChg chg="mod">
          <ac:chgData name="Lapenna, Jacob T" userId="2c58e2d2-ed8c-4a50-a8c1-d28b636d6782" providerId="ADAL" clId="{566A33C0-0387-455C-9122-1BC65B88B631}" dt="2024-04-19T22:22:45.689" v="17042"/>
          <ac:spMkLst>
            <pc:docMk/>
            <pc:sldMk cId="2547435135" sldId="471"/>
            <ac:spMk id="22" creationId="{CDA4AD58-3061-D343-DDA7-FEE86FC453FF}"/>
          </ac:spMkLst>
        </pc:spChg>
        <pc:grpChg chg="add del mod">
          <ac:chgData name="Lapenna, Jacob T" userId="2c58e2d2-ed8c-4a50-a8c1-d28b636d6782" providerId="ADAL" clId="{566A33C0-0387-455C-9122-1BC65B88B631}" dt="2024-04-19T22:22:45.187" v="17041" actId="478"/>
          <ac:grpSpMkLst>
            <pc:docMk/>
            <pc:sldMk cId="2547435135" sldId="471"/>
            <ac:grpSpMk id="6" creationId="{ACDC02D5-9EFA-BC65-2718-2731DA8A196A}"/>
          </ac:grpSpMkLst>
        </pc:grpChg>
        <pc:grpChg chg="mod">
          <ac:chgData name="Lapenna, Jacob T" userId="2c58e2d2-ed8c-4a50-a8c1-d28b636d6782" providerId="ADAL" clId="{566A33C0-0387-455C-9122-1BC65B88B631}" dt="2024-04-19T22:22:00.465" v="17029"/>
          <ac:grpSpMkLst>
            <pc:docMk/>
            <pc:sldMk cId="2547435135" sldId="471"/>
            <ac:grpSpMk id="7" creationId="{8D1AE2B1-8D40-0067-9C38-6FDD06C77528}"/>
          </ac:grpSpMkLst>
        </pc:grpChg>
        <pc:grpChg chg="add mod">
          <ac:chgData name="Lapenna, Jacob T" userId="2c58e2d2-ed8c-4a50-a8c1-d28b636d6782" providerId="ADAL" clId="{566A33C0-0387-455C-9122-1BC65B88B631}" dt="2024-04-19T22:22:45.689" v="17042"/>
          <ac:grpSpMkLst>
            <pc:docMk/>
            <pc:sldMk cId="2547435135" sldId="471"/>
            <ac:grpSpMk id="18" creationId="{3A282B31-211E-56C5-38CA-CAA63678EEAE}"/>
          </ac:grpSpMkLst>
        </pc:grpChg>
        <pc:grpChg chg="mod">
          <ac:chgData name="Lapenna, Jacob T" userId="2c58e2d2-ed8c-4a50-a8c1-d28b636d6782" providerId="ADAL" clId="{566A33C0-0387-455C-9122-1BC65B88B631}" dt="2024-04-19T22:22:45.689" v="17042"/>
          <ac:grpSpMkLst>
            <pc:docMk/>
            <pc:sldMk cId="2547435135" sldId="471"/>
            <ac:grpSpMk id="19" creationId="{AAA6116C-2AB6-7A66-80D4-65EA44B5EA64}"/>
          </ac:grpSpMkLst>
        </pc:grpChg>
        <pc:picChg chg="mod">
          <ac:chgData name="Lapenna, Jacob T" userId="2c58e2d2-ed8c-4a50-a8c1-d28b636d6782" providerId="ADAL" clId="{566A33C0-0387-455C-9122-1BC65B88B631}" dt="2024-04-19T22:22:00.465" v="17029"/>
          <ac:picMkLst>
            <pc:docMk/>
            <pc:sldMk cId="2547435135" sldId="471"/>
            <ac:picMk id="15" creationId="{9332B525-E893-D532-4CAF-51738D51AC4C}"/>
          </ac:picMkLst>
        </pc:picChg>
        <pc:picChg chg="mod">
          <ac:chgData name="Lapenna, Jacob T" userId="2c58e2d2-ed8c-4a50-a8c1-d28b636d6782" providerId="ADAL" clId="{566A33C0-0387-455C-9122-1BC65B88B631}" dt="2024-04-19T22:22:00.465" v="17029"/>
          <ac:picMkLst>
            <pc:docMk/>
            <pc:sldMk cId="2547435135" sldId="471"/>
            <ac:picMk id="16" creationId="{5B91D352-A117-44E2-C84A-90B90BA0D2EF}"/>
          </ac:picMkLst>
        </pc:picChg>
        <pc:picChg chg="mod">
          <ac:chgData name="Lapenna, Jacob T" userId="2c58e2d2-ed8c-4a50-a8c1-d28b636d6782" providerId="ADAL" clId="{566A33C0-0387-455C-9122-1BC65B88B631}" dt="2024-04-19T22:22:00.465" v="17029"/>
          <ac:picMkLst>
            <pc:docMk/>
            <pc:sldMk cId="2547435135" sldId="471"/>
            <ac:picMk id="17" creationId="{426EC242-00AB-4C0C-19EC-2C51C67BCAB0}"/>
          </ac:picMkLst>
        </pc:picChg>
        <pc:picChg chg="mod">
          <ac:chgData name="Lapenna, Jacob T" userId="2c58e2d2-ed8c-4a50-a8c1-d28b636d6782" providerId="ADAL" clId="{566A33C0-0387-455C-9122-1BC65B88B631}" dt="2024-04-19T22:22:45.689" v="17042"/>
          <ac:picMkLst>
            <pc:docMk/>
            <pc:sldMk cId="2547435135" sldId="471"/>
            <ac:picMk id="23" creationId="{CEB2E292-F820-3F6E-C788-8E01E947729B}"/>
          </ac:picMkLst>
        </pc:picChg>
        <pc:picChg chg="mod">
          <ac:chgData name="Lapenna, Jacob T" userId="2c58e2d2-ed8c-4a50-a8c1-d28b636d6782" providerId="ADAL" clId="{566A33C0-0387-455C-9122-1BC65B88B631}" dt="2024-04-19T22:22:45.689" v="17042"/>
          <ac:picMkLst>
            <pc:docMk/>
            <pc:sldMk cId="2547435135" sldId="471"/>
            <ac:picMk id="24" creationId="{95CDF0C0-D6AF-04CB-E4C3-93AFC8EDBBE3}"/>
          </ac:picMkLst>
        </pc:picChg>
        <pc:picChg chg="mod">
          <ac:chgData name="Lapenna, Jacob T" userId="2c58e2d2-ed8c-4a50-a8c1-d28b636d6782" providerId="ADAL" clId="{566A33C0-0387-455C-9122-1BC65B88B631}" dt="2024-04-19T22:22:45.689" v="17042"/>
          <ac:picMkLst>
            <pc:docMk/>
            <pc:sldMk cId="2547435135" sldId="471"/>
            <ac:picMk id="25" creationId="{9353768C-FD93-C4A1-AC08-09397ED50C73}"/>
          </ac:picMkLst>
        </pc:picChg>
      </pc:sldChg>
      <pc:sldChg chg="addSp delSp modSp add mod">
        <pc:chgData name="Lapenna, Jacob T" userId="2c58e2d2-ed8c-4a50-a8c1-d28b636d6782" providerId="ADAL" clId="{566A33C0-0387-455C-9122-1BC65B88B631}" dt="2024-04-26T21:10:09.337" v="19923" actId="14100"/>
        <pc:sldMkLst>
          <pc:docMk/>
          <pc:sldMk cId="706540667" sldId="472"/>
        </pc:sldMkLst>
        <pc:spChg chg="mod">
          <ac:chgData name="Lapenna, Jacob T" userId="2c58e2d2-ed8c-4a50-a8c1-d28b636d6782" providerId="ADAL" clId="{566A33C0-0387-455C-9122-1BC65B88B631}" dt="2024-04-26T21:10:09.337" v="19923" actId="14100"/>
          <ac:spMkLst>
            <pc:docMk/>
            <pc:sldMk cId="706540667" sldId="472"/>
            <ac:spMk id="9" creationId="{31094279-0E43-F43F-A347-994C2540F019}"/>
          </ac:spMkLst>
        </pc:spChg>
        <pc:spChg chg="add del mod">
          <ac:chgData name="Lapenna, Jacob T" userId="2c58e2d2-ed8c-4a50-a8c1-d28b636d6782" providerId="ADAL" clId="{566A33C0-0387-455C-9122-1BC65B88B631}" dt="2024-04-19T20:08:51.586" v="16209" actId="14100"/>
          <ac:spMkLst>
            <pc:docMk/>
            <pc:sldMk cId="706540667" sldId="472"/>
            <ac:spMk id="11" creationId="{77F19F99-6C65-A453-2CB6-5B5DE3D65D57}"/>
          </ac:spMkLst>
        </pc:spChg>
        <pc:spChg chg="add mod">
          <ac:chgData name="Lapenna, Jacob T" userId="2c58e2d2-ed8c-4a50-a8c1-d28b636d6782" providerId="ADAL" clId="{566A33C0-0387-455C-9122-1BC65B88B631}" dt="2024-04-19T22:21:03.514" v="17015" actId="164"/>
          <ac:spMkLst>
            <pc:docMk/>
            <pc:sldMk cId="706540667" sldId="472"/>
            <ac:spMk id="16" creationId="{B5E704E1-65A3-1E06-9E61-14B190E549FC}"/>
          </ac:spMkLst>
        </pc:spChg>
        <pc:spChg chg="add mod">
          <ac:chgData name="Lapenna, Jacob T" userId="2c58e2d2-ed8c-4a50-a8c1-d28b636d6782" providerId="ADAL" clId="{566A33C0-0387-455C-9122-1BC65B88B631}" dt="2024-04-19T22:21:47.102" v="17027" actId="207"/>
          <ac:spMkLst>
            <pc:docMk/>
            <pc:sldMk cId="706540667" sldId="472"/>
            <ac:spMk id="17" creationId="{EB29ED63-3AC1-71A6-1BF2-74AC80F452EC}"/>
          </ac:spMkLst>
        </pc:spChg>
        <pc:spChg chg="add mod">
          <ac:chgData name="Lapenna, Jacob T" userId="2c58e2d2-ed8c-4a50-a8c1-d28b636d6782" providerId="ADAL" clId="{566A33C0-0387-455C-9122-1BC65B88B631}" dt="2024-04-19T22:21:47.102" v="17027" actId="207"/>
          <ac:spMkLst>
            <pc:docMk/>
            <pc:sldMk cId="706540667" sldId="472"/>
            <ac:spMk id="18" creationId="{E9F5D05A-19B1-087B-7509-C2252E9C94F2}"/>
          </ac:spMkLst>
        </pc:spChg>
        <pc:spChg chg="mod">
          <ac:chgData name="Lapenna, Jacob T" userId="2c58e2d2-ed8c-4a50-a8c1-d28b636d6782" providerId="ADAL" clId="{566A33C0-0387-455C-9122-1BC65B88B631}" dt="2024-04-19T22:22:57.767" v="17045"/>
          <ac:spMkLst>
            <pc:docMk/>
            <pc:sldMk cId="706540667" sldId="472"/>
            <ac:spMk id="22" creationId="{D111B47F-3FBB-C19F-17EA-60AE07DD3BA9}"/>
          </ac:spMkLst>
        </pc:spChg>
        <pc:spChg chg="mod">
          <ac:chgData name="Lapenna, Jacob T" userId="2c58e2d2-ed8c-4a50-a8c1-d28b636d6782" providerId="ADAL" clId="{566A33C0-0387-455C-9122-1BC65B88B631}" dt="2024-04-19T22:22:57.767" v="17045"/>
          <ac:spMkLst>
            <pc:docMk/>
            <pc:sldMk cId="706540667" sldId="472"/>
            <ac:spMk id="23" creationId="{65B10DE1-7E29-3364-E4CB-BA514B0E9D5B}"/>
          </ac:spMkLst>
        </pc:spChg>
        <pc:spChg chg="mod">
          <ac:chgData name="Lapenna, Jacob T" userId="2c58e2d2-ed8c-4a50-a8c1-d28b636d6782" providerId="ADAL" clId="{566A33C0-0387-455C-9122-1BC65B88B631}" dt="2024-04-19T22:22:57.767" v="17045"/>
          <ac:spMkLst>
            <pc:docMk/>
            <pc:sldMk cId="706540667" sldId="472"/>
            <ac:spMk id="24" creationId="{F4C60A46-1E7C-88E0-B0BA-394FE9F4F1D9}"/>
          </ac:spMkLst>
        </pc:spChg>
        <pc:spChg chg="add mod">
          <ac:chgData name="Lapenna, Jacob T" userId="2c58e2d2-ed8c-4a50-a8c1-d28b636d6782" providerId="ADAL" clId="{566A33C0-0387-455C-9122-1BC65B88B631}" dt="2024-04-19T22:32:35.308" v="17090" actId="14100"/>
          <ac:spMkLst>
            <pc:docMk/>
            <pc:sldMk cId="706540667" sldId="472"/>
            <ac:spMk id="28" creationId="{463838CF-EC8A-DACE-5949-655A8FD5E1B9}"/>
          </ac:spMkLst>
        </pc:spChg>
        <pc:grpChg chg="add mod">
          <ac:chgData name="Lapenna, Jacob T" userId="2c58e2d2-ed8c-4a50-a8c1-d28b636d6782" providerId="ADAL" clId="{566A33C0-0387-455C-9122-1BC65B88B631}" dt="2024-04-19T22:21:03.514" v="17015" actId="164"/>
          <ac:grpSpMkLst>
            <pc:docMk/>
            <pc:sldMk cId="706540667" sldId="472"/>
            <ac:grpSpMk id="15" creationId="{DDBC9D6E-3EE6-A3CE-9B58-D40E51C56589}"/>
          </ac:grpSpMkLst>
        </pc:grpChg>
        <pc:grpChg chg="add del mod">
          <ac:chgData name="Lapenna, Jacob T" userId="2c58e2d2-ed8c-4a50-a8c1-d28b636d6782" providerId="ADAL" clId="{566A33C0-0387-455C-9122-1BC65B88B631}" dt="2024-04-19T22:23:03.912" v="17046" actId="478"/>
          <ac:grpSpMkLst>
            <pc:docMk/>
            <pc:sldMk cId="706540667" sldId="472"/>
            <ac:grpSpMk id="19" creationId="{96124C7D-F3F7-505B-BCAB-D4D6DC7DD3A9}"/>
          </ac:grpSpMkLst>
        </pc:grpChg>
        <pc:grpChg chg="add mod">
          <ac:chgData name="Lapenna, Jacob T" userId="2c58e2d2-ed8c-4a50-a8c1-d28b636d6782" providerId="ADAL" clId="{566A33C0-0387-455C-9122-1BC65B88B631}" dt="2024-04-19T22:22:57.767" v="17045"/>
          <ac:grpSpMkLst>
            <pc:docMk/>
            <pc:sldMk cId="706540667" sldId="472"/>
            <ac:grpSpMk id="20" creationId="{59E344B2-095A-090B-70FA-7E79DD40F72B}"/>
          </ac:grpSpMkLst>
        </pc:grpChg>
        <pc:grpChg chg="mod">
          <ac:chgData name="Lapenna, Jacob T" userId="2c58e2d2-ed8c-4a50-a8c1-d28b636d6782" providerId="ADAL" clId="{566A33C0-0387-455C-9122-1BC65B88B631}" dt="2024-04-19T22:22:57.767" v="17045"/>
          <ac:grpSpMkLst>
            <pc:docMk/>
            <pc:sldMk cId="706540667" sldId="472"/>
            <ac:grpSpMk id="21" creationId="{64E43059-9FA9-24B9-3CA9-2EAACA428C76}"/>
          </ac:grpSpMkLst>
        </pc:grpChg>
        <pc:picChg chg="add mod">
          <ac:chgData name="Lapenna, Jacob T" userId="2c58e2d2-ed8c-4a50-a8c1-d28b636d6782" providerId="ADAL" clId="{566A33C0-0387-455C-9122-1BC65B88B631}" dt="2024-04-19T22:21:34.894" v="17024" actId="207"/>
          <ac:picMkLst>
            <pc:docMk/>
            <pc:sldMk cId="706540667" sldId="472"/>
            <ac:picMk id="7" creationId="{E34092DB-0DA5-8BEB-D7BD-522F6DFD51FD}"/>
          </ac:picMkLst>
        </pc:picChg>
        <pc:picChg chg="add mod">
          <ac:chgData name="Lapenna, Jacob T" userId="2c58e2d2-ed8c-4a50-a8c1-d28b636d6782" providerId="ADAL" clId="{566A33C0-0387-455C-9122-1BC65B88B631}" dt="2024-04-19T22:21:39.676" v="17026" actId="207"/>
          <ac:picMkLst>
            <pc:docMk/>
            <pc:sldMk cId="706540667" sldId="472"/>
            <ac:picMk id="12" creationId="{FBFABEC1-5143-FA27-F0C4-1F8A95127C81}"/>
          </ac:picMkLst>
        </pc:picChg>
        <pc:picChg chg="add mod">
          <ac:chgData name="Lapenna, Jacob T" userId="2c58e2d2-ed8c-4a50-a8c1-d28b636d6782" providerId="ADAL" clId="{566A33C0-0387-455C-9122-1BC65B88B631}" dt="2024-04-19T22:18:52.872" v="16967" actId="164"/>
          <ac:picMkLst>
            <pc:docMk/>
            <pc:sldMk cId="706540667" sldId="472"/>
            <ac:picMk id="14" creationId="{7C121BB2-CC01-75FD-B35C-26B2D903B151}"/>
          </ac:picMkLst>
        </pc:picChg>
        <pc:picChg chg="mod">
          <ac:chgData name="Lapenna, Jacob T" userId="2c58e2d2-ed8c-4a50-a8c1-d28b636d6782" providerId="ADAL" clId="{566A33C0-0387-455C-9122-1BC65B88B631}" dt="2024-04-19T22:22:57.767" v="17045"/>
          <ac:picMkLst>
            <pc:docMk/>
            <pc:sldMk cId="706540667" sldId="472"/>
            <ac:picMk id="25" creationId="{A5A5AA6B-D9D7-57CF-D385-27FF7233FDEC}"/>
          </ac:picMkLst>
        </pc:picChg>
        <pc:picChg chg="mod">
          <ac:chgData name="Lapenna, Jacob T" userId="2c58e2d2-ed8c-4a50-a8c1-d28b636d6782" providerId="ADAL" clId="{566A33C0-0387-455C-9122-1BC65B88B631}" dt="2024-04-19T22:22:57.767" v="17045"/>
          <ac:picMkLst>
            <pc:docMk/>
            <pc:sldMk cId="706540667" sldId="472"/>
            <ac:picMk id="26" creationId="{0F814759-9F6C-9AE2-E2DC-DB13C2275AB2}"/>
          </ac:picMkLst>
        </pc:picChg>
        <pc:picChg chg="mod">
          <ac:chgData name="Lapenna, Jacob T" userId="2c58e2d2-ed8c-4a50-a8c1-d28b636d6782" providerId="ADAL" clId="{566A33C0-0387-455C-9122-1BC65B88B631}" dt="2024-04-19T22:22:57.767" v="17045"/>
          <ac:picMkLst>
            <pc:docMk/>
            <pc:sldMk cId="706540667" sldId="472"/>
            <ac:picMk id="27" creationId="{B2EDF0B7-068E-2FA6-70AA-5A456F1B02A9}"/>
          </ac:picMkLst>
        </pc:picChg>
      </pc:sldChg>
      <pc:sldChg chg="addSp delSp modSp add mod">
        <pc:chgData name="Lapenna, Jacob T" userId="2c58e2d2-ed8c-4a50-a8c1-d28b636d6782" providerId="ADAL" clId="{566A33C0-0387-455C-9122-1BC65B88B631}" dt="2024-04-19T22:22:52.785" v="17044"/>
        <pc:sldMkLst>
          <pc:docMk/>
          <pc:sldMk cId="2544306214" sldId="473"/>
        </pc:sldMkLst>
        <pc:spChg chg="mod">
          <ac:chgData name="Lapenna, Jacob T" userId="2c58e2d2-ed8c-4a50-a8c1-d28b636d6782" providerId="ADAL" clId="{566A33C0-0387-455C-9122-1BC65B88B631}" dt="2024-04-19T20:08:37.062" v="16208" actId="14100"/>
          <ac:spMkLst>
            <pc:docMk/>
            <pc:sldMk cId="2544306214" sldId="473"/>
            <ac:spMk id="9" creationId="{31094279-0E43-F43F-A347-994C2540F019}"/>
          </ac:spMkLst>
        </pc:spChg>
        <pc:spChg chg="mod">
          <ac:chgData name="Lapenna, Jacob T" userId="2c58e2d2-ed8c-4a50-a8c1-d28b636d6782" providerId="ADAL" clId="{566A33C0-0387-455C-9122-1BC65B88B631}" dt="2024-04-19T22:21:58.129" v="17028"/>
          <ac:spMkLst>
            <pc:docMk/>
            <pc:sldMk cId="2544306214" sldId="473"/>
            <ac:spMk id="10" creationId="{CC81EDB7-5F04-44BC-9B01-DD5C96D599A4}"/>
          </ac:spMkLst>
        </pc:spChg>
        <pc:spChg chg="mod">
          <ac:chgData name="Lapenna, Jacob T" userId="2c58e2d2-ed8c-4a50-a8c1-d28b636d6782" providerId="ADAL" clId="{566A33C0-0387-455C-9122-1BC65B88B631}" dt="2024-04-19T20:08:04.001" v="16206" actId="14100"/>
          <ac:spMkLst>
            <pc:docMk/>
            <pc:sldMk cId="2544306214" sldId="473"/>
            <ac:spMk id="11" creationId="{77F19F99-6C65-A453-2CB6-5B5DE3D65D57}"/>
          </ac:spMkLst>
        </pc:spChg>
        <pc:spChg chg="mod">
          <ac:chgData name="Lapenna, Jacob T" userId="2c58e2d2-ed8c-4a50-a8c1-d28b636d6782" providerId="ADAL" clId="{566A33C0-0387-455C-9122-1BC65B88B631}" dt="2024-04-19T22:21:58.129" v="17028"/>
          <ac:spMkLst>
            <pc:docMk/>
            <pc:sldMk cId="2544306214" sldId="473"/>
            <ac:spMk id="12" creationId="{8E78FD2C-07B0-0397-2BA6-805532B55F19}"/>
          </ac:spMkLst>
        </pc:spChg>
        <pc:spChg chg="mod">
          <ac:chgData name="Lapenna, Jacob T" userId="2c58e2d2-ed8c-4a50-a8c1-d28b636d6782" providerId="ADAL" clId="{566A33C0-0387-455C-9122-1BC65B88B631}" dt="2024-04-19T22:21:58.129" v="17028"/>
          <ac:spMkLst>
            <pc:docMk/>
            <pc:sldMk cId="2544306214" sldId="473"/>
            <ac:spMk id="13" creationId="{6AFADAA2-0CCE-0067-85FE-DEB538D293E3}"/>
          </ac:spMkLst>
        </pc:spChg>
        <pc:spChg chg="mod">
          <ac:chgData name="Lapenna, Jacob T" userId="2c58e2d2-ed8c-4a50-a8c1-d28b636d6782" providerId="ADAL" clId="{566A33C0-0387-455C-9122-1BC65B88B631}" dt="2024-04-19T22:22:52.785" v="17044"/>
          <ac:spMkLst>
            <pc:docMk/>
            <pc:sldMk cId="2544306214" sldId="473"/>
            <ac:spMk id="19" creationId="{DAB89842-1B19-1186-B9F0-F97D1D166FAD}"/>
          </ac:spMkLst>
        </pc:spChg>
        <pc:spChg chg="mod">
          <ac:chgData name="Lapenna, Jacob T" userId="2c58e2d2-ed8c-4a50-a8c1-d28b636d6782" providerId="ADAL" clId="{566A33C0-0387-455C-9122-1BC65B88B631}" dt="2024-04-19T22:22:52.785" v="17044"/>
          <ac:spMkLst>
            <pc:docMk/>
            <pc:sldMk cId="2544306214" sldId="473"/>
            <ac:spMk id="20" creationId="{532B223A-570B-B0BA-6125-D1CA60BF60E0}"/>
          </ac:spMkLst>
        </pc:spChg>
        <pc:spChg chg="mod">
          <ac:chgData name="Lapenna, Jacob T" userId="2c58e2d2-ed8c-4a50-a8c1-d28b636d6782" providerId="ADAL" clId="{566A33C0-0387-455C-9122-1BC65B88B631}" dt="2024-04-19T22:22:52.785" v="17044"/>
          <ac:spMkLst>
            <pc:docMk/>
            <pc:sldMk cId="2544306214" sldId="473"/>
            <ac:spMk id="21" creationId="{9EF0A96B-303A-C986-0A7A-732D0F7B2C66}"/>
          </ac:spMkLst>
        </pc:spChg>
        <pc:grpChg chg="add del mod">
          <ac:chgData name="Lapenna, Jacob T" userId="2c58e2d2-ed8c-4a50-a8c1-d28b636d6782" providerId="ADAL" clId="{566A33C0-0387-455C-9122-1BC65B88B631}" dt="2024-04-19T22:22:52.353" v="17043" actId="478"/>
          <ac:grpSpMkLst>
            <pc:docMk/>
            <pc:sldMk cId="2544306214" sldId="473"/>
            <ac:grpSpMk id="6" creationId="{C8E3AF2F-8612-B39A-A329-CDC45ADBEFF8}"/>
          </ac:grpSpMkLst>
        </pc:grpChg>
        <pc:grpChg chg="mod">
          <ac:chgData name="Lapenna, Jacob T" userId="2c58e2d2-ed8c-4a50-a8c1-d28b636d6782" providerId="ADAL" clId="{566A33C0-0387-455C-9122-1BC65B88B631}" dt="2024-04-19T22:21:58.129" v="17028"/>
          <ac:grpSpMkLst>
            <pc:docMk/>
            <pc:sldMk cId="2544306214" sldId="473"/>
            <ac:grpSpMk id="7" creationId="{B63C43EC-8EC0-E484-50F5-8906D46CA6AE}"/>
          </ac:grpSpMkLst>
        </pc:grpChg>
        <pc:grpChg chg="add mod">
          <ac:chgData name="Lapenna, Jacob T" userId="2c58e2d2-ed8c-4a50-a8c1-d28b636d6782" providerId="ADAL" clId="{566A33C0-0387-455C-9122-1BC65B88B631}" dt="2024-04-19T22:22:52.785" v="17044"/>
          <ac:grpSpMkLst>
            <pc:docMk/>
            <pc:sldMk cId="2544306214" sldId="473"/>
            <ac:grpSpMk id="17" creationId="{A601195F-D7F9-ED92-001E-00B4026B918F}"/>
          </ac:grpSpMkLst>
        </pc:grpChg>
        <pc:grpChg chg="mod">
          <ac:chgData name="Lapenna, Jacob T" userId="2c58e2d2-ed8c-4a50-a8c1-d28b636d6782" providerId="ADAL" clId="{566A33C0-0387-455C-9122-1BC65B88B631}" dt="2024-04-19T22:22:52.785" v="17044"/>
          <ac:grpSpMkLst>
            <pc:docMk/>
            <pc:sldMk cId="2544306214" sldId="473"/>
            <ac:grpSpMk id="18" creationId="{C3410CB9-7BD2-D9CD-09C1-41D4B534CBA4}"/>
          </ac:grpSpMkLst>
        </pc:grpChg>
        <pc:picChg chg="mod">
          <ac:chgData name="Lapenna, Jacob T" userId="2c58e2d2-ed8c-4a50-a8c1-d28b636d6782" providerId="ADAL" clId="{566A33C0-0387-455C-9122-1BC65B88B631}" dt="2024-04-19T22:21:58.129" v="17028"/>
          <ac:picMkLst>
            <pc:docMk/>
            <pc:sldMk cId="2544306214" sldId="473"/>
            <ac:picMk id="14" creationId="{D5F96F1E-98F3-F7C3-B519-D5DF3A96E215}"/>
          </ac:picMkLst>
        </pc:picChg>
        <pc:picChg chg="mod">
          <ac:chgData name="Lapenna, Jacob T" userId="2c58e2d2-ed8c-4a50-a8c1-d28b636d6782" providerId="ADAL" clId="{566A33C0-0387-455C-9122-1BC65B88B631}" dt="2024-04-19T22:21:58.129" v="17028"/>
          <ac:picMkLst>
            <pc:docMk/>
            <pc:sldMk cId="2544306214" sldId="473"/>
            <ac:picMk id="15" creationId="{8EE5360A-40C1-1FD9-4FA0-F25B0F4840D6}"/>
          </ac:picMkLst>
        </pc:picChg>
        <pc:picChg chg="mod">
          <ac:chgData name="Lapenna, Jacob T" userId="2c58e2d2-ed8c-4a50-a8c1-d28b636d6782" providerId="ADAL" clId="{566A33C0-0387-455C-9122-1BC65B88B631}" dt="2024-04-19T22:21:58.129" v="17028"/>
          <ac:picMkLst>
            <pc:docMk/>
            <pc:sldMk cId="2544306214" sldId="473"/>
            <ac:picMk id="16" creationId="{39651FE7-62FC-96F6-3D83-A1F98901E543}"/>
          </ac:picMkLst>
        </pc:picChg>
        <pc:picChg chg="mod">
          <ac:chgData name="Lapenna, Jacob T" userId="2c58e2d2-ed8c-4a50-a8c1-d28b636d6782" providerId="ADAL" clId="{566A33C0-0387-455C-9122-1BC65B88B631}" dt="2024-04-19T22:22:52.785" v="17044"/>
          <ac:picMkLst>
            <pc:docMk/>
            <pc:sldMk cId="2544306214" sldId="473"/>
            <ac:picMk id="22" creationId="{08B2B419-FDB0-69F2-3244-23C64F3B5BF7}"/>
          </ac:picMkLst>
        </pc:picChg>
        <pc:picChg chg="mod">
          <ac:chgData name="Lapenna, Jacob T" userId="2c58e2d2-ed8c-4a50-a8c1-d28b636d6782" providerId="ADAL" clId="{566A33C0-0387-455C-9122-1BC65B88B631}" dt="2024-04-19T22:22:52.785" v="17044"/>
          <ac:picMkLst>
            <pc:docMk/>
            <pc:sldMk cId="2544306214" sldId="473"/>
            <ac:picMk id="23" creationId="{4EFB58C7-27E3-CCE4-B937-07653DDE8BFD}"/>
          </ac:picMkLst>
        </pc:picChg>
        <pc:picChg chg="mod">
          <ac:chgData name="Lapenna, Jacob T" userId="2c58e2d2-ed8c-4a50-a8c1-d28b636d6782" providerId="ADAL" clId="{566A33C0-0387-455C-9122-1BC65B88B631}" dt="2024-04-19T22:22:52.785" v="17044"/>
          <ac:picMkLst>
            <pc:docMk/>
            <pc:sldMk cId="2544306214" sldId="473"/>
            <ac:picMk id="24" creationId="{E1B2998E-589F-B0FB-371F-2060F500E86B}"/>
          </ac:picMkLst>
        </pc:picChg>
      </pc:sldChg>
      <pc:sldChg chg="modSp add del mod">
        <pc:chgData name="Lapenna, Jacob T" userId="2c58e2d2-ed8c-4a50-a8c1-d28b636d6782" providerId="ADAL" clId="{566A33C0-0387-455C-9122-1BC65B88B631}" dt="2024-04-19T20:10:20.379" v="16221" actId="47"/>
        <pc:sldMkLst>
          <pc:docMk/>
          <pc:sldMk cId="1452305697" sldId="474"/>
        </pc:sldMkLst>
        <pc:spChg chg="mod">
          <ac:chgData name="Lapenna, Jacob T" userId="2c58e2d2-ed8c-4a50-a8c1-d28b636d6782" providerId="ADAL" clId="{566A33C0-0387-455C-9122-1BC65B88B631}" dt="2024-04-19T20:09:49.658" v="16218" actId="14100"/>
          <ac:spMkLst>
            <pc:docMk/>
            <pc:sldMk cId="1452305697" sldId="474"/>
            <ac:spMk id="9" creationId="{87074E13-9DA7-FF64-49EA-E9C4559EDEBD}"/>
          </ac:spMkLst>
        </pc:spChg>
        <pc:spChg chg="mod">
          <ac:chgData name="Lapenna, Jacob T" userId="2c58e2d2-ed8c-4a50-a8c1-d28b636d6782" providerId="ADAL" clId="{566A33C0-0387-455C-9122-1BC65B88B631}" dt="2024-04-19T20:09:54.368" v="16219" actId="14100"/>
          <ac:spMkLst>
            <pc:docMk/>
            <pc:sldMk cId="1452305697" sldId="474"/>
            <ac:spMk id="10" creationId="{43532307-04B7-BCA4-97ED-EEA5B4DDC8F8}"/>
          </ac:spMkLst>
        </pc:spChg>
      </pc:sldChg>
      <pc:sldChg chg="addSp delSp modSp add mod">
        <pc:chgData name="Lapenna, Jacob T" userId="2c58e2d2-ed8c-4a50-a8c1-d28b636d6782" providerId="ADAL" clId="{566A33C0-0387-455C-9122-1BC65B88B631}" dt="2024-04-30T19:03:13.358" v="19971" actId="14100"/>
        <pc:sldMkLst>
          <pc:docMk/>
          <pc:sldMk cId="2261449572" sldId="474"/>
        </pc:sldMkLst>
        <pc:spChg chg="add mod ord">
          <ac:chgData name="Lapenna, Jacob T" userId="2c58e2d2-ed8c-4a50-a8c1-d28b636d6782" providerId="ADAL" clId="{566A33C0-0387-455C-9122-1BC65B88B631}" dt="2024-04-19T21:51:14.904" v="16722" actId="20577"/>
          <ac:spMkLst>
            <pc:docMk/>
            <pc:sldMk cId="2261449572" sldId="474"/>
            <ac:spMk id="2" creationId="{989A514E-36A3-3141-EC5D-AE46DEBB4C1F}"/>
          </ac:spMkLst>
        </pc:spChg>
        <pc:spChg chg="del">
          <ac:chgData name="Lapenna, Jacob T" userId="2c58e2d2-ed8c-4a50-a8c1-d28b636d6782" providerId="ADAL" clId="{566A33C0-0387-455C-9122-1BC65B88B631}" dt="2024-04-19T21:42:47.430" v="16617" actId="478"/>
          <ac:spMkLst>
            <pc:docMk/>
            <pc:sldMk cId="2261449572" sldId="474"/>
            <ac:spMk id="8" creationId="{D73772CA-C1E4-9701-2A09-AB11A22F8677}"/>
          </ac:spMkLst>
        </pc:spChg>
        <pc:spChg chg="mod">
          <ac:chgData name="Lapenna, Jacob T" userId="2c58e2d2-ed8c-4a50-a8c1-d28b636d6782" providerId="ADAL" clId="{566A33C0-0387-455C-9122-1BC65B88B631}" dt="2024-04-30T19:03:13.358" v="19971" actId="14100"/>
          <ac:spMkLst>
            <pc:docMk/>
            <pc:sldMk cId="2261449572" sldId="474"/>
            <ac:spMk id="9" creationId="{87074E13-9DA7-FF64-49EA-E9C4559EDEBD}"/>
          </ac:spMkLst>
        </pc:spChg>
        <pc:spChg chg="add del mod">
          <ac:chgData name="Lapenna, Jacob T" userId="2c58e2d2-ed8c-4a50-a8c1-d28b636d6782" providerId="ADAL" clId="{566A33C0-0387-455C-9122-1BC65B88B631}" dt="2024-04-19T21:43:25.347" v="16625" actId="14100"/>
          <ac:spMkLst>
            <pc:docMk/>
            <pc:sldMk cId="2261449572" sldId="474"/>
            <ac:spMk id="10" creationId="{43532307-04B7-BCA4-97ED-EEA5B4DDC8F8}"/>
          </ac:spMkLst>
        </pc:spChg>
        <pc:spChg chg="mod">
          <ac:chgData name="Lapenna, Jacob T" userId="2c58e2d2-ed8c-4a50-a8c1-d28b636d6782" providerId="ADAL" clId="{566A33C0-0387-455C-9122-1BC65B88B631}" dt="2024-04-19T22:22:02.830" v="17030"/>
          <ac:spMkLst>
            <pc:docMk/>
            <pc:sldMk cId="2261449572" sldId="474"/>
            <ac:spMk id="12" creationId="{5058F37E-C5B9-95ED-E581-4F1770D8E986}"/>
          </ac:spMkLst>
        </pc:spChg>
        <pc:spChg chg="mod">
          <ac:chgData name="Lapenna, Jacob T" userId="2c58e2d2-ed8c-4a50-a8c1-d28b636d6782" providerId="ADAL" clId="{566A33C0-0387-455C-9122-1BC65B88B631}" dt="2024-04-19T22:22:02.830" v="17030"/>
          <ac:spMkLst>
            <pc:docMk/>
            <pc:sldMk cId="2261449572" sldId="474"/>
            <ac:spMk id="13" creationId="{007167DA-5F3F-47E2-7994-C37761E4508A}"/>
          </ac:spMkLst>
        </pc:spChg>
        <pc:spChg chg="mod">
          <ac:chgData name="Lapenna, Jacob T" userId="2c58e2d2-ed8c-4a50-a8c1-d28b636d6782" providerId="ADAL" clId="{566A33C0-0387-455C-9122-1BC65B88B631}" dt="2024-04-19T22:22:02.830" v="17030"/>
          <ac:spMkLst>
            <pc:docMk/>
            <pc:sldMk cId="2261449572" sldId="474"/>
            <ac:spMk id="14" creationId="{C551F8E0-0D05-E3A6-ECA1-B91DE0B044C9}"/>
          </ac:spMkLst>
        </pc:spChg>
        <pc:spChg chg="mod">
          <ac:chgData name="Lapenna, Jacob T" userId="2c58e2d2-ed8c-4a50-a8c1-d28b636d6782" providerId="ADAL" clId="{566A33C0-0387-455C-9122-1BC65B88B631}" dt="2024-04-19T22:22:37.511" v="17040"/>
          <ac:spMkLst>
            <pc:docMk/>
            <pc:sldMk cId="2261449572" sldId="474"/>
            <ac:spMk id="20" creationId="{8D3134F5-B5D6-06D8-4E0D-0EDB55108D85}"/>
          </ac:spMkLst>
        </pc:spChg>
        <pc:spChg chg="mod">
          <ac:chgData name="Lapenna, Jacob T" userId="2c58e2d2-ed8c-4a50-a8c1-d28b636d6782" providerId="ADAL" clId="{566A33C0-0387-455C-9122-1BC65B88B631}" dt="2024-04-19T22:22:37.511" v="17040"/>
          <ac:spMkLst>
            <pc:docMk/>
            <pc:sldMk cId="2261449572" sldId="474"/>
            <ac:spMk id="21" creationId="{913D4AD1-237C-9DF6-0BD7-F1BCDE786E33}"/>
          </ac:spMkLst>
        </pc:spChg>
        <pc:spChg chg="mod">
          <ac:chgData name="Lapenna, Jacob T" userId="2c58e2d2-ed8c-4a50-a8c1-d28b636d6782" providerId="ADAL" clId="{566A33C0-0387-455C-9122-1BC65B88B631}" dt="2024-04-19T22:22:37.511" v="17040"/>
          <ac:spMkLst>
            <pc:docMk/>
            <pc:sldMk cId="2261449572" sldId="474"/>
            <ac:spMk id="22" creationId="{9EB9C3ED-7715-D412-ACA6-27CF2CB1FB1F}"/>
          </ac:spMkLst>
        </pc:spChg>
        <pc:grpChg chg="add del mod">
          <ac:chgData name="Lapenna, Jacob T" userId="2c58e2d2-ed8c-4a50-a8c1-d28b636d6782" providerId="ADAL" clId="{566A33C0-0387-455C-9122-1BC65B88B631}" dt="2024-04-19T22:22:37.132" v="17039" actId="478"/>
          <ac:grpSpMkLst>
            <pc:docMk/>
            <pc:sldMk cId="2261449572" sldId="474"/>
            <ac:grpSpMk id="7" creationId="{B5DC0FCD-9CDB-871D-9A53-FE4762A9FC8D}"/>
          </ac:grpSpMkLst>
        </pc:grpChg>
        <pc:grpChg chg="mod">
          <ac:chgData name="Lapenna, Jacob T" userId="2c58e2d2-ed8c-4a50-a8c1-d28b636d6782" providerId="ADAL" clId="{566A33C0-0387-455C-9122-1BC65B88B631}" dt="2024-04-19T22:22:02.830" v="17030"/>
          <ac:grpSpMkLst>
            <pc:docMk/>
            <pc:sldMk cId="2261449572" sldId="474"/>
            <ac:grpSpMk id="11" creationId="{492A62CC-E7CC-3DD9-003B-A539DF48E7DE}"/>
          </ac:grpSpMkLst>
        </pc:grpChg>
        <pc:grpChg chg="add mod">
          <ac:chgData name="Lapenna, Jacob T" userId="2c58e2d2-ed8c-4a50-a8c1-d28b636d6782" providerId="ADAL" clId="{566A33C0-0387-455C-9122-1BC65B88B631}" dt="2024-04-19T22:22:37.511" v="17040"/>
          <ac:grpSpMkLst>
            <pc:docMk/>
            <pc:sldMk cId="2261449572" sldId="474"/>
            <ac:grpSpMk id="18" creationId="{1DEA725B-7320-8E61-1D9B-5B15A31B53D6}"/>
          </ac:grpSpMkLst>
        </pc:grpChg>
        <pc:grpChg chg="mod">
          <ac:chgData name="Lapenna, Jacob T" userId="2c58e2d2-ed8c-4a50-a8c1-d28b636d6782" providerId="ADAL" clId="{566A33C0-0387-455C-9122-1BC65B88B631}" dt="2024-04-19T22:22:37.511" v="17040"/>
          <ac:grpSpMkLst>
            <pc:docMk/>
            <pc:sldMk cId="2261449572" sldId="474"/>
            <ac:grpSpMk id="19" creationId="{8C6A2AD0-209F-3340-B77A-66C2554B77D8}"/>
          </ac:grpSpMkLst>
        </pc:grpChg>
        <pc:picChg chg="mod">
          <ac:chgData name="Lapenna, Jacob T" userId="2c58e2d2-ed8c-4a50-a8c1-d28b636d6782" providerId="ADAL" clId="{566A33C0-0387-455C-9122-1BC65B88B631}" dt="2024-04-19T22:22:02.830" v="17030"/>
          <ac:picMkLst>
            <pc:docMk/>
            <pc:sldMk cId="2261449572" sldId="474"/>
            <ac:picMk id="15" creationId="{F42C739F-A69A-162F-C1E4-433808865558}"/>
          </ac:picMkLst>
        </pc:picChg>
        <pc:picChg chg="mod">
          <ac:chgData name="Lapenna, Jacob T" userId="2c58e2d2-ed8c-4a50-a8c1-d28b636d6782" providerId="ADAL" clId="{566A33C0-0387-455C-9122-1BC65B88B631}" dt="2024-04-19T22:22:02.830" v="17030"/>
          <ac:picMkLst>
            <pc:docMk/>
            <pc:sldMk cId="2261449572" sldId="474"/>
            <ac:picMk id="16" creationId="{73671556-1B9A-0ECE-622C-E61921D78E28}"/>
          </ac:picMkLst>
        </pc:picChg>
        <pc:picChg chg="mod">
          <ac:chgData name="Lapenna, Jacob T" userId="2c58e2d2-ed8c-4a50-a8c1-d28b636d6782" providerId="ADAL" clId="{566A33C0-0387-455C-9122-1BC65B88B631}" dt="2024-04-19T22:22:02.830" v="17030"/>
          <ac:picMkLst>
            <pc:docMk/>
            <pc:sldMk cId="2261449572" sldId="474"/>
            <ac:picMk id="17" creationId="{1398A7CC-3494-6008-1ED4-DDFD781419DE}"/>
          </ac:picMkLst>
        </pc:picChg>
        <pc:picChg chg="mod">
          <ac:chgData name="Lapenna, Jacob T" userId="2c58e2d2-ed8c-4a50-a8c1-d28b636d6782" providerId="ADAL" clId="{566A33C0-0387-455C-9122-1BC65B88B631}" dt="2024-04-19T22:22:37.511" v="17040"/>
          <ac:picMkLst>
            <pc:docMk/>
            <pc:sldMk cId="2261449572" sldId="474"/>
            <ac:picMk id="23" creationId="{7B471A24-AC5E-25FF-1984-C2B48AD6E849}"/>
          </ac:picMkLst>
        </pc:picChg>
        <pc:picChg chg="mod">
          <ac:chgData name="Lapenna, Jacob T" userId="2c58e2d2-ed8c-4a50-a8c1-d28b636d6782" providerId="ADAL" clId="{566A33C0-0387-455C-9122-1BC65B88B631}" dt="2024-04-19T22:22:37.511" v="17040"/>
          <ac:picMkLst>
            <pc:docMk/>
            <pc:sldMk cId="2261449572" sldId="474"/>
            <ac:picMk id="24" creationId="{0B23A5D2-D8F2-52D1-98FD-C21539AFF8E4}"/>
          </ac:picMkLst>
        </pc:picChg>
        <pc:picChg chg="mod">
          <ac:chgData name="Lapenna, Jacob T" userId="2c58e2d2-ed8c-4a50-a8c1-d28b636d6782" providerId="ADAL" clId="{566A33C0-0387-455C-9122-1BC65B88B631}" dt="2024-04-19T22:22:37.511" v="17040"/>
          <ac:picMkLst>
            <pc:docMk/>
            <pc:sldMk cId="2261449572" sldId="474"/>
            <ac:picMk id="25" creationId="{8989199A-4A09-CB09-3990-91E41DC9299D}"/>
          </ac:picMkLst>
        </pc:picChg>
      </pc:sldChg>
      <pc:sldChg chg="add del">
        <pc:chgData name="Lapenna, Jacob T" userId="2c58e2d2-ed8c-4a50-a8c1-d28b636d6782" providerId="ADAL" clId="{566A33C0-0387-455C-9122-1BC65B88B631}" dt="2024-04-19T20:10:22.475" v="16222" actId="47"/>
        <pc:sldMkLst>
          <pc:docMk/>
          <pc:sldMk cId="1865778458" sldId="475"/>
        </pc:sldMkLst>
      </pc:sldChg>
      <pc:sldChg chg="modSp add del mod">
        <pc:chgData name="Lapenna, Jacob T" userId="2c58e2d2-ed8c-4a50-a8c1-d28b636d6782" providerId="ADAL" clId="{566A33C0-0387-455C-9122-1BC65B88B631}" dt="2024-04-19T21:43:37.839" v="16627" actId="47"/>
        <pc:sldMkLst>
          <pc:docMk/>
          <pc:sldMk cId="3104162809" sldId="475"/>
        </pc:sldMkLst>
        <pc:spChg chg="mod">
          <ac:chgData name="Lapenna, Jacob T" userId="2c58e2d2-ed8c-4a50-a8c1-d28b636d6782" providerId="ADAL" clId="{566A33C0-0387-455C-9122-1BC65B88B631}" dt="2024-04-19T20:12:12.922" v="16286" actId="14100"/>
          <ac:spMkLst>
            <pc:docMk/>
            <pc:sldMk cId="3104162809" sldId="475"/>
            <ac:spMk id="9" creationId="{87074E13-9DA7-FF64-49EA-E9C4559EDEBD}"/>
          </ac:spMkLst>
        </pc:spChg>
        <pc:spChg chg="mod">
          <ac:chgData name="Lapenna, Jacob T" userId="2c58e2d2-ed8c-4a50-a8c1-d28b636d6782" providerId="ADAL" clId="{566A33C0-0387-455C-9122-1BC65B88B631}" dt="2024-04-19T20:12:05.299" v="16285" actId="14100"/>
          <ac:spMkLst>
            <pc:docMk/>
            <pc:sldMk cId="3104162809" sldId="475"/>
            <ac:spMk id="10" creationId="{43532307-04B7-BCA4-97ED-EEA5B4DDC8F8}"/>
          </ac:spMkLst>
        </pc:spChg>
      </pc:sldChg>
      <pc:sldChg chg="addSp delSp modSp add del mod ord">
        <pc:chgData name="Lapenna, Jacob T" userId="2c58e2d2-ed8c-4a50-a8c1-d28b636d6782" providerId="ADAL" clId="{566A33C0-0387-455C-9122-1BC65B88B631}" dt="2024-04-30T19:03:48.217" v="19976" actId="47"/>
        <pc:sldMkLst>
          <pc:docMk/>
          <pc:sldMk cId="1468604516" sldId="476"/>
        </pc:sldMkLst>
        <pc:spChg chg="add mod">
          <ac:chgData name="Lapenna, Jacob T" userId="2c58e2d2-ed8c-4a50-a8c1-d28b636d6782" providerId="ADAL" clId="{566A33C0-0387-455C-9122-1BC65B88B631}" dt="2024-04-19T21:47:42.969" v="16671" actId="14100"/>
          <ac:spMkLst>
            <pc:docMk/>
            <pc:sldMk cId="1468604516" sldId="476"/>
            <ac:spMk id="2" creationId="{E6BF8A38-9A6E-5A29-A045-07BE9E6081DC}"/>
          </ac:spMkLst>
        </pc:spChg>
        <pc:spChg chg="add mod">
          <ac:chgData name="Lapenna, Jacob T" userId="2c58e2d2-ed8c-4a50-a8c1-d28b636d6782" providerId="ADAL" clId="{566A33C0-0387-455C-9122-1BC65B88B631}" dt="2024-04-19T21:47:36.957" v="16670" actId="14100"/>
          <ac:spMkLst>
            <pc:docMk/>
            <pc:sldMk cId="1468604516" sldId="476"/>
            <ac:spMk id="7" creationId="{4B8B1AB9-8C67-6F8F-8076-194164AB268E}"/>
          </ac:spMkLst>
        </pc:spChg>
        <pc:spChg chg="del">
          <ac:chgData name="Lapenna, Jacob T" userId="2c58e2d2-ed8c-4a50-a8c1-d28b636d6782" providerId="ADAL" clId="{566A33C0-0387-455C-9122-1BC65B88B631}" dt="2024-04-19T21:45:16.054" v="16636" actId="478"/>
          <ac:spMkLst>
            <pc:docMk/>
            <pc:sldMk cId="1468604516" sldId="476"/>
            <ac:spMk id="8" creationId="{D73772CA-C1E4-9701-2A09-AB11A22F8677}"/>
          </ac:spMkLst>
        </pc:spChg>
        <pc:spChg chg="mod">
          <ac:chgData name="Lapenna, Jacob T" userId="2c58e2d2-ed8c-4a50-a8c1-d28b636d6782" providerId="ADAL" clId="{566A33C0-0387-455C-9122-1BC65B88B631}" dt="2024-04-19T21:46:23.168" v="16650" actId="14100"/>
          <ac:spMkLst>
            <pc:docMk/>
            <pc:sldMk cId="1468604516" sldId="476"/>
            <ac:spMk id="9" creationId="{87074E13-9DA7-FF64-49EA-E9C4559EDEBD}"/>
          </ac:spMkLst>
        </pc:spChg>
        <pc:spChg chg="mod">
          <ac:chgData name="Lapenna, Jacob T" userId="2c58e2d2-ed8c-4a50-a8c1-d28b636d6782" providerId="ADAL" clId="{566A33C0-0387-455C-9122-1BC65B88B631}" dt="2024-04-19T21:46:04.022" v="16647" actId="14100"/>
          <ac:spMkLst>
            <pc:docMk/>
            <pc:sldMk cId="1468604516" sldId="476"/>
            <ac:spMk id="10" creationId="{43532307-04B7-BCA4-97ED-EEA5B4DDC8F8}"/>
          </ac:spMkLst>
        </pc:spChg>
        <pc:spChg chg="add mod ord">
          <ac:chgData name="Lapenna, Jacob T" userId="2c58e2d2-ed8c-4a50-a8c1-d28b636d6782" providerId="ADAL" clId="{566A33C0-0387-455C-9122-1BC65B88B631}" dt="2024-04-19T21:50:29.864" v="16706" actId="20577"/>
          <ac:spMkLst>
            <pc:docMk/>
            <pc:sldMk cId="1468604516" sldId="476"/>
            <ac:spMk id="11" creationId="{4C2EC212-F1C5-2880-4A86-66E04F6F8190}"/>
          </ac:spMkLst>
        </pc:spChg>
        <pc:spChg chg="mod">
          <ac:chgData name="Lapenna, Jacob T" userId="2c58e2d2-ed8c-4a50-a8c1-d28b636d6782" providerId="ADAL" clId="{566A33C0-0387-455C-9122-1BC65B88B631}" dt="2024-04-19T22:23:53.968" v="17049"/>
          <ac:spMkLst>
            <pc:docMk/>
            <pc:sldMk cId="1468604516" sldId="476"/>
            <ac:spMk id="14" creationId="{98696CCC-BDB9-30B7-1C03-B1A585DD4E90}"/>
          </ac:spMkLst>
        </pc:spChg>
        <pc:spChg chg="mod">
          <ac:chgData name="Lapenna, Jacob T" userId="2c58e2d2-ed8c-4a50-a8c1-d28b636d6782" providerId="ADAL" clId="{566A33C0-0387-455C-9122-1BC65B88B631}" dt="2024-04-19T22:23:53.968" v="17049"/>
          <ac:spMkLst>
            <pc:docMk/>
            <pc:sldMk cId="1468604516" sldId="476"/>
            <ac:spMk id="15" creationId="{700D5BC8-C275-FC4A-B91F-58ECE05B9D90}"/>
          </ac:spMkLst>
        </pc:spChg>
        <pc:spChg chg="mod">
          <ac:chgData name="Lapenna, Jacob T" userId="2c58e2d2-ed8c-4a50-a8c1-d28b636d6782" providerId="ADAL" clId="{566A33C0-0387-455C-9122-1BC65B88B631}" dt="2024-04-19T22:23:53.968" v="17049"/>
          <ac:spMkLst>
            <pc:docMk/>
            <pc:sldMk cId="1468604516" sldId="476"/>
            <ac:spMk id="16" creationId="{DF09A199-4B3B-6DF4-7C79-F7553ADABADC}"/>
          </ac:spMkLst>
        </pc:spChg>
        <pc:grpChg chg="add mod">
          <ac:chgData name="Lapenna, Jacob T" userId="2c58e2d2-ed8c-4a50-a8c1-d28b636d6782" providerId="ADAL" clId="{566A33C0-0387-455C-9122-1BC65B88B631}" dt="2024-04-19T22:23:53.968" v="17049"/>
          <ac:grpSpMkLst>
            <pc:docMk/>
            <pc:sldMk cId="1468604516" sldId="476"/>
            <ac:grpSpMk id="12" creationId="{7494AE59-CF71-D4B0-D4CD-7AFE92324DF0}"/>
          </ac:grpSpMkLst>
        </pc:grpChg>
        <pc:grpChg chg="mod">
          <ac:chgData name="Lapenna, Jacob T" userId="2c58e2d2-ed8c-4a50-a8c1-d28b636d6782" providerId="ADAL" clId="{566A33C0-0387-455C-9122-1BC65B88B631}" dt="2024-04-19T22:23:53.968" v="17049"/>
          <ac:grpSpMkLst>
            <pc:docMk/>
            <pc:sldMk cId="1468604516" sldId="476"/>
            <ac:grpSpMk id="13" creationId="{F28A16E3-BD47-2C78-75A0-5F26FEB37B1D}"/>
          </ac:grpSpMkLst>
        </pc:grpChg>
        <pc:picChg chg="mod">
          <ac:chgData name="Lapenna, Jacob T" userId="2c58e2d2-ed8c-4a50-a8c1-d28b636d6782" providerId="ADAL" clId="{566A33C0-0387-455C-9122-1BC65B88B631}" dt="2024-04-19T22:23:53.968" v="17049"/>
          <ac:picMkLst>
            <pc:docMk/>
            <pc:sldMk cId="1468604516" sldId="476"/>
            <ac:picMk id="17" creationId="{3621B339-02F3-7ADF-F147-3B0586F5FEDD}"/>
          </ac:picMkLst>
        </pc:picChg>
        <pc:picChg chg="mod">
          <ac:chgData name="Lapenna, Jacob T" userId="2c58e2d2-ed8c-4a50-a8c1-d28b636d6782" providerId="ADAL" clId="{566A33C0-0387-455C-9122-1BC65B88B631}" dt="2024-04-19T22:23:53.968" v="17049"/>
          <ac:picMkLst>
            <pc:docMk/>
            <pc:sldMk cId="1468604516" sldId="476"/>
            <ac:picMk id="18" creationId="{ABDCED04-1DA5-B2A3-4174-A05B31F6E850}"/>
          </ac:picMkLst>
        </pc:picChg>
        <pc:picChg chg="mod">
          <ac:chgData name="Lapenna, Jacob T" userId="2c58e2d2-ed8c-4a50-a8c1-d28b636d6782" providerId="ADAL" clId="{566A33C0-0387-455C-9122-1BC65B88B631}" dt="2024-04-19T22:23:53.968" v="17049"/>
          <ac:picMkLst>
            <pc:docMk/>
            <pc:sldMk cId="1468604516" sldId="476"/>
            <ac:picMk id="19" creationId="{BEB6AB38-312E-3D35-3152-8E706B9E0C99}"/>
          </ac:picMkLst>
        </pc:picChg>
      </pc:sldChg>
      <pc:sldChg chg="modSp add del mod">
        <pc:chgData name="Lapenna, Jacob T" userId="2c58e2d2-ed8c-4a50-a8c1-d28b636d6782" providerId="ADAL" clId="{566A33C0-0387-455C-9122-1BC65B88B631}" dt="2024-04-19T21:46:32.141" v="16652" actId="47"/>
        <pc:sldMkLst>
          <pc:docMk/>
          <pc:sldMk cId="299436657" sldId="477"/>
        </pc:sldMkLst>
        <pc:spChg chg="mod">
          <ac:chgData name="Lapenna, Jacob T" userId="2c58e2d2-ed8c-4a50-a8c1-d28b636d6782" providerId="ADAL" clId="{566A33C0-0387-455C-9122-1BC65B88B631}" dt="2024-04-19T20:13:43.352" v="16302" actId="14100"/>
          <ac:spMkLst>
            <pc:docMk/>
            <pc:sldMk cId="299436657" sldId="477"/>
            <ac:spMk id="2" creationId="{E6BF8A38-9A6E-5A29-A045-07BE9E6081DC}"/>
          </ac:spMkLst>
        </pc:spChg>
        <pc:spChg chg="mod">
          <ac:chgData name="Lapenna, Jacob T" userId="2c58e2d2-ed8c-4a50-a8c1-d28b636d6782" providerId="ADAL" clId="{566A33C0-0387-455C-9122-1BC65B88B631}" dt="2024-04-19T20:13:39.166" v="16301" actId="14100"/>
          <ac:spMkLst>
            <pc:docMk/>
            <pc:sldMk cId="299436657" sldId="477"/>
            <ac:spMk id="7" creationId="{4B8B1AB9-8C67-6F8F-8076-194164AB268E}"/>
          </ac:spMkLst>
        </pc:spChg>
      </pc:sldChg>
      <pc:sldChg chg="add del">
        <pc:chgData name="Lapenna, Jacob T" userId="2c58e2d2-ed8c-4a50-a8c1-d28b636d6782" providerId="ADAL" clId="{566A33C0-0387-455C-9122-1BC65B88B631}" dt="2024-04-19T20:13:19.272" v="16297" actId="47"/>
        <pc:sldMkLst>
          <pc:docMk/>
          <pc:sldMk cId="3005201194" sldId="477"/>
        </pc:sldMkLst>
      </pc:sldChg>
      <pc:sldChg chg="add del">
        <pc:chgData name="Lapenna, Jacob T" userId="2c58e2d2-ed8c-4a50-a8c1-d28b636d6782" providerId="ADAL" clId="{566A33C0-0387-455C-9122-1BC65B88B631}" dt="2024-04-19T20:13:20.189" v="16298" actId="47"/>
        <pc:sldMkLst>
          <pc:docMk/>
          <pc:sldMk cId="231067058" sldId="478"/>
        </pc:sldMkLst>
      </pc:sldChg>
      <pc:sldChg chg="modSp add del mod">
        <pc:chgData name="Lapenna, Jacob T" userId="2c58e2d2-ed8c-4a50-a8c1-d28b636d6782" providerId="ADAL" clId="{566A33C0-0387-455C-9122-1BC65B88B631}" dt="2024-04-19T21:46:35.535" v="16653" actId="47"/>
        <pc:sldMkLst>
          <pc:docMk/>
          <pc:sldMk cId="2202001539" sldId="478"/>
        </pc:sldMkLst>
        <pc:spChg chg="mod">
          <ac:chgData name="Lapenna, Jacob T" userId="2c58e2d2-ed8c-4a50-a8c1-d28b636d6782" providerId="ADAL" clId="{566A33C0-0387-455C-9122-1BC65B88B631}" dt="2024-04-19T20:14:06.829" v="16304" actId="14100"/>
          <ac:spMkLst>
            <pc:docMk/>
            <pc:sldMk cId="2202001539" sldId="478"/>
            <ac:spMk id="2" creationId="{E6BF8A38-9A6E-5A29-A045-07BE9E6081DC}"/>
          </ac:spMkLst>
        </pc:spChg>
        <pc:spChg chg="mod">
          <ac:chgData name="Lapenna, Jacob T" userId="2c58e2d2-ed8c-4a50-a8c1-d28b636d6782" providerId="ADAL" clId="{566A33C0-0387-455C-9122-1BC65B88B631}" dt="2024-04-19T20:13:59.049" v="16303" actId="14100"/>
          <ac:spMkLst>
            <pc:docMk/>
            <pc:sldMk cId="2202001539" sldId="478"/>
            <ac:spMk id="7" creationId="{4B8B1AB9-8C67-6F8F-8076-194164AB268E}"/>
          </ac:spMkLst>
        </pc:spChg>
      </pc:sldChg>
      <pc:sldChg chg="addSp delSp modSp add mod">
        <pc:chgData name="Lapenna, Jacob T" userId="2c58e2d2-ed8c-4a50-a8c1-d28b636d6782" providerId="ADAL" clId="{566A33C0-0387-455C-9122-1BC65B88B631}" dt="2024-04-30T19:14:01.168" v="19978" actId="14100"/>
        <pc:sldMkLst>
          <pc:docMk/>
          <pc:sldMk cId="4124587240" sldId="479"/>
        </pc:sldMkLst>
        <pc:spChg chg="add mod">
          <ac:chgData name="Lapenna, Jacob T" userId="2c58e2d2-ed8c-4a50-a8c1-d28b636d6782" providerId="ADAL" clId="{566A33C0-0387-455C-9122-1BC65B88B631}" dt="2024-04-30T19:14:01.168" v="19978" actId="14100"/>
          <ac:spMkLst>
            <pc:docMk/>
            <pc:sldMk cId="4124587240" sldId="479"/>
            <ac:spMk id="2" creationId="{1DD6FF0E-EAAC-DAAE-56DA-1B677F9ABC23}"/>
          </ac:spMkLst>
        </pc:spChg>
        <pc:spChg chg="mod">
          <ac:chgData name="Lapenna, Jacob T" userId="2c58e2d2-ed8c-4a50-a8c1-d28b636d6782" providerId="ADAL" clId="{566A33C0-0387-455C-9122-1BC65B88B631}" dt="2024-04-19T21:50:15.864" v="16700" actId="20577"/>
          <ac:spMkLst>
            <pc:docMk/>
            <pc:sldMk cId="4124587240" sldId="479"/>
            <ac:spMk id="8" creationId="{D73772CA-C1E4-9701-2A09-AB11A22F8677}"/>
          </ac:spMkLst>
        </pc:spChg>
        <pc:spChg chg="del">
          <ac:chgData name="Lapenna, Jacob T" userId="2c58e2d2-ed8c-4a50-a8c1-d28b636d6782" providerId="ADAL" clId="{566A33C0-0387-455C-9122-1BC65B88B631}" dt="2024-04-19T21:33:00.208" v="16380" actId="478"/>
          <ac:spMkLst>
            <pc:docMk/>
            <pc:sldMk cId="4124587240" sldId="479"/>
            <ac:spMk id="9" creationId="{87074E13-9DA7-FF64-49EA-E9C4559EDEBD}"/>
          </ac:spMkLst>
        </pc:spChg>
        <pc:spChg chg="mod">
          <ac:chgData name="Lapenna, Jacob T" userId="2c58e2d2-ed8c-4a50-a8c1-d28b636d6782" providerId="ADAL" clId="{566A33C0-0387-455C-9122-1BC65B88B631}" dt="2024-04-19T21:48:41.815" v="16677" actId="14100"/>
          <ac:spMkLst>
            <pc:docMk/>
            <pc:sldMk cId="4124587240" sldId="479"/>
            <ac:spMk id="10" creationId="{43532307-04B7-BCA4-97ED-EEA5B4DDC8F8}"/>
          </ac:spMkLst>
        </pc:spChg>
        <pc:spChg chg="mod">
          <ac:chgData name="Lapenna, Jacob T" userId="2c58e2d2-ed8c-4a50-a8c1-d28b636d6782" providerId="ADAL" clId="{566A33C0-0387-455C-9122-1BC65B88B631}" dt="2024-04-19T22:23:56.590" v="17050"/>
          <ac:spMkLst>
            <pc:docMk/>
            <pc:sldMk cId="4124587240" sldId="479"/>
            <ac:spMk id="12" creationId="{77424D87-0D66-E326-F714-68F703BBF4AA}"/>
          </ac:spMkLst>
        </pc:spChg>
        <pc:spChg chg="mod">
          <ac:chgData name="Lapenna, Jacob T" userId="2c58e2d2-ed8c-4a50-a8c1-d28b636d6782" providerId="ADAL" clId="{566A33C0-0387-455C-9122-1BC65B88B631}" dt="2024-04-19T22:23:56.590" v="17050"/>
          <ac:spMkLst>
            <pc:docMk/>
            <pc:sldMk cId="4124587240" sldId="479"/>
            <ac:spMk id="13" creationId="{AF03CCCA-FDF2-6E27-B45F-8E815ABE5702}"/>
          </ac:spMkLst>
        </pc:spChg>
        <pc:spChg chg="mod">
          <ac:chgData name="Lapenna, Jacob T" userId="2c58e2d2-ed8c-4a50-a8c1-d28b636d6782" providerId="ADAL" clId="{566A33C0-0387-455C-9122-1BC65B88B631}" dt="2024-04-19T22:23:56.590" v="17050"/>
          <ac:spMkLst>
            <pc:docMk/>
            <pc:sldMk cId="4124587240" sldId="479"/>
            <ac:spMk id="14" creationId="{004920DA-709D-28A5-5AD9-B6171BD26BD6}"/>
          </ac:spMkLst>
        </pc:spChg>
        <pc:grpChg chg="add mod">
          <ac:chgData name="Lapenna, Jacob T" userId="2c58e2d2-ed8c-4a50-a8c1-d28b636d6782" providerId="ADAL" clId="{566A33C0-0387-455C-9122-1BC65B88B631}" dt="2024-04-19T22:23:56.590" v="17050"/>
          <ac:grpSpMkLst>
            <pc:docMk/>
            <pc:sldMk cId="4124587240" sldId="479"/>
            <ac:grpSpMk id="7" creationId="{0A1A187B-AF7E-956C-394F-D475FC51E90F}"/>
          </ac:grpSpMkLst>
        </pc:grpChg>
        <pc:grpChg chg="mod">
          <ac:chgData name="Lapenna, Jacob T" userId="2c58e2d2-ed8c-4a50-a8c1-d28b636d6782" providerId="ADAL" clId="{566A33C0-0387-455C-9122-1BC65B88B631}" dt="2024-04-19T22:23:56.590" v="17050"/>
          <ac:grpSpMkLst>
            <pc:docMk/>
            <pc:sldMk cId="4124587240" sldId="479"/>
            <ac:grpSpMk id="11" creationId="{F85C26F7-3749-5CA6-98DE-D37B7496CFB7}"/>
          </ac:grpSpMkLst>
        </pc:grpChg>
        <pc:picChg chg="mod">
          <ac:chgData name="Lapenna, Jacob T" userId="2c58e2d2-ed8c-4a50-a8c1-d28b636d6782" providerId="ADAL" clId="{566A33C0-0387-455C-9122-1BC65B88B631}" dt="2024-04-19T22:23:56.590" v="17050"/>
          <ac:picMkLst>
            <pc:docMk/>
            <pc:sldMk cId="4124587240" sldId="479"/>
            <ac:picMk id="15" creationId="{08763DF5-6334-EE7F-B212-A5B3EF7416B1}"/>
          </ac:picMkLst>
        </pc:picChg>
        <pc:picChg chg="mod">
          <ac:chgData name="Lapenna, Jacob T" userId="2c58e2d2-ed8c-4a50-a8c1-d28b636d6782" providerId="ADAL" clId="{566A33C0-0387-455C-9122-1BC65B88B631}" dt="2024-04-19T22:23:56.590" v="17050"/>
          <ac:picMkLst>
            <pc:docMk/>
            <pc:sldMk cId="4124587240" sldId="479"/>
            <ac:picMk id="16" creationId="{CE413D09-8ADA-79C3-5AA1-E9ACF2145737}"/>
          </ac:picMkLst>
        </pc:picChg>
        <pc:picChg chg="mod">
          <ac:chgData name="Lapenna, Jacob T" userId="2c58e2d2-ed8c-4a50-a8c1-d28b636d6782" providerId="ADAL" clId="{566A33C0-0387-455C-9122-1BC65B88B631}" dt="2024-04-19T22:23:56.590" v="17050"/>
          <ac:picMkLst>
            <pc:docMk/>
            <pc:sldMk cId="4124587240" sldId="479"/>
            <ac:picMk id="17" creationId="{F3B076CD-4AFD-E0F0-30DB-0CE394842C5F}"/>
          </ac:picMkLst>
        </pc:picChg>
      </pc:sldChg>
      <pc:sldChg chg="addSp delSp modSp add del mod">
        <pc:chgData name="Lapenna, Jacob T" userId="2c58e2d2-ed8c-4a50-a8c1-d28b636d6782" providerId="ADAL" clId="{566A33C0-0387-455C-9122-1BC65B88B631}" dt="2024-04-30T19:03:41.519" v="19973" actId="47"/>
        <pc:sldMkLst>
          <pc:docMk/>
          <pc:sldMk cId="1218626954" sldId="480"/>
        </pc:sldMkLst>
        <pc:spChg chg="mod">
          <ac:chgData name="Lapenna, Jacob T" userId="2c58e2d2-ed8c-4a50-a8c1-d28b636d6782" providerId="ADAL" clId="{566A33C0-0387-455C-9122-1BC65B88B631}" dt="2024-04-19T21:51:02.088" v="16718" actId="20577"/>
          <ac:spMkLst>
            <pc:docMk/>
            <pc:sldMk cId="1218626954" sldId="480"/>
            <ac:spMk id="2" creationId="{989A514E-36A3-3141-EC5D-AE46DEBB4C1F}"/>
          </ac:spMkLst>
        </pc:spChg>
        <pc:spChg chg="mod">
          <ac:chgData name="Lapenna, Jacob T" userId="2c58e2d2-ed8c-4a50-a8c1-d28b636d6782" providerId="ADAL" clId="{566A33C0-0387-455C-9122-1BC65B88B631}" dt="2024-04-19T21:44:06.784" v="16632" actId="14100"/>
          <ac:spMkLst>
            <pc:docMk/>
            <pc:sldMk cId="1218626954" sldId="480"/>
            <ac:spMk id="9" creationId="{87074E13-9DA7-FF64-49EA-E9C4559EDEBD}"/>
          </ac:spMkLst>
        </pc:spChg>
        <pc:spChg chg="mod">
          <ac:chgData name="Lapenna, Jacob T" userId="2c58e2d2-ed8c-4a50-a8c1-d28b636d6782" providerId="ADAL" clId="{566A33C0-0387-455C-9122-1BC65B88B631}" dt="2024-04-19T21:43:59.339" v="16630" actId="14100"/>
          <ac:spMkLst>
            <pc:docMk/>
            <pc:sldMk cId="1218626954" sldId="480"/>
            <ac:spMk id="10" creationId="{43532307-04B7-BCA4-97ED-EEA5B4DDC8F8}"/>
          </ac:spMkLst>
        </pc:spChg>
        <pc:spChg chg="mod">
          <ac:chgData name="Lapenna, Jacob T" userId="2c58e2d2-ed8c-4a50-a8c1-d28b636d6782" providerId="ADAL" clId="{566A33C0-0387-455C-9122-1BC65B88B631}" dt="2024-04-19T22:22:04.973" v="17031"/>
          <ac:spMkLst>
            <pc:docMk/>
            <pc:sldMk cId="1218626954" sldId="480"/>
            <ac:spMk id="11" creationId="{ABAB3EB6-57C7-835C-281E-4597668FA63C}"/>
          </ac:spMkLst>
        </pc:spChg>
        <pc:spChg chg="mod">
          <ac:chgData name="Lapenna, Jacob T" userId="2c58e2d2-ed8c-4a50-a8c1-d28b636d6782" providerId="ADAL" clId="{566A33C0-0387-455C-9122-1BC65B88B631}" dt="2024-04-19T22:22:04.973" v="17031"/>
          <ac:spMkLst>
            <pc:docMk/>
            <pc:sldMk cId="1218626954" sldId="480"/>
            <ac:spMk id="12" creationId="{8065D241-3F01-1243-C123-8AEDBF6C293D}"/>
          </ac:spMkLst>
        </pc:spChg>
        <pc:spChg chg="mod">
          <ac:chgData name="Lapenna, Jacob T" userId="2c58e2d2-ed8c-4a50-a8c1-d28b636d6782" providerId="ADAL" clId="{566A33C0-0387-455C-9122-1BC65B88B631}" dt="2024-04-19T22:22:04.973" v="17031"/>
          <ac:spMkLst>
            <pc:docMk/>
            <pc:sldMk cId="1218626954" sldId="480"/>
            <ac:spMk id="13" creationId="{5C50A922-B34F-9B40-32BD-8AC3DFF4BA81}"/>
          </ac:spMkLst>
        </pc:spChg>
        <pc:spChg chg="mod">
          <ac:chgData name="Lapenna, Jacob T" userId="2c58e2d2-ed8c-4a50-a8c1-d28b636d6782" providerId="ADAL" clId="{566A33C0-0387-455C-9122-1BC65B88B631}" dt="2024-04-19T22:22:29.770" v="17038"/>
          <ac:spMkLst>
            <pc:docMk/>
            <pc:sldMk cId="1218626954" sldId="480"/>
            <ac:spMk id="19" creationId="{B33FEDCE-F4F1-A24B-E7F3-5FF8150292B0}"/>
          </ac:spMkLst>
        </pc:spChg>
        <pc:spChg chg="mod">
          <ac:chgData name="Lapenna, Jacob T" userId="2c58e2d2-ed8c-4a50-a8c1-d28b636d6782" providerId="ADAL" clId="{566A33C0-0387-455C-9122-1BC65B88B631}" dt="2024-04-19T22:22:29.770" v="17038"/>
          <ac:spMkLst>
            <pc:docMk/>
            <pc:sldMk cId="1218626954" sldId="480"/>
            <ac:spMk id="20" creationId="{84F100FA-4F70-23E5-89E9-5E5FD02EDB7E}"/>
          </ac:spMkLst>
        </pc:spChg>
        <pc:spChg chg="mod">
          <ac:chgData name="Lapenna, Jacob T" userId="2c58e2d2-ed8c-4a50-a8c1-d28b636d6782" providerId="ADAL" clId="{566A33C0-0387-455C-9122-1BC65B88B631}" dt="2024-04-19T22:22:29.770" v="17038"/>
          <ac:spMkLst>
            <pc:docMk/>
            <pc:sldMk cId="1218626954" sldId="480"/>
            <ac:spMk id="21" creationId="{2662F398-50F8-EBA1-7D11-1FD945A24B7B}"/>
          </ac:spMkLst>
        </pc:spChg>
        <pc:grpChg chg="add del mod">
          <ac:chgData name="Lapenna, Jacob T" userId="2c58e2d2-ed8c-4a50-a8c1-d28b636d6782" providerId="ADAL" clId="{566A33C0-0387-455C-9122-1BC65B88B631}" dt="2024-04-19T22:22:29.319" v="17037" actId="478"/>
          <ac:grpSpMkLst>
            <pc:docMk/>
            <pc:sldMk cId="1218626954" sldId="480"/>
            <ac:grpSpMk id="7" creationId="{03E83F5F-6CBB-3B17-8A7D-7F2BCD4E332E}"/>
          </ac:grpSpMkLst>
        </pc:grpChg>
        <pc:grpChg chg="mod">
          <ac:chgData name="Lapenna, Jacob T" userId="2c58e2d2-ed8c-4a50-a8c1-d28b636d6782" providerId="ADAL" clId="{566A33C0-0387-455C-9122-1BC65B88B631}" dt="2024-04-19T22:22:04.973" v="17031"/>
          <ac:grpSpMkLst>
            <pc:docMk/>
            <pc:sldMk cId="1218626954" sldId="480"/>
            <ac:grpSpMk id="8" creationId="{DA7A0B67-7FA9-7153-B337-42EF997FB674}"/>
          </ac:grpSpMkLst>
        </pc:grpChg>
        <pc:grpChg chg="add mod">
          <ac:chgData name="Lapenna, Jacob T" userId="2c58e2d2-ed8c-4a50-a8c1-d28b636d6782" providerId="ADAL" clId="{566A33C0-0387-455C-9122-1BC65B88B631}" dt="2024-04-19T22:22:29.770" v="17038"/>
          <ac:grpSpMkLst>
            <pc:docMk/>
            <pc:sldMk cId="1218626954" sldId="480"/>
            <ac:grpSpMk id="17" creationId="{0D17D84F-0CBD-2125-572A-4BE7FDCE932E}"/>
          </ac:grpSpMkLst>
        </pc:grpChg>
        <pc:grpChg chg="mod">
          <ac:chgData name="Lapenna, Jacob T" userId="2c58e2d2-ed8c-4a50-a8c1-d28b636d6782" providerId="ADAL" clId="{566A33C0-0387-455C-9122-1BC65B88B631}" dt="2024-04-19T22:22:29.770" v="17038"/>
          <ac:grpSpMkLst>
            <pc:docMk/>
            <pc:sldMk cId="1218626954" sldId="480"/>
            <ac:grpSpMk id="18" creationId="{AB9B60AF-48D9-3CFC-BAF1-433373146A19}"/>
          </ac:grpSpMkLst>
        </pc:grpChg>
        <pc:picChg chg="mod">
          <ac:chgData name="Lapenna, Jacob T" userId="2c58e2d2-ed8c-4a50-a8c1-d28b636d6782" providerId="ADAL" clId="{566A33C0-0387-455C-9122-1BC65B88B631}" dt="2024-04-19T22:22:04.973" v="17031"/>
          <ac:picMkLst>
            <pc:docMk/>
            <pc:sldMk cId="1218626954" sldId="480"/>
            <ac:picMk id="14" creationId="{CC68C9CE-DBEB-B11C-F678-A7D7F351BDA8}"/>
          </ac:picMkLst>
        </pc:picChg>
        <pc:picChg chg="mod">
          <ac:chgData name="Lapenna, Jacob T" userId="2c58e2d2-ed8c-4a50-a8c1-d28b636d6782" providerId="ADAL" clId="{566A33C0-0387-455C-9122-1BC65B88B631}" dt="2024-04-19T22:22:04.973" v="17031"/>
          <ac:picMkLst>
            <pc:docMk/>
            <pc:sldMk cId="1218626954" sldId="480"/>
            <ac:picMk id="15" creationId="{AEA30F88-56D6-8A37-E641-62030089D4DC}"/>
          </ac:picMkLst>
        </pc:picChg>
        <pc:picChg chg="mod">
          <ac:chgData name="Lapenna, Jacob T" userId="2c58e2d2-ed8c-4a50-a8c1-d28b636d6782" providerId="ADAL" clId="{566A33C0-0387-455C-9122-1BC65B88B631}" dt="2024-04-19T22:22:04.973" v="17031"/>
          <ac:picMkLst>
            <pc:docMk/>
            <pc:sldMk cId="1218626954" sldId="480"/>
            <ac:picMk id="16" creationId="{48F239FB-341D-009A-DE09-2E28FE023B28}"/>
          </ac:picMkLst>
        </pc:picChg>
        <pc:picChg chg="mod">
          <ac:chgData name="Lapenna, Jacob T" userId="2c58e2d2-ed8c-4a50-a8c1-d28b636d6782" providerId="ADAL" clId="{566A33C0-0387-455C-9122-1BC65B88B631}" dt="2024-04-19T22:22:29.770" v="17038"/>
          <ac:picMkLst>
            <pc:docMk/>
            <pc:sldMk cId="1218626954" sldId="480"/>
            <ac:picMk id="22" creationId="{8F53086C-B5A4-A8D0-170A-9D5DBE05E7FE}"/>
          </ac:picMkLst>
        </pc:picChg>
        <pc:picChg chg="mod">
          <ac:chgData name="Lapenna, Jacob T" userId="2c58e2d2-ed8c-4a50-a8c1-d28b636d6782" providerId="ADAL" clId="{566A33C0-0387-455C-9122-1BC65B88B631}" dt="2024-04-19T22:22:29.770" v="17038"/>
          <ac:picMkLst>
            <pc:docMk/>
            <pc:sldMk cId="1218626954" sldId="480"/>
            <ac:picMk id="23" creationId="{CD7A8CC3-0416-E323-9BD4-7B00E6C7CDF2}"/>
          </ac:picMkLst>
        </pc:picChg>
        <pc:picChg chg="mod">
          <ac:chgData name="Lapenna, Jacob T" userId="2c58e2d2-ed8c-4a50-a8c1-d28b636d6782" providerId="ADAL" clId="{566A33C0-0387-455C-9122-1BC65B88B631}" dt="2024-04-19T22:22:29.770" v="17038"/>
          <ac:picMkLst>
            <pc:docMk/>
            <pc:sldMk cId="1218626954" sldId="480"/>
            <ac:picMk id="24" creationId="{A20D4F24-2E6E-BA4D-9F5A-86945D264E00}"/>
          </ac:picMkLst>
        </pc:picChg>
      </pc:sldChg>
      <pc:sldChg chg="addSp modSp add del mod">
        <pc:chgData name="Lapenna, Jacob T" userId="2c58e2d2-ed8c-4a50-a8c1-d28b636d6782" providerId="ADAL" clId="{566A33C0-0387-455C-9122-1BC65B88B631}" dt="2024-04-30T19:03:46.835" v="19975" actId="47"/>
        <pc:sldMkLst>
          <pc:docMk/>
          <pc:sldMk cId="7607415" sldId="481"/>
        </pc:sldMkLst>
        <pc:spChg chg="mod">
          <ac:chgData name="Lapenna, Jacob T" userId="2c58e2d2-ed8c-4a50-a8c1-d28b636d6782" providerId="ADAL" clId="{566A33C0-0387-455C-9122-1BC65B88B631}" dt="2024-04-19T21:47:02.925" v="16657" actId="14100"/>
          <ac:spMkLst>
            <pc:docMk/>
            <pc:sldMk cId="7607415" sldId="481"/>
            <ac:spMk id="2" creationId="{E6BF8A38-9A6E-5A29-A045-07BE9E6081DC}"/>
          </ac:spMkLst>
        </pc:spChg>
        <pc:spChg chg="mod">
          <ac:chgData name="Lapenna, Jacob T" userId="2c58e2d2-ed8c-4a50-a8c1-d28b636d6782" providerId="ADAL" clId="{566A33C0-0387-455C-9122-1BC65B88B631}" dt="2024-04-19T21:47:10.372" v="16663" actId="1037"/>
          <ac:spMkLst>
            <pc:docMk/>
            <pc:sldMk cId="7607415" sldId="481"/>
            <ac:spMk id="7" creationId="{4B8B1AB9-8C67-6F8F-8076-194164AB268E}"/>
          </ac:spMkLst>
        </pc:spChg>
        <pc:spChg chg="mod">
          <ac:chgData name="Lapenna, Jacob T" userId="2c58e2d2-ed8c-4a50-a8c1-d28b636d6782" providerId="ADAL" clId="{566A33C0-0387-455C-9122-1BC65B88B631}" dt="2024-04-19T21:50:40.168" v="16710" actId="20577"/>
          <ac:spMkLst>
            <pc:docMk/>
            <pc:sldMk cId="7607415" sldId="481"/>
            <ac:spMk id="11" creationId="{4C2EC212-F1C5-2880-4A86-66E04F6F8190}"/>
          </ac:spMkLst>
        </pc:spChg>
        <pc:spChg chg="mod">
          <ac:chgData name="Lapenna, Jacob T" userId="2c58e2d2-ed8c-4a50-a8c1-d28b636d6782" providerId="ADAL" clId="{566A33C0-0387-455C-9122-1BC65B88B631}" dt="2024-04-19T22:23:49.780" v="17048"/>
          <ac:spMkLst>
            <pc:docMk/>
            <pc:sldMk cId="7607415" sldId="481"/>
            <ac:spMk id="13" creationId="{43BAF213-AB2F-2939-18E3-1F233C25357A}"/>
          </ac:spMkLst>
        </pc:spChg>
        <pc:spChg chg="mod">
          <ac:chgData name="Lapenna, Jacob T" userId="2c58e2d2-ed8c-4a50-a8c1-d28b636d6782" providerId="ADAL" clId="{566A33C0-0387-455C-9122-1BC65B88B631}" dt="2024-04-19T22:23:49.780" v="17048"/>
          <ac:spMkLst>
            <pc:docMk/>
            <pc:sldMk cId="7607415" sldId="481"/>
            <ac:spMk id="14" creationId="{EBBE6DEE-9E03-D8CC-2CDE-6071E9880A45}"/>
          </ac:spMkLst>
        </pc:spChg>
        <pc:spChg chg="mod">
          <ac:chgData name="Lapenna, Jacob T" userId="2c58e2d2-ed8c-4a50-a8c1-d28b636d6782" providerId="ADAL" clId="{566A33C0-0387-455C-9122-1BC65B88B631}" dt="2024-04-19T22:23:49.780" v="17048"/>
          <ac:spMkLst>
            <pc:docMk/>
            <pc:sldMk cId="7607415" sldId="481"/>
            <ac:spMk id="15" creationId="{EE721EA4-D170-2ED3-9DB1-C0CD112D5335}"/>
          </ac:spMkLst>
        </pc:spChg>
        <pc:grpChg chg="add mod">
          <ac:chgData name="Lapenna, Jacob T" userId="2c58e2d2-ed8c-4a50-a8c1-d28b636d6782" providerId="ADAL" clId="{566A33C0-0387-455C-9122-1BC65B88B631}" dt="2024-04-19T22:23:49.780" v="17048"/>
          <ac:grpSpMkLst>
            <pc:docMk/>
            <pc:sldMk cId="7607415" sldId="481"/>
            <ac:grpSpMk id="8" creationId="{C4346EC9-686A-F92A-D54A-4BD38675FADA}"/>
          </ac:grpSpMkLst>
        </pc:grpChg>
        <pc:grpChg chg="mod">
          <ac:chgData name="Lapenna, Jacob T" userId="2c58e2d2-ed8c-4a50-a8c1-d28b636d6782" providerId="ADAL" clId="{566A33C0-0387-455C-9122-1BC65B88B631}" dt="2024-04-19T22:23:49.780" v="17048"/>
          <ac:grpSpMkLst>
            <pc:docMk/>
            <pc:sldMk cId="7607415" sldId="481"/>
            <ac:grpSpMk id="12" creationId="{19FEEA80-7B07-001F-1178-E2158931FFFC}"/>
          </ac:grpSpMkLst>
        </pc:grpChg>
        <pc:picChg chg="mod">
          <ac:chgData name="Lapenna, Jacob T" userId="2c58e2d2-ed8c-4a50-a8c1-d28b636d6782" providerId="ADAL" clId="{566A33C0-0387-455C-9122-1BC65B88B631}" dt="2024-04-19T22:23:49.780" v="17048"/>
          <ac:picMkLst>
            <pc:docMk/>
            <pc:sldMk cId="7607415" sldId="481"/>
            <ac:picMk id="16" creationId="{C2EC9D76-7384-417C-A778-84AF67F950DC}"/>
          </ac:picMkLst>
        </pc:picChg>
        <pc:picChg chg="mod">
          <ac:chgData name="Lapenna, Jacob T" userId="2c58e2d2-ed8c-4a50-a8c1-d28b636d6782" providerId="ADAL" clId="{566A33C0-0387-455C-9122-1BC65B88B631}" dt="2024-04-19T22:23:49.780" v="17048"/>
          <ac:picMkLst>
            <pc:docMk/>
            <pc:sldMk cId="7607415" sldId="481"/>
            <ac:picMk id="17" creationId="{6C90DB2A-1F55-4C4F-87AB-3234D08933AE}"/>
          </ac:picMkLst>
        </pc:picChg>
        <pc:picChg chg="mod">
          <ac:chgData name="Lapenna, Jacob T" userId="2c58e2d2-ed8c-4a50-a8c1-d28b636d6782" providerId="ADAL" clId="{566A33C0-0387-455C-9122-1BC65B88B631}" dt="2024-04-19T22:23:49.780" v="17048"/>
          <ac:picMkLst>
            <pc:docMk/>
            <pc:sldMk cId="7607415" sldId="481"/>
            <ac:picMk id="18" creationId="{625085A3-E589-8B74-92E1-D582577573F5}"/>
          </ac:picMkLst>
        </pc:picChg>
      </pc:sldChg>
      <pc:sldChg chg="modSp add del mod">
        <pc:chgData name="Lapenna, Jacob T" userId="2c58e2d2-ed8c-4a50-a8c1-d28b636d6782" providerId="ADAL" clId="{566A33C0-0387-455C-9122-1BC65B88B631}" dt="2024-04-19T21:44:48.847" v="16635" actId="47"/>
        <pc:sldMkLst>
          <pc:docMk/>
          <pc:sldMk cId="351301249" sldId="481"/>
        </pc:sldMkLst>
        <pc:spChg chg="mod">
          <ac:chgData name="Lapenna, Jacob T" userId="2c58e2d2-ed8c-4a50-a8c1-d28b636d6782" providerId="ADAL" clId="{566A33C0-0387-455C-9122-1BC65B88B631}" dt="2024-04-19T21:44:30.886" v="16634" actId="1076"/>
          <ac:spMkLst>
            <pc:docMk/>
            <pc:sldMk cId="351301249" sldId="481"/>
            <ac:spMk id="9" creationId="{87074E13-9DA7-FF64-49EA-E9C4559EDEBD}"/>
          </ac:spMkLst>
        </pc:spChg>
      </pc:sldChg>
      <pc:sldChg chg="addSp modSp add del mod ord">
        <pc:chgData name="Lapenna, Jacob T" userId="2c58e2d2-ed8c-4a50-a8c1-d28b636d6782" providerId="ADAL" clId="{566A33C0-0387-455C-9122-1BC65B88B631}" dt="2024-04-30T19:03:42.376" v="19974" actId="47"/>
        <pc:sldMkLst>
          <pc:docMk/>
          <pc:sldMk cId="1718797152" sldId="482"/>
        </pc:sldMkLst>
        <pc:spChg chg="mod">
          <ac:chgData name="Lapenna, Jacob T" userId="2c58e2d2-ed8c-4a50-a8c1-d28b636d6782" providerId="ADAL" clId="{566A33C0-0387-455C-9122-1BC65B88B631}" dt="2024-04-19T21:51:42.458" v="16727" actId="1037"/>
          <ac:spMkLst>
            <pc:docMk/>
            <pc:sldMk cId="1718797152" sldId="482"/>
            <ac:spMk id="7" creationId="{4B8B1AB9-8C67-6F8F-8076-194164AB268E}"/>
          </ac:spMkLst>
        </pc:spChg>
        <pc:spChg chg="mod">
          <ac:chgData name="Lapenna, Jacob T" userId="2c58e2d2-ed8c-4a50-a8c1-d28b636d6782" providerId="ADAL" clId="{566A33C0-0387-455C-9122-1BC65B88B631}" dt="2024-04-19T21:50:50.281" v="16714" actId="20577"/>
          <ac:spMkLst>
            <pc:docMk/>
            <pc:sldMk cId="1718797152" sldId="482"/>
            <ac:spMk id="11" creationId="{4C2EC212-F1C5-2880-4A86-66E04F6F8190}"/>
          </ac:spMkLst>
        </pc:spChg>
        <pc:spChg chg="mod">
          <ac:chgData name="Lapenna, Jacob T" userId="2c58e2d2-ed8c-4a50-a8c1-d28b636d6782" providerId="ADAL" clId="{566A33C0-0387-455C-9122-1BC65B88B631}" dt="2024-04-19T22:22:07.563" v="17032"/>
          <ac:spMkLst>
            <pc:docMk/>
            <pc:sldMk cId="1718797152" sldId="482"/>
            <ac:spMk id="13" creationId="{2D6816FD-33CD-502C-4250-70C7AA2CF523}"/>
          </ac:spMkLst>
        </pc:spChg>
        <pc:spChg chg="mod">
          <ac:chgData name="Lapenna, Jacob T" userId="2c58e2d2-ed8c-4a50-a8c1-d28b636d6782" providerId="ADAL" clId="{566A33C0-0387-455C-9122-1BC65B88B631}" dt="2024-04-19T22:22:07.563" v="17032"/>
          <ac:spMkLst>
            <pc:docMk/>
            <pc:sldMk cId="1718797152" sldId="482"/>
            <ac:spMk id="14" creationId="{11B0C64A-0B94-C4A7-650B-2ED13DD6EA46}"/>
          </ac:spMkLst>
        </pc:spChg>
        <pc:spChg chg="mod">
          <ac:chgData name="Lapenna, Jacob T" userId="2c58e2d2-ed8c-4a50-a8c1-d28b636d6782" providerId="ADAL" clId="{566A33C0-0387-455C-9122-1BC65B88B631}" dt="2024-04-19T22:22:07.563" v="17032"/>
          <ac:spMkLst>
            <pc:docMk/>
            <pc:sldMk cId="1718797152" sldId="482"/>
            <ac:spMk id="15" creationId="{93328A82-4C1F-FC62-1F45-08828D37242C}"/>
          </ac:spMkLst>
        </pc:spChg>
        <pc:grpChg chg="add mod">
          <ac:chgData name="Lapenna, Jacob T" userId="2c58e2d2-ed8c-4a50-a8c1-d28b636d6782" providerId="ADAL" clId="{566A33C0-0387-455C-9122-1BC65B88B631}" dt="2024-04-19T22:22:22.047" v="17036" actId="1036"/>
          <ac:grpSpMkLst>
            <pc:docMk/>
            <pc:sldMk cId="1718797152" sldId="482"/>
            <ac:grpSpMk id="8" creationId="{192587F5-28CD-FAD1-B1B9-94BE280E98EC}"/>
          </ac:grpSpMkLst>
        </pc:grpChg>
        <pc:grpChg chg="mod">
          <ac:chgData name="Lapenna, Jacob T" userId="2c58e2d2-ed8c-4a50-a8c1-d28b636d6782" providerId="ADAL" clId="{566A33C0-0387-455C-9122-1BC65B88B631}" dt="2024-04-19T22:22:07.563" v="17032"/>
          <ac:grpSpMkLst>
            <pc:docMk/>
            <pc:sldMk cId="1718797152" sldId="482"/>
            <ac:grpSpMk id="12" creationId="{BD5F696C-D8ED-333A-EFD1-28F30062297A}"/>
          </ac:grpSpMkLst>
        </pc:grpChg>
        <pc:picChg chg="mod">
          <ac:chgData name="Lapenna, Jacob T" userId="2c58e2d2-ed8c-4a50-a8c1-d28b636d6782" providerId="ADAL" clId="{566A33C0-0387-455C-9122-1BC65B88B631}" dt="2024-04-19T22:22:07.563" v="17032"/>
          <ac:picMkLst>
            <pc:docMk/>
            <pc:sldMk cId="1718797152" sldId="482"/>
            <ac:picMk id="16" creationId="{45143009-B13E-BA20-9B53-CBF186A7940E}"/>
          </ac:picMkLst>
        </pc:picChg>
        <pc:picChg chg="mod">
          <ac:chgData name="Lapenna, Jacob T" userId="2c58e2d2-ed8c-4a50-a8c1-d28b636d6782" providerId="ADAL" clId="{566A33C0-0387-455C-9122-1BC65B88B631}" dt="2024-04-19T22:22:07.563" v="17032"/>
          <ac:picMkLst>
            <pc:docMk/>
            <pc:sldMk cId="1718797152" sldId="482"/>
            <ac:picMk id="17" creationId="{45DB6124-AADE-727E-3BD2-E48C5816D415}"/>
          </ac:picMkLst>
        </pc:picChg>
        <pc:picChg chg="mod">
          <ac:chgData name="Lapenna, Jacob T" userId="2c58e2d2-ed8c-4a50-a8c1-d28b636d6782" providerId="ADAL" clId="{566A33C0-0387-455C-9122-1BC65B88B631}" dt="2024-04-19T22:22:07.563" v="17032"/>
          <ac:picMkLst>
            <pc:docMk/>
            <pc:sldMk cId="1718797152" sldId="482"/>
            <ac:picMk id="18" creationId="{D9768911-9BFC-6C7C-09B0-F65E11EADA6B}"/>
          </ac:picMkLst>
        </pc:picChg>
      </pc:sldChg>
      <pc:sldChg chg="modSp add del mod">
        <pc:chgData name="Lapenna, Jacob T" userId="2c58e2d2-ed8c-4a50-a8c1-d28b636d6782" providerId="ADAL" clId="{566A33C0-0387-455C-9122-1BC65B88B631}" dt="2024-04-19T21:49:59.394" v="16695" actId="47"/>
        <pc:sldMkLst>
          <pc:docMk/>
          <pc:sldMk cId="1773320079" sldId="483"/>
        </pc:sldMkLst>
        <pc:spChg chg="mod">
          <ac:chgData name="Lapenna, Jacob T" userId="2c58e2d2-ed8c-4a50-a8c1-d28b636d6782" providerId="ADAL" clId="{566A33C0-0387-455C-9122-1BC65B88B631}" dt="2024-04-19T21:49:30.870" v="16685" actId="14100"/>
          <ac:spMkLst>
            <pc:docMk/>
            <pc:sldMk cId="1773320079" sldId="483"/>
            <ac:spMk id="2" creationId="{1DD6FF0E-EAAC-DAAE-56DA-1B677F9ABC23}"/>
          </ac:spMkLst>
        </pc:spChg>
        <pc:spChg chg="mod">
          <ac:chgData name="Lapenna, Jacob T" userId="2c58e2d2-ed8c-4a50-a8c1-d28b636d6782" providerId="ADAL" clId="{566A33C0-0387-455C-9122-1BC65B88B631}" dt="2024-04-19T21:49:23.363" v="16684" actId="14100"/>
          <ac:spMkLst>
            <pc:docMk/>
            <pc:sldMk cId="1773320079" sldId="483"/>
            <ac:spMk id="10" creationId="{43532307-04B7-BCA4-97ED-EEA5B4DDC8F8}"/>
          </ac:spMkLst>
        </pc:spChg>
      </pc:sldChg>
      <pc:sldChg chg="addSp modSp add del mod">
        <pc:chgData name="Lapenna, Jacob T" userId="2c58e2d2-ed8c-4a50-a8c1-d28b636d6782" providerId="ADAL" clId="{566A33C0-0387-455C-9122-1BC65B88B631}" dt="2024-04-30T19:14:06.981" v="19979" actId="47"/>
        <pc:sldMkLst>
          <pc:docMk/>
          <pc:sldMk cId="3766011972" sldId="484"/>
        </pc:sldMkLst>
        <pc:spChg chg="mod">
          <ac:chgData name="Lapenna, Jacob T" userId="2c58e2d2-ed8c-4a50-a8c1-d28b636d6782" providerId="ADAL" clId="{566A33C0-0387-455C-9122-1BC65B88B631}" dt="2024-04-30T19:02:44.272" v="19970" actId="1035"/>
          <ac:spMkLst>
            <pc:docMk/>
            <pc:sldMk cId="3766011972" sldId="484"/>
            <ac:spMk id="2" creationId="{1DD6FF0E-EAAC-DAAE-56DA-1B677F9ABC23}"/>
          </ac:spMkLst>
        </pc:spChg>
        <pc:spChg chg="mod">
          <ac:chgData name="Lapenna, Jacob T" userId="2c58e2d2-ed8c-4a50-a8c1-d28b636d6782" providerId="ADAL" clId="{566A33C0-0387-455C-9122-1BC65B88B631}" dt="2024-04-19T21:49:48.265" v="16694" actId="20577"/>
          <ac:spMkLst>
            <pc:docMk/>
            <pc:sldMk cId="3766011972" sldId="484"/>
            <ac:spMk id="8" creationId="{D73772CA-C1E4-9701-2A09-AB11A22F8677}"/>
          </ac:spMkLst>
        </pc:spChg>
        <pc:spChg chg="mod">
          <ac:chgData name="Lapenna, Jacob T" userId="2c58e2d2-ed8c-4a50-a8c1-d28b636d6782" providerId="ADAL" clId="{566A33C0-0387-455C-9122-1BC65B88B631}" dt="2024-04-19T22:23:59.459" v="17051"/>
          <ac:spMkLst>
            <pc:docMk/>
            <pc:sldMk cId="3766011972" sldId="484"/>
            <ac:spMk id="11" creationId="{4F25FECC-3038-DADC-E2D3-5B47F9C9AB41}"/>
          </ac:spMkLst>
        </pc:spChg>
        <pc:spChg chg="mod">
          <ac:chgData name="Lapenna, Jacob T" userId="2c58e2d2-ed8c-4a50-a8c1-d28b636d6782" providerId="ADAL" clId="{566A33C0-0387-455C-9122-1BC65B88B631}" dt="2024-04-19T22:23:59.459" v="17051"/>
          <ac:spMkLst>
            <pc:docMk/>
            <pc:sldMk cId="3766011972" sldId="484"/>
            <ac:spMk id="12" creationId="{E21312A7-961D-AF0B-FB70-63179E2B621C}"/>
          </ac:spMkLst>
        </pc:spChg>
        <pc:spChg chg="mod">
          <ac:chgData name="Lapenna, Jacob T" userId="2c58e2d2-ed8c-4a50-a8c1-d28b636d6782" providerId="ADAL" clId="{566A33C0-0387-455C-9122-1BC65B88B631}" dt="2024-04-19T22:23:59.459" v="17051"/>
          <ac:spMkLst>
            <pc:docMk/>
            <pc:sldMk cId="3766011972" sldId="484"/>
            <ac:spMk id="13" creationId="{7039913A-548C-35A4-1410-EB77C598EC43}"/>
          </ac:spMkLst>
        </pc:spChg>
        <pc:grpChg chg="add mod">
          <ac:chgData name="Lapenna, Jacob T" userId="2c58e2d2-ed8c-4a50-a8c1-d28b636d6782" providerId="ADAL" clId="{566A33C0-0387-455C-9122-1BC65B88B631}" dt="2024-04-19T22:23:59.459" v="17051"/>
          <ac:grpSpMkLst>
            <pc:docMk/>
            <pc:sldMk cId="3766011972" sldId="484"/>
            <ac:grpSpMk id="7" creationId="{EDE64C41-95A2-7DAF-7731-F173796A867B}"/>
          </ac:grpSpMkLst>
        </pc:grpChg>
        <pc:grpChg chg="mod">
          <ac:chgData name="Lapenna, Jacob T" userId="2c58e2d2-ed8c-4a50-a8c1-d28b636d6782" providerId="ADAL" clId="{566A33C0-0387-455C-9122-1BC65B88B631}" dt="2024-04-19T22:23:59.459" v="17051"/>
          <ac:grpSpMkLst>
            <pc:docMk/>
            <pc:sldMk cId="3766011972" sldId="484"/>
            <ac:grpSpMk id="9" creationId="{C5A551BB-8D53-3B05-AE75-5F5E500C8C3B}"/>
          </ac:grpSpMkLst>
        </pc:grpChg>
        <pc:picChg chg="mod">
          <ac:chgData name="Lapenna, Jacob T" userId="2c58e2d2-ed8c-4a50-a8c1-d28b636d6782" providerId="ADAL" clId="{566A33C0-0387-455C-9122-1BC65B88B631}" dt="2024-04-19T22:23:59.459" v="17051"/>
          <ac:picMkLst>
            <pc:docMk/>
            <pc:sldMk cId="3766011972" sldId="484"/>
            <ac:picMk id="14" creationId="{5832BD8E-FC89-8C99-44CA-DE4B3ED5C165}"/>
          </ac:picMkLst>
        </pc:picChg>
        <pc:picChg chg="mod">
          <ac:chgData name="Lapenna, Jacob T" userId="2c58e2d2-ed8c-4a50-a8c1-d28b636d6782" providerId="ADAL" clId="{566A33C0-0387-455C-9122-1BC65B88B631}" dt="2024-04-19T22:23:59.459" v="17051"/>
          <ac:picMkLst>
            <pc:docMk/>
            <pc:sldMk cId="3766011972" sldId="484"/>
            <ac:picMk id="15" creationId="{E2556E00-DEAA-600A-9115-508750655FE5}"/>
          </ac:picMkLst>
        </pc:picChg>
        <pc:picChg chg="mod">
          <ac:chgData name="Lapenna, Jacob T" userId="2c58e2d2-ed8c-4a50-a8c1-d28b636d6782" providerId="ADAL" clId="{566A33C0-0387-455C-9122-1BC65B88B631}" dt="2024-04-19T22:23:59.459" v="17051"/>
          <ac:picMkLst>
            <pc:docMk/>
            <pc:sldMk cId="3766011972" sldId="484"/>
            <ac:picMk id="16" creationId="{03D88AF2-9E42-990A-7AF2-CBBA9ED2CD85}"/>
          </ac:picMkLst>
        </pc:picChg>
      </pc:sldChg>
      <pc:sldChg chg="addSp modSp add mod">
        <pc:chgData name="Lapenna, Jacob T" userId="2c58e2d2-ed8c-4a50-a8c1-d28b636d6782" providerId="ADAL" clId="{566A33C0-0387-455C-9122-1BC65B88B631}" dt="2024-04-30T19:02:28.967" v="19965" actId="14100"/>
        <pc:sldMkLst>
          <pc:docMk/>
          <pc:sldMk cId="1955406907" sldId="485"/>
        </pc:sldMkLst>
        <pc:spChg chg="mod">
          <ac:chgData name="Lapenna, Jacob T" userId="2c58e2d2-ed8c-4a50-a8c1-d28b636d6782" providerId="ADAL" clId="{566A33C0-0387-455C-9122-1BC65B88B631}" dt="2024-04-19T21:52:45.559" v="16728" actId="14100"/>
          <ac:spMkLst>
            <pc:docMk/>
            <pc:sldMk cId="1955406907" sldId="485"/>
            <ac:spMk id="2" creationId="{1DD6FF0E-EAAC-DAAE-56DA-1B677F9ABC23}"/>
          </ac:spMkLst>
        </pc:spChg>
        <pc:spChg chg="mod">
          <ac:chgData name="Lapenna, Jacob T" userId="2c58e2d2-ed8c-4a50-a8c1-d28b636d6782" providerId="ADAL" clId="{566A33C0-0387-455C-9122-1BC65B88B631}" dt="2024-04-30T19:02:28.967" v="19965" actId="14100"/>
          <ac:spMkLst>
            <pc:docMk/>
            <pc:sldMk cId="1955406907" sldId="485"/>
            <ac:spMk id="10" creationId="{43532307-04B7-BCA4-97ED-EEA5B4DDC8F8}"/>
          </ac:spMkLst>
        </pc:spChg>
        <pc:spChg chg="mod">
          <ac:chgData name="Lapenna, Jacob T" userId="2c58e2d2-ed8c-4a50-a8c1-d28b636d6782" providerId="ADAL" clId="{566A33C0-0387-455C-9122-1BC65B88B631}" dt="2024-04-19T22:24:02.939" v="17052"/>
          <ac:spMkLst>
            <pc:docMk/>
            <pc:sldMk cId="1955406907" sldId="485"/>
            <ac:spMk id="11" creationId="{2A8E6E07-2037-B1D6-7FEF-226711FCF415}"/>
          </ac:spMkLst>
        </pc:spChg>
        <pc:spChg chg="mod">
          <ac:chgData name="Lapenna, Jacob T" userId="2c58e2d2-ed8c-4a50-a8c1-d28b636d6782" providerId="ADAL" clId="{566A33C0-0387-455C-9122-1BC65B88B631}" dt="2024-04-19T22:24:02.939" v="17052"/>
          <ac:spMkLst>
            <pc:docMk/>
            <pc:sldMk cId="1955406907" sldId="485"/>
            <ac:spMk id="12" creationId="{4849E37F-7FD3-4AEF-02E9-C1826C0A4DF8}"/>
          </ac:spMkLst>
        </pc:spChg>
        <pc:spChg chg="mod">
          <ac:chgData name="Lapenna, Jacob T" userId="2c58e2d2-ed8c-4a50-a8c1-d28b636d6782" providerId="ADAL" clId="{566A33C0-0387-455C-9122-1BC65B88B631}" dt="2024-04-19T22:24:02.939" v="17052"/>
          <ac:spMkLst>
            <pc:docMk/>
            <pc:sldMk cId="1955406907" sldId="485"/>
            <ac:spMk id="13" creationId="{DF477B38-5B1F-91E0-DB72-2D08035F9B63}"/>
          </ac:spMkLst>
        </pc:spChg>
        <pc:grpChg chg="add mod">
          <ac:chgData name="Lapenna, Jacob T" userId="2c58e2d2-ed8c-4a50-a8c1-d28b636d6782" providerId="ADAL" clId="{566A33C0-0387-455C-9122-1BC65B88B631}" dt="2024-04-19T22:24:02.939" v="17052"/>
          <ac:grpSpMkLst>
            <pc:docMk/>
            <pc:sldMk cId="1955406907" sldId="485"/>
            <ac:grpSpMk id="7" creationId="{5A538115-291D-4AB2-B24D-35604C1F09EC}"/>
          </ac:grpSpMkLst>
        </pc:grpChg>
        <pc:grpChg chg="mod">
          <ac:chgData name="Lapenna, Jacob T" userId="2c58e2d2-ed8c-4a50-a8c1-d28b636d6782" providerId="ADAL" clId="{566A33C0-0387-455C-9122-1BC65B88B631}" dt="2024-04-19T22:24:02.939" v="17052"/>
          <ac:grpSpMkLst>
            <pc:docMk/>
            <pc:sldMk cId="1955406907" sldId="485"/>
            <ac:grpSpMk id="9" creationId="{3C4F35C4-2D27-B89B-EFFF-3495C8BF7D47}"/>
          </ac:grpSpMkLst>
        </pc:grpChg>
        <pc:picChg chg="mod">
          <ac:chgData name="Lapenna, Jacob T" userId="2c58e2d2-ed8c-4a50-a8c1-d28b636d6782" providerId="ADAL" clId="{566A33C0-0387-455C-9122-1BC65B88B631}" dt="2024-04-19T22:24:02.939" v="17052"/>
          <ac:picMkLst>
            <pc:docMk/>
            <pc:sldMk cId="1955406907" sldId="485"/>
            <ac:picMk id="14" creationId="{BFD9BF2E-0876-0A4E-F9BC-8E7B8243B667}"/>
          </ac:picMkLst>
        </pc:picChg>
        <pc:picChg chg="mod">
          <ac:chgData name="Lapenna, Jacob T" userId="2c58e2d2-ed8c-4a50-a8c1-d28b636d6782" providerId="ADAL" clId="{566A33C0-0387-455C-9122-1BC65B88B631}" dt="2024-04-19T22:24:02.939" v="17052"/>
          <ac:picMkLst>
            <pc:docMk/>
            <pc:sldMk cId="1955406907" sldId="485"/>
            <ac:picMk id="15" creationId="{F95DA69F-59D8-BEE1-E774-A1A60680B994}"/>
          </ac:picMkLst>
        </pc:picChg>
        <pc:picChg chg="mod">
          <ac:chgData name="Lapenna, Jacob T" userId="2c58e2d2-ed8c-4a50-a8c1-d28b636d6782" providerId="ADAL" clId="{566A33C0-0387-455C-9122-1BC65B88B631}" dt="2024-04-19T22:24:02.939" v="17052"/>
          <ac:picMkLst>
            <pc:docMk/>
            <pc:sldMk cId="1955406907" sldId="485"/>
            <ac:picMk id="16" creationId="{3C339D39-864A-BD76-D97B-08F6357D0F95}"/>
          </ac:picMkLst>
        </pc:picChg>
      </pc:sldChg>
      <pc:sldChg chg="addSp delSp modSp add mod">
        <pc:chgData name="Lapenna, Jacob T" userId="2c58e2d2-ed8c-4a50-a8c1-d28b636d6782" providerId="ADAL" clId="{566A33C0-0387-455C-9122-1BC65B88B631}" dt="2024-05-06T17:27:02.491" v="21003" actId="14100"/>
        <pc:sldMkLst>
          <pc:docMk/>
          <pc:sldMk cId="2570517173" sldId="486"/>
        </pc:sldMkLst>
        <pc:spChg chg="del mod">
          <ac:chgData name="Lapenna, Jacob T" userId="2c58e2d2-ed8c-4a50-a8c1-d28b636d6782" providerId="ADAL" clId="{566A33C0-0387-455C-9122-1BC65B88B631}" dt="2024-04-19T21:54:21.470" v="16748" actId="478"/>
          <ac:spMkLst>
            <pc:docMk/>
            <pc:sldMk cId="2570517173" sldId="486"/>
            <ac:spMk id="2" creationId="{1DD6FF0E-EAAC-DAAE-56DA-1B677F9ABC23}"/>
          </ac:spMkLst>
        </pc:spChg>
        <pc:spChg chg="mod">
          <ac:chgData name="Lapenna, Jacob T" userId="2c58e2d2-ed8c-4a50-a8c1-d28b636d6782" providerId="ADAL" clId="{566A33C0-0387-455C-9122-1BC65B88B631}" dt="2024-04-19T21:54:01.594" v="16745" actId="20577"/>
          <ac:spMkLst>
            <pc:docMk/>
            <pc:sldMk cId="2570517173" sldId="486"/>
            <ac:spMk id="3" creationId="{AB087A3E-685B-3F8F-39F5-E93ED0E8BB20}"/>
          </ac:spMkLst>
        </pc:spChg>
        <pc:spChg chg="del">
          <ac:chgData name="Lapenna, Jacob T" userId="2c58e2d2-ed8c-4a50-a8c1-d28b636d6782" providerId="ADAL" clId="{566A33C0-0387-455C-9122-1BC65B88B631}" dt="2024-04-19T21:54:25.421" v="16749" actId="478"/>
          <ac:spMkLst>
            <pc:docMk/>
            <pc:sldMk cId="2570517173" sldId="486"/>
            <ac:spMk id="8" creationId="{D73772CA-C1E4-9701-2A09-AB11A22F8677}"/>
          </ac:spMkLst>
        </pc:spChg>
        <pc:spChg chg="add mod">
          <ac:chgData name="Lapenna, Jacob T" userId="2c58e2d2-ed8c-4a50-a8c1-d28b636d6782" providerId="ADAL" clId="{566A33C0-0387-455C-9122-1BC65B88B631}" dt="2024-05-06T17:26:46.642" v="21002" actId="20577"/>
          <ac:spMkLst>
            <pc:docMk/>
            <pc:sldMk cId="2570517173" sldId="486"/>
            <ac:spMk id="9" creationId="{4ACFF0D1-BC58-7193-C35D-366043583999}"/>
          </ac:spMkLst>
        </pc:spChg>
        <pc:spChg chg="mod ord">
          <ac:chgData name="Lapenna, Jacob T" userId="2c58e2d2-ed8c-4a50-a8c1-d28b636d6782" providerId="ADAL" clId="{566A33C0-0387-455C-9122-1BC65B88B631}" dt="2024-05-06T17:27:02.491" v="21003" actId="14100"/>
          <ac:spMkLst>
            <pc:docMk/>
            <pc:sldMk cId="2570517173" sldId="486"/>
            <ac:spMk id="10" creationId="{43532307-04B7-BCA4-97ED-EEA5B4DDC8F8}"/>
          </ac:spMkLst>
        </pc:spChg>
        <pc:spChg chg="mod">
          <ac:chgData name="Lapenna, Jacob T" userId="2c58e2d2-ed8c-4a50-a8c1-d28b636d6782" providerId="ADAL" clId="{566A33C0-0387-455C-9122-1BC65B88B631}" dt="2024-04-19T22:24:44.895" v="17059" actId="207"/>
          <ac:spMkLst>
            <pc:docMk/>
            <pc:sldMk cId="2570517173" sldId="486"/>
            <ac:spMk id="13" creationId="{B05BC0C0-0C16-3C09-A02B-981ACE0484E0}"/>
          </ac:spMkLst>
        </pc:spChg>
        <pc:spChg chg="mod">
          <ac:chgData name="Lapenna, Jacob T" userId="2c58e2d2-ed8c-4a50-a8c1-d28b636d6782" providerId="ADAL" clId="{566A33C0-0387-455C-9122-1BC65B88B631}" dt="2024-04-19T22:24:26.713" v="17056" actId="207"/>
          <ac:spMkLst>
            <pc:docMk/>
            <pc:sldMk cId="2570517173" sldId="486"/>
            <ac:spMk id="14" creationId="{EA780FDB-82A6-94E1-A03D-A80144FE49D0}"/>
          </ac:spMkLst>
        </pc:spChg>
        <pc:spChg chg="mod">
          <ac:chgData name="Lapenna, Jacob T" userId="2c58e2d2-ed8c-4a50-a8c1-d28b636d6782" providerId="ADAL" clId="{566A33C0-0387-455C-9122-1BC65B88B631}" dt="2024-04-19T22:24:15.592" v="17054"/>
          <ac:spMkLst>
            <pc:docMk/>
            <pc:sldMk cId="2570517173" sldId="486"/>
            <ac:spMk id="15" creationId="{DF6115B3-99A7-AFCC-4FAE-61D293E0ED0B}"/>
          </ac:spMkLst>
        </pc:spChg>
        <pc:spChg chg="add mod">
          <ac:chgData name="Lapenna, Jacob T" userId="2c58e2d2-ed8c-4a50-a8c1-d28b636d6782" providerId="ADAL" clId="{566A33C0-0387-455C-9122-1BC65B88B631}" dt="2024-04-19T22:32:52.110" v="17092" actId="1076"/>
          <ac:spMkLst>
            <pc:docMk/>
            <pc:sldMk cId="2570517173" sldId="486"/>
            <ac:spMk id="19" creationId="{9BF1FDF5-114B-678D-9FDC-CC295118111C}"/>
          </ac:spMkLst>
        </pc:spChg>
        <pc:grpChg chg="add mod">
          <ac:chgData name="Lapenna, Jacob T" userId="2c58e2d2-ed8c-4a50-a8c1-d28b636d6782" providerId="ADAL" clId="{566A33C0-0387-455C-9122-1BC65B88B631}" dt="2024-04-19T22:24:15.592" v="17054"/>
          <ac:grpSpMkLst>
            <pc:docMk/>
            <pc:sldMk cId="2570517173" sldId="486"/>
            <ac:grpSpMk id="11" creationId="{82314EED-62E3-2733-0A7B-DF1A2FB89176}"/>
          </ac:grpSpMkLst>
        </pc:grpChg>
        <pc:grpChg chg="mod">
          <ac:chgData name="Lapenna, Jacob T" userId="2c58e2d2-ed8c-4a50-a8c1-d28b636d6782" providerId="ADAL" clId="{566A33C0-0387-455C-9122-1BC65B88B631}" dt="2024-04-19T22:24:15.592" v="17054"/>
          <ac:grpSpMkLst>
            <pc:docMk/>
            <pc:sldMk cId="2570517173" sldId="486"/>
            <ac:grpSpMk id="12" creationId="{67C46DA3-DC30-0B09-4187-47F03CBF8B81}"/>
          </ac:grpSpMkLst>
        </pc:grpChg>
        <pc:picChg chg="mod">
          <ac:chgData name="Lapenna, Jacob T" userId="2c58e2d2-ed8c-4a50-a8c1-d28b636d6782" providerId="ADAL" clId="{566A33C0-0387-455C-9122-1BC65B88B631}" dt="2024-04-19T22:24:20.045" v="17055" actId="207"/>
          <ac:picMkLst>
            <pc:docMk/>
            <pc:sldMk cId="2570517173" sldId="486"/>
            <ac:picMk id="16" creationId="{77E081B7-1ADE-A381-9D38-DBC1DFCC005E}"/>
          </ac:picMkLst>
        </pc:picChg>
        <pc:picChg chg="mod">
          <ac:chgData name="Lapenna, Jacob T" userId="2c58e2d2-ed8c-4a50-a8c1-d28b636d6782" providerId="ADAL" clId="{566A33C0-0387-455C-9122-1BC65B88B631}" dt="2024-04-19T22:24:15.592" v="17054"/>
          <ac:picMkLst>
            <pc:docMk/>
            <pc:sldMk cId="2570517173" sldId="486"/>
            <ac:picMk id="17" creationId="{00EC4F6A-398E-AB56-EDEE-9AA7E0B8E050}"/>
          </ac:picMkLst>
        </pc:picChg>
        <pc:picChg chg="mod">
          <ac:chgData name="Lapenna, Jacob T" userId="2c58e2d2-ed8c-4a50-a8c1-d28b636d6782" providerId="ADAL" clId="{566A33C0-0387-455C-9122-1BC65B88B631}" dt="2024-04-19T22:24:30.994" v="17058" actId="207"/>
          <ac:picMkLst>
            <pc:docMk/>
            <pc:sldMk cId="2570517173" sldId="486"/>
            <ac:picMk id="18" creationId="{B9D1132A-14D7-3CCB-A5CB-1D5D881D1F50}"/>
          </ac:picMkLst>
        </pc:picChg>
      </pc:sldChg>
      <pc:sldChg chg="addSp modSp add del mod">
        <pc:chgData name="Lapenna, Jacob T" userId="2c58e2d2-ed8c-4a50-a8c1-d28b636d6782" providerId="ADAL" clId="{566A33C0-0387-455C-9122-1BC65B88B631}" dt="2024-04-30T19:02:35.582" v="19966" actId="47"/>
        <pc:sldMkLst>
          <pc:docMk/>
          <pc:sldMk cId="1363561890" sldId="487"/>
        </pc:sldMkLst>
        <pc:spChg chg="mod">
          <ac:chgData name="Lapenna, Jacob T" userId="2c58e2d2-ed8c-4a50-a8c1-d28b636d6782" providerId="ADAL" clId="{566A33C0-0387-455C-9122-1BC65B88B631}" dt="2024-04-19T21:56:08.452" v="16833" actId="14100"/>
          <ac:spMkLst>
            <pc:docMk/>
            <pc:sldMk cId="1363561890" sldId="487"/>
            <ac:spMk id="2" creationId="{1DD6FF0E-EAAC-DAAE-56DA-1B677F9ABC23}"/>
          </ac:spMkLst>
        </pc:spChg>
        <pc:spChg chg="mod">
          <ac:chgData name="Lapenna, Jacob T" userId="2c58e2d2-ed8c-4a50-a8c1-d28b636d6782" providerId="ADAL" clId="{566A33C0-0387-455C-9122-1BC65B88B631}" dt="2024-04-19T21:56:14.563" v="16834" actId="14100"/>
          <ac:spMkLst>
            <pc:docMk/>
            <pc:sldMk cId="1363561890" sldId="487"/>
            <ac:spMk id="10" creationId="{43532307-04B7-BCA4-97ED-EEA5B4DDC8F8}"/>
          </ac:spMkLst>
        </pc:spChg>
        <pc:spChg chg="mod">
          <ac:chgData name="Lapenna, Jacob T" userId="2c58e2d2-ed8c-4a50-a8c1-d28b636d6782" providerId="ADAL" clId="{566A33C0-0387-455C-9122-1BC65B88B631}" dt="2024-04-19T22:24:11.366" v="17053"/>
          <ac:spMkLst>
            <pc:docMk/>
            <pc:sldMk cId="1363561890" sldId="487"/>
            <ac:spMk id="11" creationId="{546FE406-9CCE-4E32-5983-7B325227BF34}"/>
          </ac:spMkLst>
        </pc:spChg>
        <pc:spChg chg="mod">
          <ac:chgData name="Lapenna, Jacob T" userId="2c58e2d2-ed8c-4a50-a8c1-d28b636d6782" providerId="ADAL" clId="{566A33C0-0387-455C-9122-1BC65B88B631}" dt="2024-04-19T22:24:11.366" v="17053"/>
          <ac:spMkLst>
            <pc:docMk/>
            <pc:sldMk cId="1363561890" sldId="487"/>
            <ac:spMk id="12" creationId="{87FF43C7-B79F-5665-4FF2-90ECCC58251F}"/>
          </ac:spMkLst>
        </pc:spChg>
        <pc:spChg chg="mod">
          <ac:chgData name="Lapenna, Jacob T" userId="2c58e2d2-ed8c-4a50-a8c1-d28b636d6782" providerId="ADAL" clId="{566A33C0-0387-455C-9122-1BC65B88B631}" dt="2024-04-19T22:24:11.366" v="17053"/>
          <ac:spMkLst>
            <pc:docMk/>
            <pc:sldMk cId="1363561890" sldId="487"/>
            <ac:spMk id="13" creationId="{580406DA-F6E0-3F72-C977-C7AE57C57E3D}"/>
          </ac:spMkLst>
        </pc:spChg>
        <pc:grpChg chg="add mod">
          <ac:chgData name="Lapenna, Jacob T" userId="2c58e2d2-ed8c-4a50-a8c1-d28b636d6782" providerId="ADAL" clId="{566A33C0-0387-455C-9122-1BC65B88B631}" dt="2024-04-19T22:24:11.366" v="17053"/>
          <ac:grpSpMkLst>
            <pc:docMk/>
            <pc:sldMk cId="1363561890" sldId="487"/>
            <ac:grpSpMk id="7" creationId="{6A61E211-DF75-7F0D-6321-9D89BCB8FB8A}"/>
          </ac:grpSpMkLst>
        </pc:grpChg>
        <pc:grpChg chg="mod">
          <ac:chgData name="Lapenna, Jacob T" userId="2c58e2d2-ed8c-4a50-a8c1-d28b636d6782" providerId="ADAL" clId="{566A33C0-0387-455C-9122-1BC65B88B631}" dt="2024-04-19T22:24:11.366" v="17053"/>
          <ac:grpSpMkLst>
            <pc:docMk/>
            <pc:sldMk cId="1363561890" sldId="487"/>
            <ac:grpSpMk id="9" creationId="{7BEF805E-CB72-0227-CD19-25DDC89BE5F2}"/>
          </ac:grpSpMkLst>
        </pc:grpChg>
        <pc:picChg chg="mod">
          <ac:chgData name="Lapenna, Jacob T" userId="2c58e2d2-ed8c-4a50-a8c1-d28b636d6782" providerId="ADAL" clId="{566A33C0-0387-455C-9122-1BC65B88B631}" dt="2024-04-19T22:24:11.366" v="17053"/>
          <ac:picMkLst>
            <pc:docMk/>
            <pc:sldMk cId="1363561890" sldId="487"/>
            <ac:picMk id="14" creationId="{3C30E0B9-6388-51B0-24DF-689BC3600583}"/>
          </ac:picMkLst>
        </pc:picChg>
        <pc:picChg chg="mod">
          <ac:chgData name="Lapenna, Jacob T" userId="2c58e2d2-ed8c-4a50-a8c1-d28b636d6782" providerId="ADAL" clId="{566A33C0-0387-455C-9122-1BC65B88B631}" dt="2024-04-19T22:24:11.366" v="17053"/>
          <ac:picMkLst>
            <pc:docMk/>
            <pc:sldMk cId="1363561890" sldId="487"/>
            <ac:picMk id="15" creationId="{4C312D67-7FB6-7DCF-4B2D-8E8830A33A77}"/>
          </ac:picMkLst>
        </pc:picChg>
        <pc:picChg chg="mod">
          <ac:chgData name="Lapenna, Jacob T" userId="2c58e2d2-ed8c-4a50-a8c1-d28b636d6782" providerId="ADAL" clId="{566A33C0-0387-455C-9122-1BC65B88B631}" dt="2024-04-19T22:24:11.366" v="17053"/>
          <ac:picMkLst>
            <pc:docMk/>
            <pc:sldMk cId="1363561890" sldId="487"/>
            <ac:picMk id="16" creationId="{AC07C77E-326B-A6D3-5C9A-55050FE6CA76}"/>
          </ac:picMkLst>
        </pc:picChg>
      </pc:sldChg>
      <pc:sldChg chg="addSp modSp add del mod">
        <pc:chgData name="Lapenna, Jacob T" userId="2c58e2d2-ed8c-4a50-a8c1-d28b636d6782" providerId="ADAL" clId="{566A33C0-0387-455C-9122-1BC65B88B631}" dt="2024-04-30T19:14:44.649" v="19980" actId="47"/>
        <pc:sldMkLst>
          <pc:docMk/>
          <pc:sldMk cId="1346548831" sldId="488"/>
        </pc:sldMkLst>
        <pc:spChg chg="add mod">
          <ac:chgData name="Lapenna, Jacob T" userId="2c58e2d2-ed8c-4a50-a8c1-d28b636d6782" providerId="ADAL" clId="{566A33C0-0387-455C-9122-1BC65B88B631}" dt="2024-04-19T21:57:15.804" v="16842" actId="1076"/>
          <ac:spMkLst>
            <pc:docMk/>
            <pc:sldMk cId="1346548831" sldId="488"/>
            <ac:spMk id="2" creationId="{5A8FECF2-8528-29C8-8A34-837DACF85B6C}"/>
          </ac:spMkLst>
        </pc:spChg>
        <pc:spChg chg="mod">
          <ac:chgData name="Lapenna, Jacob T" userId="2c58e2d2-ed8c-4a50-a8c1-d28b636d6782" providerId="ADAL" clId="{566A33C0-0387-455C-9122-1BC65B88B631}" dt="2024-04-19T21:56:58.757" v="16838" actId="14100"/>
          <ac:spMkLst>
            <pc:docMk/>
            <pc:sldMk cId="1346548831" sldId="488"/>
            <ac:spMk id="10" creationId="{43532307-04B7-BCA4-97ED-EEA5B4DDC8F8}"/>
          </ac:spMkLst>
        </pc:spChg>
        <pc:spChg chg="mod">
          <ac:chgData name="Lapenna, Jacob T" userId="2c58e2d2-ed8c-4a50-a8c1-d28b636d6782" providerId="ADAL" clId="{566A33C0-0387-455C-9122-1BC65B88B631}" dt="2024-04-19T22:24:57.193" v="17060"/>
          <ac:spMkLst>
            <pc:docMk/>
            <pc:sldMk cId="1346548831" sldId="488"/>
            <ac:spMk id="11" creationId="{EE9120D8-2678-4624-8906-ECDC29695F06}"/>
          </ac:spMkLst>
        </pc:spChg>
        <pc:spChg chg="mod">
          <ac:chgData name="Lapenna, Jacob T" userId="2c58e2d2-ed8c-4a50-a8c1-d28b636d6782" providerId="ADAL" clId="{566A33C0-0387-455C-9122-1BC65B88B631}" dt="2024-04-19T22:24:57.193" v="17060"/>
          <ac:spMkLst>
            <pc:docMk/>
            <pc:sldMk cId="1346548831" sldId="488"/>
            <ac:spMk id="12" creationId="{AE72940E-572A-DC88-700A-37CD2C0324A1}"/>
          </ac:spMkLst>
        </pc:spChg>
        <pc:spChg chg="mod">
          <ac:chgData name="Lapenna, Jacob T" userId="2c58e2d2-ed8c-4a50-a8c1-d28b636d6782" providerId="ADAL" clId="{566A33C0-0387-455C-9122-1BC65B88B631}" dt="2024-04-19T22:24:57.193" v="17060"/>
          <ac:spMkLst>
            <pc:docMk/>
            <pc:sldMk cId="1346548831" sldId="488"/>
            <ac:spMk id="13" creationId="{11D55E13-CCE7-A083-63A0-7D75736B5DAC}"/>
          </ac:spMkLst>
        </pc:spChg>
        <pc:grpChg chg="add mod">
          <ac:chgData name="Lapenna, Jacob T" userId="2c58e2d2-ed8c-4a50-a8c1-d28b636d6782" providerId="ADAL" clId="{566A33C0-0387-455C-9122-1BC65B88B631}" dt="2024-04-19T22:24:57.193" v="17060"/>
          <ac:grpSpMkLst>
            <pc:docMk/>
            <pc:sldMk cId="1346548831" sldId="488"/>
            <ac:grpSpMk id="7" creationId="{F49FE87D-00ED-1324-A4C7-D355D3C270C1}"/>
          </ac:grpSpMkLst>
        </pc:grpChg>
        <pc:grpChg chg="mod">
          <ac:chgData name="Lapenna, Jacob T" userId="2c58e2d2-ed8c-4a50-a8c1-d28b636d6782" providerId="ADAL" clId="{566A33C0-0387-455C-9122-1BC65B88B631}" dt="2024-04-19T22:24:57.193" v="17060"/>
          <ac:grpSpMkLst>
            <pc:docMk/>
            <pc:sldMk cId="1346548831" sldId="488"/>
            <ac:grpSpMk id="8" creationId="{DEF1671C-86A3-5C21-5379-AF71506DB398}"/>
          </ac:grpSpMkLst>
        </pc:grpChg>
        <pc:picChg chg="mod">
          <ac:chgData name="Lapenna, Jacob T" userId="2c58e2d2-ed8c-4a50-a8c1-d28b636d6782" providerId="ADAL" clId="{566A33C0-0387-455C-9122-1BC65B88B631}" dt="2024-04-19T22:24:57.193" v="17060"/>
          <ac:picMkLst>
            <pc:docMk/>
            <pc:sldMk cId="1346548831" sldId="488"/>
            <ac:picMk id="14" creationId="{34A0D6CF-D485-4791-35C2-D5C689344D4D}"/>
          </ac:picMkLst>
        </pc:picChg>
        <pc:picChg chg="mod">
          <ac:chgData name="Lapenna, Jacob T" userId="2c58e2d2-ed8c-4a50-a8c1-d28b636d6782" providerId="ADAL" clId="{566A33C0-0387-455C-9122-1BC65B88B631}" dt="2024-04-19T22:24:57.193" v="17060"/>
          <ac:picMkLst>
            <pc:docMk/>
            <pc:sldMk cId="1346548831" sldId="488"/>
            <ac:picMk id="15" creationId="{ED7EA4C3-88DF-114E-7AB1-DAD578530839}"/>
          </ac:picMkLst>
        </pc:picChg>
        <pc:picChg chg="mod">
          <ac:chgData name="Lapenna, Jacob T" userId="2c58e2d2-ed8c-4a50-a8c1-d28b636d6782" providerId="ADAL" clId="{566A33C0-0387-455C-9122-1BC65B88B631}" dt="2024-04-19T22:24:57.193" v="17060"/>
          <ac:picMkLst>
            <pc:docMk/>
            <pc:sldMk cId="1346548831" sldId="488"/>
            <ac:picMk id="16" creationId="{8529007B-86D0-7D3B-F34E-AE834B632BAB}"/>
          </ac:picMkLst>
        </pc:picChg>
      </pc:sldChg>
      <pc:sldChg chg="addSp delSp modSp add mod">
        <pc:chgData name="Lapenna, Jacob T" userId="2c58e2d2-ed8c-4a50-a8c1-d28b636d6782" providerId="ADAL" clId="{566A33C0-0387-455C-9122-1BC65B88B631}" dt="2024-05-06T17:27:58.230" v="21007" actId="171"/>
        <pc:sldMkLst>
          <pc:docMk/>
          <pc:sldMk cId="3662444801" sldId="489"/>
        </pc:sldMkLst>
        <pc:spChg chg="add mod ord">
          <ac:chgData name="Lapenna, Jacob T" userId="2c58e2d2-ed8c-4a50-a8c1-d28b636d6782" providerId="ADAL" clId="{566A33C0-0387-455C-9122-1BC65B88B631}" dt="2024-05-06T17:27:58.230" v="21007" actId="171"/>
          <ac:spMkLst>
            <pc:docMk/>
            <pc:sldMk cId="3662444801" sldId="489"/>
            <ac:spMk id="2" creationId="{0E9A7576-7C4C-F7E0-34C7-617801400B93}"/>
          </ac:spMkLst>
        </pc:spChg>
        <pc:spChg chg="del mod">
          <ac:chgData name="Lapenna, Jacob T" userId="2c58e2d2-ed8c-4a50-a8c1-d28b636d6782" providerId="ADAL" clId="{566A33C0-0387-455C-9122-1BC65B88B631}" dt="2024-04-19T21:58:17.329" v="16851" actId="478"/>
          <ac:spMkLst>
            <pc:docMk/>
            <pc:sldMk cId="3662444801" sldId="489"/>
            <ac:spMk id="2" creationId="{5A8FECF2-8528-29C8-8A34-837DACF85B6C}"/>
          </ac:spMkLst>
        </pc:spChg>
        <pc:spChg chg="del">
          <ac:chgData name="Lapenna, Jacob T" userId="2c58e2d2-ed8c-4a50-a8c1-d28b636d6782" providerId="ADAL" clId="{566A33C0-0387-455C-9122-1BC65B88B631}" dt="2024-05-06T17:27:44.542" v="21004" actId="478"/>
          <ac:spMkLst>
            <pc:docMk/>
            <pc:sldMk cId="3662444801" sldId="489"/>
            <ac:spMk id="9" creationId="{4ACFF0D1-BC58-7193-C35D-366043583999}"/>
          </ac:spMkLst>
        </pc:spChg>
        <pc:spChg chg="mod">
          <ac:chgData name="Lapenna, Jacob T" userId="2c58e2d2-ed8c-4a50-a8c1-d28b636d6782" providerId="ADAL" clId="{566A33C0-0387-455C-9122-1BC65B88B631}" dt="2024-04-19T21:57:57.708" v="16848" actId="14100"/>
          <ac:spMkLst>
            <pc:docMk/>
            <pc:sldMk cId="3662444801" sldId="489"/>
            <ac:spMk id="10" creationId="{43532307-04B7-BCA4-97ED-EEA5B4DDC8F8}"/>
          </ac:spMkLst>
        </pc:spChg>
        <pc:spChg chg="mod">
          <ac:chgData name="Lapenna, Jacob T" userId="2c58e2d2-ed8c-4a50-a8c1-d28b636d6782" providerId="ADAL" clId="{566A33C0-0387-455C-9122-1BC65B88B631}" dt="2024-04-19T22:24:59.831" v="17061"/>
          <ac:spMkLst>
            <pc:docMk/>
            <pc:sldMk cId="3662444801" sldId="489"/>
            <ac:spMk id="11" creationId="{1F1BC204-7A90-87C9-ABF0-5548A230ABF8}"/>
          </ac:spMkLst>
        </pc:spChg>
        <pc:spChg chg="mod">
          <ac:chgData name="Lapenna, Jacob T" userId="2c58e2d2-ed8c-4a50-a8c1-d28b636d6782" providerId="ADAL" clId="{566A33C0-0387-455C-9122-1BC65B88B631}" dt="2024-04-19T22:24:59.831" v="17061"/>
          <ac:spMkLst>
            <pc:docMk/>
            <pc:sldMk cId="3662444801" sldId="489"/>
            <ac:spMk id="12" creationId="{7CBBC7F4-8018-57E3-D8F8-5D49D644BBDE}"/>
          </ac:spMkLst>
        </pc:spChg>
        <pc:spChg chg="mod">
          <ac:chgData name="Lapenna, Jacob T" userId="2c58e2d2-ed8c-4a50-a8c1-d28b636d6782" providerId="ADAL" clId="{566A33C0-0387-455C-9122-1BC65B88B631}" dt="2024-04-19T22:24:59.831" v="17061"/>
          <ac:spMkLst>
            <pc:docMk/>
            <pc:sldMk cId="3662444801" sldId="489"/>
            <ac:spMk id="13" creationId="{23932AAC-4FC4-9C1C-3E4D-C9DD2823A26A}"/>
          </ac:spMkLst>
        </pc:spChg>
        <pc:grpChg chg="add mod">
          <ac:chgData name="Lapenna, Jacob T" userId="2c58e2d2-ed8c-4a50-a8c1-d28b636d6782" providerId="ADAL" clId="{566A33C0-0387-455C-9122-1BC65B88B631}" dt="2024-04-19T22:24:59.831" v="17061"/>
          <ac:grpSpMkLst>
            <pc:docMk/>
            <pc:sldMk cId="3662444801" sldId="489"/>
            <ac:grpSpMk id="7" creationId="{A274BEA2-FCAD-A07F-96A1-142E0A27FF71}"/>
          </ac:grpSpMkLst>
        </pc:grpChg>
        <pc:grpChg chg="mod">
          <ac:chgData name="Lapenna, Jacob T" userId="2c58e2d2-ed8c-4a50-a8c1-d28b636d6782" providerId="ADAL" clId="{566A33C0-0387-455C-9122-1BC65B88B631}" dt="2024-04-19T22:24:59.831" v="17061"/>
          <ac:grpSpMkLst>
            <pc:docMk/>
            <pc:sldMk cId="3662444801" sldId="489"/>
            <ac:grpSpMk id="8" creationId="{CD6F4BFF-3C0D-669C-8268-147254BEA265}"/>
          </ac:grpSpMkLst>
        </pc:grpChg>
        <pc:picChg chg="mod">
          <ac:chgData name="Lapenna, Jacob T" userId="2c58e2d2-ed8c-4a50-a8c1-d28b636d6782" providerId="ADAL" clId="{566A33C0-0387-455C-9122-1BC65B88B631}" dt="2024-04-19T22:24:59.831" v="17061"/>
          <ac:picMkLst>
            <pc:docMk/>
            <pc:sldMk cId="3662444801" sldId="489"/>
            <ac:picMk id="14" creationId="{85F30719-C4D8-3611-0CD3-864A46162792}"/>
          </ac:picMkLst>
        </pc:picChg>
        <pc:picChg chg="mod">
          <ac:chgData name="Lapenna, Jacob T" userId="2c58e2d2-ed8c-4a50-a8c1-d28b636d6782" providerId="ADAL" clId="{566A33C0-0387-455C-9122-1BC65B88B631}" dt="2024-04-19T22:24:59.831" v="17061"/>
          <ac:picMkLst>
            <pc:docMk/>
            <pc:sldMk cId="3662444801" sldId="489"/>
            <ac:picMk id="15" creationId="{6AEBABAA-80F4-F630-A8B6-584F73D855AF}"/>
          </ac:picMkLst>
        </pc:picChg>
        <pc:picChg chg="mod">
          <ac:chgData name="Lapenna, Jacob T" userId="2c58e2d2-ed8c-4a50-a8c1-d28b636d6782" providerId="ADAL" clId="{566A33C0-0387-455C-9122-1BC65B88B631}" dt="2024-04-19T22:24:59.831" v="17061"/>
          <ac:picMkLst>
            <pc:docMk/>
            <pc:sldMk cId="3662444801" sldId="489"/>
            <ac:picMk id="16" creationId="{85F1DD9E-BBF4-8719-4CD0-D66929F82725}"/>
          </ac:picMkLst>
        </pc:picChg>
      </pc:sldChg>
      <pc:sldChg chg="addSp modSp add del mod">
        <pc:chgData name="Lapenna, Jacob T" userId="2c58e2d2-ed8c-4a50-a8c1-d28b636d6782" providerId="ADAL" clId="{566A33C0-0387-455C-9122-1BC65B88B631}" dt="2024-04-30T19:01:25.077" v="19964" actId="47"/>
        <pc:sldMkLst>
          <pc:docMk/>
          <pc:sldMk cId="3257068417" sldId="490"/>
        </pc:sldMkLst>
        <pc:spChg chg="mod">
          <ac:chgData name="Lapenna, Jacob T" userId="2c58e2d2-ed8c-4a50-a8c1-d28b636d6782" providerId="ADAL" clId="{566A33C0-0387-455C-9122-1BC65B88B631}" dt="2024-04-19T21:58:10.803" v="16850" actId="14100"/>
          <ac:spMkLst>
            <pc:docMk/>
            <pc:sldMk cId="3257068417" sldId="490"/>
            <ac:spMk id="2" creationId="{5A8FECF2-8528-29C8-8A34-837DACF85B6C}"/>
          </ac:spMkLst>
        </pc:spChg>
        <pc:spChg chg="mod">
          <ac:chgData name="Lapenna, Jacob T" userId="2c58e2d2-ed8c-4a50-a8c1-d28b636d6782" providerId="ADAL" clId="{566A33C0-0387-455C-9122-1BC65B88B631}" dt="2024-04-19T21:58:35.506" v="16854" actId="14100"/>
          <ac:spMkLst>
            <pc:docMk/>
            <pc:sldMk cId="3257068417" sldId="490"/>
            <ac:spMk id="10" creationId="{43532307-04B7-BCA4-97ED-EEA5B4DDC8F8}"/>
          </ac:spMkLst>
        </pc:spChg>
        <pc:spChg chg="mod">
          <ac:chgData name="Lapenna, Jacob T" userId="2c58e2d2-ed8c-4a50-a8c1-d28b636d6782" providerId="ADAL" clId="{566A33C0-0387-455C-9122-1BC65B88B631}" dt="2024-04-19T22:25:02.712" v="17062"/>
          <ac:spMkLst>
            <pc:docMk/>
            <pc:sldMk cId="3257068417" sldId="490"/>
            <ac:spMk id="11" creationId="{ECB06219-C6C3-FCEA-80D3-A91C0A63894C}"/>
          </ac:spMkLst>
        </pc:spChg>
        <pc:spChg chg="mod">
          <ac:chgData name="Lapenna, Jacob T" userId="2c58e2d2-ed8c-4a50-a8c1-d28b636d6782" providerId="ADAL" clId="{566A33C0-0387-455C-9122-1BC65B88B631}" dt="2024-04-19T22:25:02.712" v="17062"/>
          <ac:spMkLst>
            <pc:docMk/>
            <pc:sldMk cId="3257068417" sldId="490"/>
            <ac:spMk id="12" creationId="{4B2AFDB8-CA8A-8F43-E242-6B375C04AC8E}"/>
          </ac:spMkLst>
        </pc:spChg>
        <pc:spChg chg="mod">
          <ac:chgData name="Lapenna, Jacob T" userId="2c58e2d2-ed8c-4a50-a8c1-d28b636d6782" providerId="ADAL" clId="{566A33C0-0387-455C-9122-1BC65B88B631}" dt="2024-04-19T22:25:02.712" v="17062"/>
          <ac:spMkLst>
            <pc:docMk/>
            <pc:sldMk cId="3257068417" sldId="490"/>
            <ac:spMk id="13" creationId="{09E9A9D1-51EA-A8CB-F793-5CB7BF59540E}"/>
          </ac:spMkLst>
        </pc:spChg>
        <pc:grpChg chg="add mod">
          <ac:chgData name="Lapenna, Jacob T" userId="2c58e2d2-ed8c-4a50-a8c1-d28b636d6782" providerId="ADAL" clId="{566A33C0-0387-455C-9122-1BC65B88B631}" dt="2024-04-19T22:25:02.712" v="17062"/>
          <ac:grpSpMkLst>
            <pc:docMk/>
            <pc:sldMk cId="3257068417" sldId="490"/>
            <ac:grpSpMk id="7" creationId="{AA9149E9-759C-76F2-9739-ADC5B9921155}"/>
          </ac:grpSpMkLst>
        </pc:grpChg>
        <pc:grpChg chg="mod">
          <ac:chgData name="Lapenna, Jacob T" userId="2c58e2d2-ed8c-4a50-a8c1-d28b636d6782" providerId="ADAL" clId="{566A33C0-0387-455C-9122-1BC65B88B631}" dt="2024-04-19T22:25:02.712" v="17062"/>
          <ac:grpSpMkLst>
            <pc:docMk/>
            <pc:sldMk cId="3257068417" sldId="490"/>
            <ac:grpSpMk id="8" creationId="{99CA07C4-0663-B11B-2624-C363A4B6A1F2}"/>
          </ac:grpSpMkLst>
        </pc:grpChg>
        <pc:picChg chg="mod">
          <ac:chgData name="Lapenna, Jacob T" userId="2c58e2d2-ed8c-4a50-a8c1-d28b636d6782" providerId="ADAL" clId="{566A33C0-0387-455C-9122-1BC65B88B631}" dt="2024-04-19T22:25:02.712" v="17062"/>
          <ac:picMkLst>
            <pc:docMk/>
            <pc:sldMk cId="3257068417" sldId="490"/>
            <ac:picMk id="14" creationId="{EC6F405F-9689-FD03-7E07-CB5C0465543A}"/>
          </ac:picMkLst>
        </pc:picChg>
        <pc:picChg chg="mod">
          <ac:chgData name="Lapenna, Jacob T" userId="2c58e2d2-ed8c-4a50-a8c1-d28b636d6782" providerId="ADAL" clId="{566A33C0-0387-455C-9122-1BC65B88B631}" dt="2024-04-19T22:25:02.712" v="17062"/>
          <ac:picMkLst>
            <pc:docMk/>
            <pc:sldMk cId="3257068417" sldId="490"/>
            <ac:picMk id="15" creationId="{4514762C-782A-421B-440E-27A0CAF7840E}"/>
          </ac:picMkLst>
        </pc:picChg>
        <pc:picChg chg="mod">
          <ac:chgData name="Lapenna, Jacob T" userId="2c58e2d2-ed8c-4a50-a8c1-d28b636d6782" providerId="ADAL" clId="{566A33C0-0387-455C-9122-1BC65B88B631}" dt="2024-04-19T22:25:02.712" v="17062"/>
          <ac:picMkLst>
            <pc:docMk/>
            <pc:sldMk cId="3257068417" sldId="490"/>
            <ac:picMk id="16" creationId="{BD4FE918-6D97-5FEA-E6A5-DB60DCA9D434}"/>
          </ac:picMkLst>
        </pc:picChg>
      </pc:sldChg>
      <pc:sldChg chg="addSp modSp add del">
        <pc:chgData name="Lapenna, Jacob T" userId="2c58e2d2-ed8c-4a50-a8c1-d28b636d6782" providerId="ADAL" clId="{566A33C0-0387-455C-9122-1BC65B88B631}" dt="2024-04-26T21:13:36.403" v="19924" actId="47"/>
        <pc:sldMkLst>
          <pc:docMk/>
          <pc:sldMk cId="2371341090" sldId="491"/>
        </pc:sldMkLst>
        <pc:spChg chg="mod">
          <ac:chgData name="Lapenna, Jacob T" userId="2c58e2d2-ed8c-4a50-a8c1-d28b636d6782" providerId="ADAL" clId="{566A33C0-0387-455C-9122-1BC65B88B631}" dt="2024-04-19T22:25:05.352" v="17063"/>
          <ac:spMkLst>
            <pc:docMk/>
            <pc:sldMk cId="2371341090" sldId="491"/>
            <ac:spMk id="11" creationId="{2DCE0279-D43D-8D95-20AF-58D637765E2F}"/>
          </ac:spMkLst>
        </pc:spChg>
        <pc:spChg chg="mod">
          <ac:chgData name="Lapenna, Jacob T" userId="2c58e2d2-ed8c-4a50-a8c1-d28b636d6782" providerId="ADAL" clId="{566A33C0-0387-455C-9122-1BC65B88B631}" dt="2024-04-19T22:25:05.352" v="17063"/>
          <ac:spMkLst>
            <pc:docMk/>
            <pc:sldMk cId="2371341090" sldId="491"/>
            <ac:spMk id="12" creationId="{96909524-5557-0FFE-54BF-B871C88440C2}"/>
          </ac:spMkLst>
        </pc:spChg>
        <pc:spChg chg="mod">
          <ac:chgData name="Lapenna, Jacob T" userId="2c58e2d2-ed8c-4a50-a8c1-d28b636d6782" providerId="ADAL" clId="{566A33C0-0387-455C-9122-1BC65B88B631}" dt="2024-04-19T22:25:05.352" v="17063"/>
          <ac:spMkLst>
            <pc:docMk/>
            <pc:sldMk cId="2371341090" sldId="491"/>
            <ac:spMk id="13" creationId="{CA236421-CDA1-BB27-A51C-42CE6958826D}"/>
          </ac:spMkLst>
        </pc:spChg>
        <pc:grpChg chg="add mod">
          <ac:chgData name="Lapenna, Jacob T" userId="2c58e2d2-ed8c-4a50-a8c1-d28b636d6782" providerId="ADAL" clId="{566A33C0-0387-455C-9122-1BC65B88B631}" dt="2024-04-19T22:25:05.352" v="17063"/>
          <ac:grpSpMkLst>
            <pc:docMk/>
            <pc:sldMk cId="2371341090" sldId="491"/>
            <ac:grpSpMk id="7" creationId="{2B18EA93-A10A-DCC9-DDF5-9903F275835A}"/>
          </ac:grpSpMkLst>
        </pc:grpChg>
        <pc:grpChg chg="mod">
          <ac:chgData name="Lapenna, Jacob T" userId="2c58e2d2-ed8c-4a50-a8c1-d28b636d6782" providerId="ADAL" clId="{566A33C0-0387-455C-9122-1BC65B88B631}" dt="2024-04-19T22:25:05.352" v="17063"/>
          <ac:grpSpMkLst>
            <pc:docMk/>
            <pc:sldMk cId="2371341090" sldId="491"/>
            <ac:grpSpMk id="8" creationId="{A0B563C2-1ACB-C797-6133-F14C4CC78F1E}"/>
          </ac:grpSpMkLst>
        </pc:grpChg>
        <pc:picChg chg="mod">
          <ac:chgData name="Lapenna, Jacob T" userId="2c58e2d2-ed8c-4a50-a8c1-d28b636d6782" providerId="ADAL" clId="{566A33C0-0387-455C-9122-1BC65B88B631}" dt="2024-04-19T22:25:05.352" v="17063"/>
          <ac:picMkLst>
            <pc:docMk/>
            <pc:sldMk cId="2371341090" sldId="491"/>
            <ac:picMk id="14" creationId="{5ED6B7C9-8EC6-273D-FFD9-42E80439C89F}"/>
          </ac:picMkLst>
        </pc:picChg>
        <pc:picChg chg="mod">
          <ac:chgData name="Lapenna, Jacob T" userId="2c58e2d2-ed8c-4a50-a8c1-d28b636d6782" providerId="ADAL" clId="{566A33C0-0387-455C-9122-1BC65B88B631}" dt="2024-04-19T22:25:05.352" v="17063"/>
          <ac:picMkLst>
            <pc:docMk/>
            <pc:sldMk cId="2371341090" sldId="491"/>
            <ac:picMk id="15" creationId="{456C15C6-92AF-C9C9-96D4-3B16C904666D}"/>
          </ac:picMkLst>
        </pc:picChg>
        <pc:picChg chg="mod">
          <ac:chgData name="Lapenna, Jacob T" userId="2c58e2d2-ed8c-4a50-a8c1-d28b636d6782" providerId="ADAL" clId="{566A33C0-0387-455C-9122-1BC65B88B631}" dt="2024-04-19T22:25:05.352" v="17063"/>
          <ac:picMkLst>
            <pc:docMk/>
            <pc:sldMk cId="2371341090" sldId="491"/>
            <ac:picMk id="16" creationId="{E0680EFA-0693-4BDD-E52B-7075C26FC3B6}"/>
          </ac:picMkLst>
        </pc:picChg>
      </pc:sldChg>
      <pc:sldChg chg="addSp delSp modSp add mod">
        <pc:chgData name="Lapenna, Jacob T" userId="2c58e2d2-ed8c-4a50-a8c1-d28b636d6782" providerId="ADAL" clId="{566A33C0-0387-455C-9122-1BC65B88B631}" dt="2024-04-26T21:14:02.490" v="19937" actId="1076"/>
        <pc:sldMkLst>
          <pc:docMk/>
          <pc:sldMk cId="953278018" sldId="492"/>
        </pc:sldMkLst>
        <pc:spChg chg="del mod ord">
          <ac:chgData name="Lapenna, Jacob T" userId="2c58e2d2-ed8c-4a50-a8c1-d28b636d6782" providerId="ADAL" clId="{566A33C0-0387-455C-9122-1BC65B88B631}" dt="2024-04-19T22:51:12.635" v="17260" actId="478"/>
          <ac:spMkLst>
            <pc:docMk/>
            <pc:sldMk cId="953278018" sldId="492"/>
            <ac:spMk id="2" creationId="{5A8FECF2-8528-29C8-8A34-837DACF85B6C}"/>
          </ac:spMkLst>
        </pc:spChg>
        <pc:spChg chg="mod">
          <ac:chgData name="Lapenna, Jacob T" userId="2c58e2d2-ed8c-4a50-a8c1-d28b636d6782" providerId="ADAL" clId="{566A33C0-0387-455C-9122-1BC65B88B631}" dt="2024-04-19T22:51:41.477" v="17304" actId="20577"/>
          <ac:spMkLst>
            <pc:docMk/>
            <pc:sldMk cId="953278018" sldId="492"/>
            <ac:spMk id="3" creationId="{AB087A3E-685B-3F8F-39F5-E93ED0E8BB20}"/>
          </ac:spMkLst>
        </pc:spChg>
        <pc:spChg chg="del">
          <ac:chgData name="Lapenna, Jacob T" userId="2c58e2d2-ed8c-4a50-a8c1-d28b636d6782" providerId="ADAL" clId="{566A33C0-0387-455C-9122-1BC65B88B631}" dt="2024-04-19T22:51:16.409" v="17262" actId="478"/>
          <ac:spMkLst>
            <pc:docMk/>
            <pc:sldMk cId="953278018" sldId="492"/>
            <ac:spMk id="6" creationId="{AC5780A0-B7AC-2DCF-DF83-F1943C92C084}"/>
          </ac:spMkLst>
        </pc:spChg>
        <pc:spChg chg="add del mod">
          <ac:chgData name="Lapenna, Jacob T" userId="2c58e2d2-ed8c-4a50-a8c1-d28b636d6782" providerId="ADAL" clId="{566A33C0-0387-455C-9122-1BC65B88B631}" dt="2024-04-19T22:51:15.368" v="17261" actId="478"/>
          <ac:spMkLst>
            <pc:docMk/>
            <pc:sldMk cId="953278018" sldId="492"/>
            <ac:spMk id="8" creationId="{16326860-A086-40D0-9867-B1EB3C008712}"/>
          </ac:spMkLst>
        </pc:spChg>
        <pc:spChg chg="del">
          <ac:chgData name="Lapenna, Jacob T" userId="2c58e2d2-ed8c-4a50-a8c1-d28b636d6782" providerId="ADAL" clId="{566A33C0-0387-455C-9122-1BC65B88B631}" dt="2024-04-19T22:00:09.617" v="16877" actId="478"/>
          <ac:spMkLst>
            <pc:docMk/>
            <pc:sldMk cId="953278018" sldId="492"/>
            <ac:spMk id="9" creationId="{4ACFF0D1-BC58-7193-C35D-366043583999}"/>
          </ac:spMkLst>
        </pc:spChg>
        <pc:spChg chg="del">
          <ac:chgData name="Lapenna, Jacob T" userId="2c58e2d2-ed8c-4a50-a8c1-d28b636d6782" providerId="ADAL" clId="{566A33C0-0387-455C-9122-1BC65B88B631}" dt="2024-04-19T22:00:03.251" v="16875" actId="478"/>
          <ac:spMkLst>
            <pc:docMk/>
            <pc:sldMk cId="953278018" sldId="492"/>
            <ac:spMk id="10" creationId="{43532307-04B7-BCA4-97ED-EEA5B4DDC8F8}"/>
          </ac:spMkLst>
        </pc:spChg>
        <pc:spChg chg="mod">
          <ac:chgData name="Lapenna, Jacob T" userId="2c58e2d2-ed8c-4a50-a8c1-d28b636d6782" providerId="ADAL" clId="{566A33C0-0387-455C-9122-1BC65B88B631}" dt="2024-04-19T22:25:09.006" v="17064"/>
          <ac:spMkLst>
            <pc:docMk/>
            <pc:sldMk cId="953278018" sldId="492"/>
            <ac:spMk id="13" creationId="{822F068D-D448-04F7-206B-F226E253F0A3}"/>
          </ac:spMkLst>
        </pc:spChg>
        <pc:spChg chg="mod">
          <ac:chgData name="Lapenna, Jacob T" userId="2c58e2d2-ed8c-4a50-a8c1-d28b636d6782" providerId="ADAL" clId="{566A33C0-0387-455C-9122-1BC65B88B631}" dt="2024-04-19T22:25:25.985" v="17066" actId="207"/>
          <ac:spMkLst>
            <pc:docMk/>
            <pc:sldMk cId="953278018" sldId="492"/>
            <ac:spMk id="14" creationId="{03EFB028-D2C5-808B-1FF8-45C9F3967A9B}"/>
          </ac:spMkLst>
        </pc:spChg>
        <pc:spChg chg="mod">
          <ac:chgData name="Lapenna, Jacob T" userId="2c58e2d2-ed8c-4a50-a8c1-d28b636d6782" providerId="ADAL" clId="{566A33C0-0387-455C-9122-1BC65B88B631}" dt="2024-04-19T22:25:36" v="17069" actId="207"/>
          <ac:spMkLst>
            <pc:docMk/>
            <pc:sldMk cId="953278018" sldId="492"/>
            <ac:spMk id="15" creationId="{1C9281C9-78F9-2529-031A-5B562FB98C6B}"/>
          </ac:spMkLst>
        </pc:spChg>
        <pc:spChg chg="mod">
          <ac:chgData name="Lapenna, Jacob T" userId="2c58e2d2-ed8c-4a50-a8c1-d28b636d6782" providerId="ADAL" clId="{566A33C0-0387-455C-9122-1BC65B88B631}" dt="2024-04-19T22:27:35.500" v="17070"/>
          <ac:spMkLst>
            <pc:docMk/>
            <pc:sldMk cId="953278018" sldId="492"/>
            <ac:spMk id="21" creationId="{45D6BE40-59F7-EE4F-2E4E-DBA54236D854}"/>
          </ac:spMkLst>
        </pc:spChg>
        <pc:spChg chg="mod">
          <ac:chgData name="Lapenna, Jacob T" userId="2c58e2d2-ed8c-4a50-a8c1-d28b636d6782" providerId="ADAL" clId="{566A33C0-0387-455C-9122-1BC65B88B631}" dt="2024-04-19T22:27:35.500" v="17070"/>
          <ac:spMkLst>
            <pc:docMk/>
            <pc:sldMk cId="953278018" sldId="492"/>
            <ac:spMk id="22" creationId="{06BD2EFC-ACDC-DB65-5804-4A8A72810478}"/>
          </ac:spMkLst>
        </pc:spChg>
        <pc:spChg chg="mod">
          <ac:chgData name="Lapenna, Jacob T" userId="2c58e2d2-ed8c-4a50-a8c1-d28b636d6782" providerId="ADAL" clId="{566A33C0-0387-455C-9122-1BC65B88B631}" dt="2024-04-19T22:27:35.500" v="17070"/>
          <ac:spMkLst>
            <pc:docMk/>
            <pc:sldMk cId="953278018" sldId="492"/>
            <ac:spMk id="23" creationId="{0D0B0388-0D04-C78D-9817-0A9FBD12C15C}"/>
          </ac:spMkLst>
        </pc:spChg>
        <pc:spChg chg="add mod">
          <ac:chgData name="Lapenna, Jacob T" userId="2c58e2d2-ed8c-4a50-a8c1-d28b636d6782" providerId="ADAL" clId="{566A33C0-0387-455C-9122-1BC65B88B631}" dt="2024-04-19T22:33:05.303" v="17094" actId="1076"/>
          <ac:spMkLst>
            <pc:docMk/>
            <pc:sldMk cId="953278018" sldId="492"/>
            <ac:spMk id="27" creationId="{96C2A24D-F1CC-A9D7-B513-A88149A1BBBC}"/>
          </ac:spMkLst>
        </pc:spChg>
        <pc:spChg chg="add mod">
          <ac:chgData name="Lapenna, Jacob T" userId="2c58e2d2-ed8c-4a50-a8c1-d28b636d6782" providerId="ADAL" clId="{566A33C0-0387-455C-9122-1BC65B88B631}" dt="2024-04-26T21:14:02.490" v="19937" actId="1076"/>
          <ac:spMkLst>
            <pc:docMk/>
            <pc:sldMk cId="953278018" sldId="492"/>
            <ac:spMk id="28" creationId="{D8CFA2AB-5EC6-E7B7-E12E-D33665E7DB2E}"/>
          </ac:spMkLst>
        </pc:spChg>
        <pc:grpChg chg="add mod">
          <ac:chgData name="Lapenna, Jacob T" userId="2c58e2d2-ed8c-4a50-a8c1-d28b636d6782" providerId="ADAL" clId="{566A33C0-0387-455C-9122-1BC65B88B631}" dt="2024-04-19T22:25:09.006" v="17064"/>
          <ac:grpSpMkLst>
            <pc:docMk/>
            <pc:sldMk cId="953278018" sldId="492"/>
            <ac:grpSpMk id="11" creationId="{FAE17E79-E398-E3BD-56C5-AAC6E4F09A85}"/>
          </ac:grpSpMkLst>
        </pc:grpChg>
        <pc:grpChg chg="mod">
          <ac:chgData name="Lapenna, Jacob T" userId="2c58e2d2-ed8c-4a50-a8c1-d28b636d6782" providerId="ADAL" clId="{566A33C0-0387-455C-9122-1BC65B88B631}" dt="2024-04-19T22:25:09.006" v="17064"/>
          <ac:grpSpMkLst>
            <pc:docMk/>
            <pc:sldMk cId="953278018" sldId="492"/>
            <ac:grpSpMk id="12" creationId="{281DE062-889F-44BE-9C0C-86099BCB2466}"/>
          </ac:grpSpMkLst>
        </pc:grpChg>
        <pc:grpChg chg="add mod">
          <ac:chgData name="Lapenna, Jacob T" userId="2c58e2d2-ed8c-4a50-a8c1-d28b636d6782" providerId="ADAL" clId="{566A33C0-0387-455C-9122-1BC65B88B631}" dt="2024-04-19T22:27:35.500" v="17070"/>
          <ac:grpSpMkLst>
            <pc:docMk/>
            <pc:sldMk cId="953278018" sldId="492"/>
            <ac:grpSpMk id="19" creationId="{1A63820B-F078-0EBA-0B6A-DF68E6B8710C}"/>
          </ac:grpSpMkLst>
        </pc:grpChg>
        <pc:grpChg chg="mod">
          <ac:chgData name="Lapenna, Jacob T" userId="2c58e2d2-ed8c-4a50-a8c1-d28b636d6782" providerId="ADAL" clId="{566A33C0-0387-455C-9122-1BC65B88B631}" dt="2024-04-19T22:27:35.500" v="17070"/>
          <ac:grpSpMkLst>
            <pc:docMk/>
            <pc:sldMk cId="953278018" sldId="492"/>
            <ac:grpSpMk id="20" creationId="{9D0A8B3E-20C8-D5DC-63BD-81A60570A42A}"/>
          </ac:grpSpMkLst>
        </pc:grpChg>
        <pc:picChg chg="mod">
          <ac:chgData name="Lapenna, Jacob T" userId="2c58e2d2-ed8c-4a50-a8c1-d28b636d6782" providerId="ADAL" clId="{566A33C0-0387-455C-9122-1BC65B88B631}" dt="2024-04-19T22:25:30.850" v="17068" actId="207"/>
          <ac:picMkLst>
            <pc:docMk/>
            <pc:sldMk cId="953278018" sldId="492"/>
            <ac:picMk id="16" creationId="{625DF83C-C7BA-D1CA-4352-26954D6D850D}"/>
          </ac:picMkLst>
        </pc:picChg>
        <pc:picChg chg="mod">
          <ac:chgData name="Lapenna, Jacob T" userId="2c58e2d2-ed8c-4a50-a8c1-d28b636d6782" providerId="ADAL" clId="{566A33C0-0387-455C-9122-1BC65B88B631}" dt="2024-04-19T22:25:19.436" v="17065" actId="207"/>
          <ac:picMkLst>
            <pc:docMk/>
            <pc:sldMk cId="953278018" sldId="492"/>
            <ac:picMk id="17" creationId="{7153A33E-9B8D-E1F9-B9B4-D95861F051F9}"/>
          </ac:picMkLst>
        </pc:picChg>
        <pc:picChg chg="mod">
          <ac:chgData name="Lapenna, Jacob T" userId="2c58e2d2-ed8c-4a50-a8c1-d28b636d6782" providerId="ADAL" clId="{566A33C0-0387-455C-9122-1BC65B88B631}" dt="2024-04-19T22:25:09.006" v="17064"/>
          <ac:picMkLst>
            <pc:docMk/>
            <pc:sldMk cId="953278018" sldId="492"/>
            <ac:picMk id="18" creationId="{52D084E4-BBA1-B8FD-F851-4532323C838F}"/>
          </ac:picMkLst>
        </pc:picChg>
        <pc:picChg chg="mod">
          <ac:chgData name="Lapenna, Jacob T" userId="2c58e2d2-ed8c-4a50-a8c1-d28b636d6782" providerId="ADAL" clId="{566A33C0-0387-455C-9122-1BC65B88B631}" dt="2024-04-19T22:27:35.500" v="17070"/>
          <ac:picMkLst>
            <pc:docMk/>
            <pc:sldMk cId="953278018" sldId="492"/>
            <ac:picMk id="24" creationId="{7F20D638-A4E0-4931-2E3B-8950E9A1D10F}"/>
          </ac:picMkLst>
        </pc:picChg>
        <pc:picChg chg="mod">
          <ac:chgData name="Lapenna, Jacob T" userId="2c58e2d2-ed8c-4a50-a8c1-d28b636d6782" providerId="ADAL" clId="{566A33C0-0387-455C-9122-1BC65B88B631}" dt="2024-04-19T22:27:35.500" v="17070"/>
          <ac:picMkLst>
            <pc:docMk/>
            <pc:sldMk cId="953278018" sldId="492"/>
            <ac:picMk id="25" creationId="{DD84119C-B0A8-46F2-4033-D09360E5EFC2}"/>
          </ac:picMkLst>
        </pc:picChg>
        <pc:picChg chg="mod">
          <ac:chgData name="Lapenna, Jacob T" userId="2c58e2d2-ed8c-4a50-a8c1-d28b636d6782" providerId="ADAL" clId="{566A33C0-0387-455C-9122-1BC65B88B631}" dt="2024-04-19T22:27:35.500" v="17070"/>
          <ac:picMkLst>
            <pc:docMk/>
            <pc:sldMk cId="953278018" sldId="492"/>
            <ac:picMk id="26" creationId="{9A8DFB18-01F9-97C6-91DA-87C95B507254}"/>
          </ac:picMkLst>
        </pc:picChg>
      </pc:sldChg>
      <pc:sldChg chg="addSp modSp add mod">
        <pc:chgData name="Lapenna, Jacob T" userId="2c58e2d2-ed8c-4a50-a8c1-d28b636d6782" providerId="ADAL" clId="{566A33C0-0387-455C-9122-1BC65B88B631}" dt="2024-05-06T17:30:55.949" v="21115" actId="20577"/>
        <pc:sldMkLst>
          <pc:docMk/>
          <pc:sldMk cId="641289729" sldId="493"/>
        </pc:sldMkLst>
        <pc:spChg chg="mod">
          <ac:chgData name="Lapenna, Jacob T" userId="2c58e2d2-ed8c-4a50-a8c1-d28b636d6782" providerId="ADAL" clId="{566A33C0-0387-455C-9122-1BC65B88B631}" dt="2024-04-19T22:28:05.761" v="17081" actId="14100"/>
          <ac:spMkLst>
            <pc:docMk/>
            <pc:sldMk cId="641289729" sldId="493"/>
            <ac:spMk id="2" creationId="{5A8FECF2-8528-29C8-8A34-837DACF85B6C}"/>
          </ac:spMkLst>
        </pc:spChg>
        <pc:spChg chg="add mod">
          <ac:chgData name="Lapenna, Jacob T" userId="2c58e2d2-ed8c-4a50-a8c1-d28b636d6782" providerId="ADAL" clId="{566A33C0-0387-455C-9122-1BC65B88B631}" dt="2024-04-19T22:33:24.364" v="17099" actId="1076"/>
          <ac:spMkLst>
            <pc:docMk/>
            <pc:sldMk cId="641289729" sldId="493"/>
            <ac:spMk id="7" creationId="{AF0F64C3-79AA-CE19-6D10-34B80619A8E3}"/>
          </ac:spMkLst>
        </pc:spChg>
        <pc:spChg chg="mod">
          <ac:chgData name="Lapenna, Jacob T" userId="2c58e2d2-ed8c-4a50-a8c1-d28b636d6782" providerId="ADAL" clId="{566A33C0-0387-455C-9122-1BC65B88B631}" dt="2024-05-06T17:30:55.949" v="21115" actId="20577"/>
          <ac:spMkLst>
            <pc:docMk/>
            <pc:sldMk cId="641289729" sldId="493"/>
            <ac:spMk id="8" creationId="{16326860-A086-40D0-9867-B1EB3C008712}"/>
          </ac:spMkLst>
        </pc:spChg>
        <pc:spChg chg="mod">
          <ac:chgData name="Lapenna, Jacob T" userId="2c58e2d2-ed8c-4a50-a8c1-d28b636d6782" providerId="ADAL" clId="{566A33C0-0387-455C-9122-1BC65B88B631}" dt="2024-04-19T22:28:19.950" v="17083" actId="207"/>
          <ac:spMkLst>
            <pc:docMk/>
            <pc:sldMk cId="641289729" sldId="493"/>
            <ac:spMk id="14" creationId="{03EFB028-D2C5-808B-1FF8-45C9F3967A9B}"/>
          </ac:spMkLst>
        </pc:spChg>
        <pc:picChg chg="mod">
          <ac:chgData name="Lapenna, Jacob T" userId="2c58e2d2-ed8c-4a50-a8c1-d28b636d6782" providerId="ADAL" clId="{566A33C0-0387-455C-9122-1BC65B88B631}" dt="2024-04-19T22:28:12.678" v="17082" actId="207"/>
          <ac:picMkLst>
            <pc:docMk/>
            <pc:sldMk cId="641289729" sldId="493"/>
            <ac:picMk id="16" creationId="{625DF83C-C7BA-D1CA-4352-26954D6D850D}"/>
          </ac:picMkLst>
        </pc:picChg>
      </pc:sldChg>
      <pc:sldChg chg="addSp delSp modSp add del mod">
        <pc:chgData name="Lapenna, Jacob T" userId="2c58e2d2-ed8c-4a50-a8c1-d28b636d6782" providerId="ADAL" clId="{566A33C0-0387-455C-9122-1BC65B88B631}" dt="2024-04-19T22:38:47.631" v="17117" actId="47"/>
        <pc:sldMkLst>
          <pc:docMk/>
          <pc:sldMk cId="3219746190" sldId="494"/>
        </pc:sldMkLst>
        <pc:spChg chg="mod">
          <ac:chgData name="Lapenna, Jacob T" userId="2c58e2d2-ed8c-4a50-a8c1-d28b636d6782" providerId="ADAL" clId="{566A33C0-0387-455C-9122-1BC65B88B631}" dt="2024-04-19T22:36:23.951" v="17102" actId="14100"/>
          <ac:spMkLst>
            <pc:docMk/>
            <pc:sldMk cId="3219746190" sldId="494"/>
            <ac:spMk id="2" creationId="{5A8FECF2-8528-29C8-8A34-837DACF85B6C}"/>
          </ac:spMkLst>
        </pc:spChg>
        <pc:spChg chg="add mod">
          <ac:chgData name="Lapenna, Jacob T" userId="2c58e2d2-ed8c-4a50-a8c1-d28b636d6782" providerId="ADAL" clId="{566A33C0-0387-455C-9122-1BC65B88B631}" dt="2024-04-19T22:36:42.668" v="17109" actId="1038"/>
          <ac:spMkLst>
            <pc:docMk/>
            <pc:sldMk cId="3219746190" sldId="494"/>
            <ac:spMk id="7" creationId="{4509DF75-1F4B-13BB-8823-27F719C1ADF6}"/>
          </ac:spMkLst>
        </pc:spChg>
        <pc:spChg chg="del">
          <ac:chgData name="Lapenna, Jacob T" userId="2c58e2d2-ed8c-4a50-a8c1-d28b636d6782" providerId="ADAL" clId="{566A33C0-0387-455C-9122-1BC65B88B631}" dt="2024-04-19T22:36:11.008" v="17101" actId="478"/>
          <ac:spMkLst>
            <pc:docMk/>
            <pc:sldMk cId="3219746190" sldId="494"/>
            <ac:spMk id="27" creationId="{96C2A24D-F1CC-A9D7-B513-A88149A1BBBC}"/>
          </ac:spMkLst>
        </pc:spChg>
      </pc:sldChg>
      <pc:sldChg chg="modSp add del mod">
        <pc:chgData name="Lapenna, Jacob T" userId="2c58e2d2-ed8c-4a50-a8c1-d28b636d6782" providerId="ADAL" clId="{566A33C0-0387-455C-9122-1BC65B88B631}" dt="2024-04-19T22:38:29.151" v="17116" actId="47"/>
        <pc:sldMkLst>
          <pc:docMk/>
          <pc:sldMk cId="2398561332" sldId="495"/>
        </pc:sldMkLst>
        <pc:spChg chg="mod">
          <ac:chgData name="Lapenna, Jacob T" userId="2c58e2d2-ed8c-4a50-a8c1-d28b636d6782" providerId="ADAL" clId="{566A33C0-0387-455C-9122-1BC65B88B631}" dt="2024-04-19T22:37:03.695" v="17111" actId="14100"/>
          <ac:spMkLst>
            <pc:docMk/>
            <pc:sldMk cId="2398561332" sldId="495"/>
            <ac:spMk id="2" creationId="{5A8FECF2-8528-29C8-8A34-837DACF85B6C}"/>
          </ac:spMkLst>
        </pc:spChg>
        <pc:spChg chg="mod">
          <ac:chgData name="Lapenna, Jacob T" userId="2c58e2d2-ed8c-4a50-a8c1-d28b636d6782" providerId="ADAL" clId="{566A33C0-0387-455C-9122-1BC65B88B631}" dt="2024-04-19T22:37:08.895" v="17112" actId="14100"/>
          <ac:spMkLst>
            <pc:docMk/>
            <pc:sldMk cId="2398561332" sldId="495"/>
            <ac:spMk id="7" creationId="{4509DF75-1F4B-13BB-8823-27F719C1ADF6}"/>
          </ac:spMkLst>
        </pc:spChg>
      </pc:sldChg>
      <pc:sldChg chg="modSp add mod">
        <pc:chgData name="Lapenna, Jacob T" userId="2c58e2d2-ed8c-4a50-a8c1-d28b636d6782" providerId="ADAL" clId="{566A33C0-0387-455C-9122-1BC65B88B631}" dt="2024-05-06T17:30:23.043" v="21061" actId="20577"/>
        <pc:sldMkLst>
          <pc:docMk/>
          <pc:sldMk cId="767766194" sldId="496"/>
        </pc:sldMkLst>
        <pc:spChg chg="mod">
          <ac:chgData name="Lapenna, Jacob T" userId="2c58e2d2-ed8c-4a50-a8c1-d28b636d6782" providerId="ADAL" clId="{566A33C0-0387-455C-9122-1BC65B88B631}" dt="2024-04-30T19:00:46.463" v="19962" actId="1035"/>
          <ac:spMkLst>
            <pc:docMk/>
            <pc:sldMk cId="767766194" sldId="496"/>
            <ac:spMk id="2" creationId="{5A8FECF2-8528-29C8-8A34-837DACF85B6C}"/>
          </ac:spMkLst>
        </pc:spChg>
        <pc:spChg chg="mod">
          <ac:chgData name="Lapenna, Jacob T" userId="2c58e2d2-ed8c-4a50-a8c1-d28b636d6782" providerId="ADAL" clId="{566A33C0-0387-455C-9122-1BC65B88B631}" dt="2024-04-19T22:38:55.952" v="17118" actId="14100"/>
          <ac:spMkLst>
            <pc:docMk/>
            <pc:sldMk cId="767766194" sldId="496"/>
            <ac:spMk id="7" creationId="{4509DF75-1F4B-13BB-8823-27F719C1ADF6}"/>
          </ac:spMkLst>
        </pc:spChg>
        <pc:spChg chg="mod">
          <ac:chgData name="Lapenna, Jacob T" userId="2c58e2d2-ed8c-4a50-a8c1-d28b636d6782" providerId="ADAL" clId="{566A33C0-0387-455C-9122-1BC65B88B631}" dt="2024-05-06T17:30:23.043" v="21061" actId="20577"/>
          <ac:spMkLst>
            <pc:docMk/>
            <pc:sldMk cId="767766194" sldId="496"/>
            <ac:spMk id="8" creationId="{16326860-A086-40D0-9867-B1EB3C008712}"/>
          </ac:spMkLst>
        </pc:spChg>
      </pc:sldChg>
      <pc:sldChg chg="addSp delSp modSp add del mod">
        <pc:chgData name="Lapenna, Jacob T" userId="2c58e2d2-ed8c-4a50-a8c1-d28b636d6782" providerId="ADAL" clId="{566A33C0-0387-455C-9122-1BC65B88B631}" dt="2024-04-26T21:16:01.675" v="19938" actId="47"/>
        <pc:sldMkLst>
          <pc:docMk/>
          <pc:sldMk cId="2233911243" sldId="497"/>
        </pc:sldMkLst>
        <pc:spChg chg="del">
          <ac:chgData name="Lapenna, Jacob T" userId="2c58e2d2-ed8c-4a50-a8c1-d28b636d6782" providerId="ADAL" clId="{566A33C0-0387-455C-9122-1BC65B88B631}" dt="2024-04-19T22:40:58.363" v="17143" actId="478"/>
          <ac:spMkLst>
            <pc:docMk/>
            <pc:sldMk cId="2233911243" sldId="497"/>
            <ac:spMk id="2" creationId="{5A8FECF2-8528-29C8-8A34-837DACF85B6C}"/>
          </ac:spMkLst>
        </pc:spChg>
        <pc:spChg chg="mod">
          <ac:chgData name="Lapenna, Jacob T" userId="2c58e2d2-ed8c-4a50-a8c1-d28b636d6782" providerId="ADAL" clId="{566A33C0-0387-455C-9122-1BC65B88B631}" dt="2024-04-19T22:59:02.479" v="17407" actId="20577"/>
          <ac:spMkLst>
            <pc:docMk/>
            <pc:sldMk cId="2233911243" sldId="497"/>
            <ac:spMk id="3" creationId="{AB087A3E-685B-3F8F-39F5-E93ED0E8BB20}"/>
          </ac:spMkLst>
        </pc:spChg>
        <pc:spChg chg="del">
          <ac:chgData name="Lapenna, Jacob T" userId="2c58e2d2-ed8c-4a50-a8c1-d28b636d6782" providerId="ADAL" clId="{566A33C0-0387-455C-9122-1BC65B88B631}" dt="2024-04-19T22:40:56.944" v="17142" actId="478"/>
          <ac:spMkLst>
            <pc:docMk/>
            <pc:sldMk cId="2233911243" sldId="497"/>
            <ac:spMk id="6" creationId="{AC5780A0-B7AC-2DCF-DF83-F1943C92C084}"/>
          </ac:spMkLst>
        </pc:spChg>
        <pc:spChg chg="del">
          <ac:chgData name="Lapenna, Jacob T" userId="2c58e2d2-ed8c-4a50-a8c1-d28b636d6782" providerId="ADAL" clId="{566A33C0-0387-455C-9122-1BC65B88B631}" dt="2024-04-19T22:40:55.873" v="17141" actId="478"/>
          <ac:spMkLst>
            <pc:docMk/>
            <pc:sldMk cId="2233911243" sldId="497"/>
            <ac:spMk id="7" creationId="{4509DF75-1F4B-13BB-8823-27F719C1ADF6}"/>
          </ac:spMkLst>
        </pc:spChg>
        <pc:spChg chg="del">
          <ac:chgData name="Lapenna, Jacob T" userId="2c58e2d2-ed8c-4a50-a8c1-d28b636d6782" providerId="ADAL" clId="{566A33C0-0387-455C-9122-1BC65B88B631}" dt="2024-04-19T22:40:54.300" v="17140" actId="478"/>
          <ac:spMkLst>
            <pc:docMk/>
            <pc:sldMk cId="2233911243" sldId="497"/>
            <ac:spMk id="8" creationId="{16326860-A086-40D0-9867-B1EB3C008712}"/>
          </ac:spMkLst>
        </pc:spChg>
        <pc:spChg chg="add del mod">
          <ac:chgData name="Lapenna, Jacob T" userId="2c58e2d2-ed8c-4a50-a8c1-d28b636d6782" providerId="ADAL" clId="{566A33C0-0387-455C-9122-1BC65B88B631}" dt="2024-04-19T22:53:51.408" v="17357" actId="478"/>
          <ac:spMkLst>
            <pc:docMk/>
            <pc:sldMk cId="2233911243" sldId="497"/>
            <ac:spMk id="9" creationId="{9859CCA1-2449-7C0A-5B73-BA83ABE6F886}"/>
          </ac:spMkLst>
        </pc:spChg>
        <pc:spChg chg="add mod">
          <ac:chgData name="Lapenna, Jacob T" userId="2c58e2d2-ed8c-4a50-a8c1-d28b636d6782" providerId="ADAL" clId="{566A33C0-0387-455C-9122-1BC65B88B631}" dt="2024-04-19T23:04:12.729" v="17427" actId="1076"/>
          <ac:spMkLst>
            <pc:docMk/>
            <pc:sldMk cId="2233911243" sldId="497"/>
            <ac:spMk id="10" creationId="{D1A1E3FD-C697-6C54-6468-796EA9FD2CB2}"/>
          </ac:spMkLst>
        </pc:spChg>
        <pc:spChg chg="add mod">
          <ac:chgData name="Lapenna, Jacob T" userId="2c58e2d2-ed8c-4a50-a8c1-d28b636d6782" providerId="ADAL" clId="{566A33C0-0387-455C-9122-1BC65B88B631}" dt="2024-04-19T23:04:12.729" v="17427" actId="1076"/>
          <ac:spMkLst>
            <pc:docMk/>
            <pc:sldMk cId="2233911243" sldId="497"/>
            <ac:spMk id="22" creationId="{6AD17F88-91EE-5D74-78A5-949847B4021E}"/>
          </ac:spMkLst>
        </pc:spChg>
        <pc:spChg chg="add mod">
          <ac:chgData name="Lapenna, Jacob T" userId="2c58e2d2-ed8c-4a50-a8c1-d28b636d6782" providerId="ADAL" clId="{566A33C0-0387-455C-9122-1BC65B88B631}" dt="2024-04-19T23:04:54.380" v="17440" actId="122"/>
          <ac:spMkLst>
            <pc:docMk/>
            <pc:sldMk cId="2233911243" sldId="497"/>
            <ac:spMk id="36" creationId="{63FBDD27-8F36-7BF0-14AF-9D02BA0DC817}"/>
          </ac:spMkLst>
        </pc:spChg>
        <pc:spChg chg="add mod">
          <ac:chgData name="Lapenna, Jacob T" userId="2c58e2d2-ed8c-4a50-a8c1-d28b636d6782" providerId="ADAL" clId="{566A33C0-0387-455C-9122-1BC65B88B631}" dt="2024-04-19T23:05:07.121" v="17450" actId="20577"/>
          <ac:spMkLst>
            <pc:docMk/>
            <pc:sldMk cId="2233911243" sldId="497"/>
            <ac:spMk id="37" creationId="{6C0FD5A8-D4CE-0633-4306-D25391699688}"/>
          </ac:spMkLst>
        </pc:spChg>
        <pc:grpChg chg="add mod">
          <ac:chgData name="Lapenna, Jacob T" userId="2c58e2d2-ed8c-4a50-a8c1-d28b636d6782" providerId="ADAL" clId="{566A33C0-0387-455C-9122-1BC65B88B631}" dt="2024-04-19T23:04:12.729" v="17427" actId="1076"/>
          <ac:grpSpMkLst>
            <pc:docMk/>
            <pc:sldMk cId="2233911243" sldId="497"/>
            <ac:grpSpMk id="28" creationId="{FD3D03A7-867E-0D7C-AA83-ACFB93A9915C}"/>
          </ac:grpSpMkLst>
        </pc:grpChg>
        <pc:grpChg chg="add mod">
          <ac:chgData name="Lapenna, Jacob T" userId="2c58e2d2-ed8c-4a50-a8c1-d28b636d6782" providerId="ADAL" clId="{566A33C0-0387-455C-9122-1BC65B88B631}" dt="2024-04-19T23:04:12.729" v="17427" actId="1076"/>
          <ac:grpSpMkLst>
            <pc:docMk/>
            <pc:sldMk cId="2233911243" sldId="497"/>
            <ac:grpSpMk id="35" creationId="{C76402F2-D794-1D02-AF31-3D38BEBB5690}"/>
          </ac:grpSpMkLst>
        </pc:grpChg>
        <pc:picChg chg="add mod">
          <ac:chgData name="Lapenna, Jacob T" userId="2c58e2d2-ed8c-4a50-a8c1-d28b636d6782" providerId="ADAL" clId="{566A33C0-0387-455C-9122-1BC65B88B631}" dt="2024-04-19T23:04:12.729" v="17427" actId="1076"/>
          <ac:picMkLst>
            <pc:docMk/>
            <pc:sldMk cId="2233911243" sldId="497"/>
            <ac:picMk id="19" creationId="{71F22084-D3DD-5B43-2594-2E9491DF8161}"/>
          </ac:picMkLst>
        </pc:picChg>
        <pc:picChg chg="add mod">
          <ac:chgData name="Lapenna, Jacob T" userId="2c58e2d2-ed8c-4a50-a8c1-d28b636d6782" providerId="ADAL" clId="{566A33C0-0387-455C-9122-1BC65B88B631}" dt="2024-04-19T23:04:12.729" v="17427" actId="1076"/>
          <ac:picMkLst>
            <pc:docMk/>
            <pc:sldMk cId="2233911243" sldId="497"/>
            <ac:picMk id="26" creationId="{1FC973ED-082F-2826-38A6-7C04E1F36826}"/>
          </ac:picMkLst>
        </pc:picChg>
        <pc:picChg chg="add mod">
          <ac:chgData name="Lapenna, Jacob T" userId="2c58e2d2-ed8c-4a50-a8c1-d28b636d6782" providerId="ADAL" clId="{566A33C0-0387-455C-9122-1BC65B88B631}" dt="2024-04-19T23:04:12.729" v="17427" actId="1076"/>
          <ac:picMkLst>
            <pc:docMk/>
            <pc:sldMk cId="2233911243" sldId="497"/>
            <ac:picMk id="27" creationId="{C3B9A3B2-313C-A1FD-0A1D-B2068E665EC6}"/>
          </ac:picMkLst>
        </pc:picChg>
        <pc:picChg chg="add del mod">
          <ac:chgData name="Lapenna, Jacob T" userId="2c58e2d2-ed8c-4a50-a8c1-d28b636d6782" providerId="ADAL" clId="{566A33C0-0387-455C-9122-1BC65B88B631}" dt="2024-04-19T22:49:57.210" v="17257" actId="478"/>
          <ac:picMkLst>
            <pc:docMk/>
            <pc:sldMk cId="2233911243" sldId="497"/>
            <ac:picMk id="14338" creationId="{1AA9F6FB-C86D-AD89-513D-7393565BA52A}"/>
          </ac:picMkLst>
        </pc:picChg>
        <pc:cxnChg chg="add mod">
          <ac:chgData name="Lapenna, Jacob T" userId="2c58e2d2-ed8c-4a50-a8c1-d28b636d6782" providerId="ADAL" clId="{566A33C0-0387-455C-9122-1BC65B88B631}" dt="2024-04-19T23:04:12.729" v="17427" actId="1076"/>
          <ac:cxnSpMkLst>
            <pc:docMk/>
            <pc:sldMk cId="2233911243" sldId="497"/>
            <ac:cxnSpMk id="21" creationId="{B7109991-41E2-70F1-C74A-795B32C07185}"/>
          </ac:cxnSpMkLst>
        </pc:cxnChg>
        <pc:cxnChg chg="add mod">
          <ac:chgData name="Lapenna, Jacob T" userId="2c58e2d2-ed8c-4a50-a8c1-d28b636d6782" providerId="ADAL" clId="{566A33C0-0387-455C-9122-1BC65B88B631}" dt="2024-04-19T23:04:12.729" v="17427" actId="1076"/>
          <ac:cxnSpMkLst>
            <pc:docMk/>
            <pc:sldMk cId="2233911243" sldId="497"/>
            <ac:cxnSpMk id="24" creationId="{10DCAB38-11AF-9172-1E92-BCB80C7F2DD0}"/>
          </ac:cxnSpMkLst>
        </pc:cxnChg>
        <pc:cxnChg chg="add del mod">
          <ac:chgData name="Lapenna, Jacob T" userId="2c58e2d2-ed8c-4a50-a8c1-d28b636d6782" providerId="ADAL" clId="{566A33C0-0387-455C-9122-1BC65B88B631}" dt="2024-04-19T23:03:18.820" v="17419" actId="478"/>
          <ac:cxnSpMkLst>
            <pc:docMk/>
            <pc:sldMk cId="2233911243" sldId="497"/>
            <ac:cxnSpMk id="30" creationId="{5E96CEC9-A176-84A6-8102-F59840F086E4}"/>
          </ac:cxnSpMkLst>
        </pc:cxnChg>
        <pc:cxnChg chg="add mod">
          <ac:chgData name="Lapenna, Jacob T" userId="2c58e2d2-ed8c-4a50-a8c1-d28b636d6782" providerId="ADAL" clId="{566A33C0-0387-455C-9122-1BC65B88B631}" dt="2024-04-19T23:04:12.729" v="17427" actId="1076"/>
          <ac:cxnSpMkLst>
            <pc:docMk/>
            <pc:sldMk cId="2233911243" sldId="497"/>
            <ac:cxnSpMk id="32" creationId="{957BFC1E-2501-8F9A-CD88-2BC5C0CE3859}"/>
          </ac:cxnSpMkLst>
        </pc:cxnChg>
        <pc:cxnChg chg="add mod">
          <ac:chgData name="Lapenna, Jacob T" userId="2c58e2d2-ed8c-4a50-a8c1-d28b636d6782" providerId="ADAL" clId="{566A33C0-0387-455C-9122-1BC65B88B631}" dt="2024-04-19T23:04:12.729" v="17427" actId="1076"/>
          <ac:cxnSpMkLst>
            <pc:docMk/>
            <pc:sldMk cId="2233911243" sldId="497"/>
            <ac:cxnSpMk id="34" creationId="{14094E56-00D8-63EB-D56D-3DBCFD3F856A}"/>
          </ac:cxnSpMkLst>
        </pc:cxnChg>
      </pc:sldChg>
      <pc:sldChg chg="modSp add mod ord">
        <pc:chgData name="Lapenna, Jacob T" userId="2c58e2d2-ed8c-4a50-a8c1-d28b636d6782" providerId="ADAL" clId="{566A33C0-0387-455C-9122-1BC65B88B631}" dt="2024-05-06T17:30:42.076" v="21088" actId="20577"/>
        <pc:sldMkLst>
          <pc:docMk/>
          <pc:sldMk cId="1450895563" sldId="498"/>
        </pc:sldMkLst>
        <pc:spChg chg="mod">
          <ac:chgData name="Lapenna, Jacob T" userId="2c58e2d2-ed8c-4a50-a8c1-d28b636d6782" providerId="ADAL" clId="{566A33C0-0387-455C-9122-1BC65B88B631}" dt="2024-04-19T22:40:15.269" v="17138" actId="14100"/>
          <ac:spMkLst>
            <pc:docMk/>
            <pc:sldMk cId="1450895563" sldId="498"/>
            <ac:spMk id="2" creationId="{5A8FECF2-8528-29C8-8A34-837DACF85B6C}"/>
          </ac:spMkLst>
        </pc:spChg>
        <pc:spChg chg="mod">
          <ac:chgData name="Lapenna, Jacob T" userId="2c58e2d2-ed8c-4a50-a8c1-d28b636d6782" providerId="ADAL" clId="{566A33C0-0387-455C-9122-1BC65B88B631}" dt="2024-04-19T22:40:20.238" v="17139" actId="14100"/>
          <ac:spMkLst>
            <pc:docMk/>
            <pc:sldMk cId="1450895563" sldId="498"/>
            <ac:spMk id="7" creationId="{4509DF75-1F4B-13BB-8823-27F719C1ADF6}"/>
          </ac:spMkLst>
        </pc:spChg>
        <pc:spChg chg="mod">
          <ac:chgData name="Lapenna, Jacob T" userId="2c58e2d2-ed8c-4a50-a8c1-d28b636d6782" providerId="ADAL" clId="{566A33C0-0387-455C-9122-1BC65B88B631}" dt="2024-05-06T17:30:42.076" v="21088" actId="20577"/>
          <ac:spMkLst>
            <pc:docMk/>
            <pc:sldMk cId="1450895563" sldId="498"/>
            <ac:spMk id="8" creationId="{16326860-A086-40D0-9867-B1EB3C008712}"/>
          </ac:spMkLst>
        </pc:spChg>
      </pc:sldChg>
      <pc:sldChg chg="addSp delSp modSp add del mod">
        <pc:chgData name="Lapenna, Jacob T" userId="2c58e2d2-ed8c-4a50-a8c1-d28b636d6782" providerId="ADAL" clId="{566A33C0-0387-455C-9122-1BC65B88B631}" dt="2024-04-30T19:00:35.545" v="19954" actId="47"/>
        <pc:sldMkLst>
          <pc:docMk/>
          <pc:sldMk cId="300467319" sldId="499"/>
        </pc:sldMkLst>
        <pc:spChg chg="del">
          <ac:chgData name="Lapenna, Jacob T" userId="2c58e2d2-ed8c-4a50-a8c1-d28b636d6782" providerId="ADAL" clId="{566A33C0-0387-455C-9122-1BC65B88B631}" dt="2024-04-19T22:42:42.020" v="17155" actId="478"/>
          <ac:spMkLst>
            <pc:docMk/>
            <pc:sldMk cId="300467319" sldId="499"/>
            <ac:spMk id="2" creationId="{5A8FECF2-8528-29C8-8A34-837DACF85B6C}"/>
          </ac:spMkLst>
        </pc:spChg>
        <pc:spChg chg="mod">
          <ac:chgData name="Lapenna, Jacob T" userId="2c58e2d2-ed8c-4a50-a8c1-d28b636d6782" providerId="ADAL" clId="{566A33C0-0387-455C-9122-1BC65B88B631}" dt="2024-04-19T22:41:55.550" v="17153" actId="20577"/>
          <ac:spMkLst>
            <pc:docMk/>
            <pc:sldMk cId="300467319" sldId="499"/>
            <ac:spMk id="3" creationId="{AB087A3E-685B-3F8F-39F5-E93ED0E8BB20}"/>
          </ac:spMkLst>
        </pc:spChg>
        <pc:spChg chg="mod">
          <ac:chgData name="Lapenna, Jacob T" userId="2c58e2d2-ed8c-4a50-a8c1-d28b636d6782" providerId="ADAL" clId="{566A33C0-0387-455C-9122-1BC65B88B631}" dt="2024-04-19T22:42:54.984" v="17157" actId="1076"/>
          <ac:spMkLst>
            <pc:docMk/>
            <pc:sldMk cId="300467319" sldId="499"/>
            <ac:spMk id="6" creationId="{AC5780A0-B7AC-2DCF-DF83-F1943C92C084}"/>
          </ac:spMkLst>
        </pc:spChg>
        <pc:spChg chg="mod ord">
          <ac:chgData name="Lapenna, Jacob T" userId="2c58e2d2-ed8c-4a50-a8c1-d28b636d6782" providerId="ADAL" clId="{566A33C0-0387-455C-9122-1BC65B88B631}" dt="2024-04-19T22:43:59.103" v="17217" actId="14100"/>
          <ac:spMkLst>
            <pc:docMk/>
            <pc:sldMk cId="300467319" sldId="499"/>
            <ac:spMk id="7" creationId="{4509DF75-1F4B-13BB-8823-27F719C1ADF6}"/>
          </ac:spMkLst>
        </pc:spChg>
        <pc:spChg chg="del">
          <ac:chgData name="Lapenna, Jacob T" userId="2c58e2d2-ed8c-4a50-a8c1-d28b636d6782" providerId="ADAL" clId="{566A33C0-0387-455C-9122-1BC65B88B631}" dt="2024-04-19T22:42:38.798" v="17154" actId="478"/>
          <ac:spMkLst>
            <pc:docMk/>
            <pc:sldMk cId="300467319" sldId="499"/>
            <ac:spMk id="8" creationId="{16326860-A086-40D0-9867-B1EB3C008712}"/>
          </ac:spMkLst>
        </pc:spChg>
        <pc:spChg chg="add mod">
          <ac:chgData name="Lapenna, Jacob T" userId="2c58e2d2-ed8c-4a50-a8c1-d28b636d6782" providerId="ADAL" clId="{566A33C0-0387-455C-9122-1BC65B88B631}" dt="2024-04-19T22:43:42.290" v="17213" actId="14100"/>
          <ac:spMkLst>
            <pc:docMk/>
            <pc:sldMk cId="300467319" sldId="499"/>
            <ac:spMk id="10" creationId="{A76E9912-A6F8-5B79-4C3D-D0518D856E36}"/>
          </ac:spMkLst>
        </pc:spChg>
      </pc:sldChg>
      <pc:sldChg chg="addSp modSp add del mod">
        <pc:chgData name="Lapenna, Jacob T" userId="2c58e2d2-ed8c-4a50-a8c1-d28b636d6782" providerId="ADAL" clId="{566A33C0-0387-455C-9122-1BC65B88B631}" dt="2024-04-30T19:00:52.767" v="19963" actId="47"/>
        <pc:sldMkLst>
          <pc:docMk/>
          <pc:sldMk cId="162826891" sldId="500"/>
        </pc:sldMkLst>
        <pc:spChg chg="add mod">
          <ac:chgData name="Lapenna, Jacob T" userId="2c58e2d2-ed8c-4a50-a8c1-d28b636d6782" providerId="ADAL" clId="{566A33C0-0387-455C-9122-1BC65B88B631}" dt="2024-04-19T22:45:14.508" v="17223" actId="14100"/>
          <ac:spMkLst>
            <pc:docMk/>
            <pc:sldMk cId="162826891" sldId="500"/>
            <ac:spMk id="2" creationId="{D23E7C22-099A-26CA-766D-F1D5DC17C238}"/>
          </ac:spMkLst>
        </pc:spChg>
        <pc:spChg chg="add mod">
          <ac:chgData name="Lapenna, Jacob T" userId="2c58e2d2-ed8c-4a50-a8c1-d28b636d6782" providerId="ADAL" clId="{566A33C0-0387-455C-9122-1BC65B88B631}" dt="2024-04-19T22:45:32.315" v="17226" actId="14100"/>
          <ac:spMkLst>
            <pc:docMk/>
            <pc:sldMk cId="162826891" sldId="500"/>
            <ac:spMk id="8" creationId="{625EECDA-3B57-22D4-DE83-930BA3399340}"/>
          </ac:spMkLst>
        </pc:spChg>
      </pc:sldChg>
      <pc:sldChg chg="addSp delSp modSp add del mod">
        <pc:chgData name="Lapenna, Jacob T" userId="2c58e2d2-ed8c-4a50-a8c1-d28b636d6782" providerId="ADAL" clId="{566A33C0-0387-455C-9122-1BC65B88B631}" dt="2024-04-19T22:47:33.064" v="17243" actId="47"/>
        <pc:sldMkLst>
          <pc:docMk/>
          <pc:sldMk cId="1517585" sldId="501"/>
        </pc:sldMkLst>
        <pc:spChg chg="mod">
          <ac:chgData name="Lapenna, Jacob T" userId="2c58e2d2-ed8c-4a50-a8c1-d28b636d6782" providerId="ADAL" clId="{566A33C0-0387-455C-9122-1BC65B88B631}" dt="2024-04-19T22:45:52.017" v="17228" actId="1076"/>
          <ac:spMkLst>
            <pc:docMk/>
            <pc:sldMk cId="1517585" sldId="501"/>
            <ac:spMk id="7" creationId="{4509DF75-1F4B-13BB-8823-27F719C1ADF6}"/>
          </ac:spMkLst>
        </pc:spChg>
        <pc:spChg chg="add mod">
          <ac:chgData name="Lapenna, Jacob T" userId="2c58e2d2-ed8c-4a50-a8c1-d28b636d6782" providerId="ADAL" clId="{566A33C0-0387-455C-9122-1BC65B88B631}" dt="2024-04-19T22:46:37.306" v="17242" actId="14100"/>
          <ac:spMkLst>
            <pc:docMk/>
            <pc:sldMk cId="1517585" sldId="501"/>
            <ac:spMk id="8" creationId="{5CF1A8B7-E2C3-5A2F-4278-1D5ED043C251}"/>
          </ac:spMkLst>
        </pc:spChg>
        <pc:spChg chg="del">
          <ac:chgData name="Lapenna, Jacob T" userId="2c58e2d2-ed8c-4a50-a8c1-d28b636d6782" providerId="ADAL" clId="{566A33C0-0387-455C-9122-1BC65B88B631}" dt="2024-04-19T22:45:55.997" v="17229" actId="478"/>
          <ac:spMkLst>
            <pc:docMk/>
            <pc:sldMk cId="1517585" sldId="501"/>
            <ac:spMk id="10" creationId="{A76E9912-A6F8-5B79-4C3D-D0518D856E36}"/>
          </ac:spMkLst>
        </pc:spChg>
      </pc:sldChg>
      <pc:sldChg chg="delSp modSp add mod">
        <pc:chgData name="Lapenna, Jacob T" userId="2c58e2d2-ed8c-4a50-a8c1-d28b636d6782" providerId="ADAL" clId="{566A33C0-0387-455C-9122-1BC65B88B631}" dt="2024-05-06T17:30:10.377" v="21034" actId="20577"/>
        <pc:sldMkLst>
          <pc:docMk/>
          <pc:sldMk cId="1180354276" sldId="501"/>
        </pc:sldMkLst>
        <pc:spChg chg="mod">
          <ac:chgData name="Lapenna, Jacob T" userId="2c58e2d2-ed8c-4a50-a8c1-d28b636d6782" providerId="ADAL" clId="{566A33C0-0387-455C-9122-1BC65B88B631}" dt="2024-05-06T17:30:10.377" v="21034" actId="20577"/>
          <ac:spMkLst>
            <pc:docMk/>
            <pc:sldMk cId="1180354276" sldId="501"/>
            <ac:spMk id="8" creationId="{16326860-A086-40D0-9867-B1EB3C008712}"/>
          </ac:spMkLst>
        </pc:spChg>
        <pc:spChg chg="del">
          <ac:chgData name="Lapenna, Jacob T" userId="2c58e2d2-ed8c-4a50-a8c1-d28b636d6782" providerId="ADAL" clId="{566A33C0-0387-455C-9122-1BC65B88B631}" dt="2024-04-19T22:51:08.087" v="17259" actId="478"/>
          <ac:spMkLst>
            <pc:docMk/>
            <pc:sldMk cId="1180354276" sldId="501"/>
            <ac:spMk id="27" creationId="{96C2A24D-F1CC-A9D7-B513-A88149A1BBBC}"/>
          </ac:spMkLst>
        </pc:spChg>
      </pc:sldChg>
      <pc:sldChg chg="add del">
        <pc:chgData name="Lapenna, Jacob T" userId="2c58e2d2-ed8c-4a50-a8c1-d28b636d6782" providerId="ADAL" clId="{566A33C0-0387-455C-9122-1BC65B88B631}" dt="2024-04-19T23:06:40.529" v="17464" actId="47"/>
        <pc:sldMkLst>
          <pc:docMk/>
          <pc:sldMk cId="2537223272" sldId="502"/>
        </pc:sldMkLst>
      </pc:sldChg>
      <pc:sldChg chg="modSp add mod">
        <pc:chgData name="Lapenna, Jacob T" userId="2c58e2d2-ed8c-4a50-a8c1-d28b636d6782" providerId="ADAL" clId="{566A33C0-0387-455C-9122-1BC65B88B631}" dt="2024-04-19T23:06:34.146" v="17463" actId="207"/>
        <pc:sldMkLst>
          <pc:docMk/>
          <pc:sldMk cId="2733025292" sldId="503"/>
        </pc:sldMkLst>
        <pc:spChg chg="mod">
          <ac:chgData name="Lapenna, Jacob T" userId="2c58e2d2-ed8c-4a50-a8c1-d28b636d6782" providerId="ADAL" clId="{566A33C0-0387-455C-9122-1BC65B88B631}" dt="2024-04-19T23:06:10.924" v="17458" actId="208"/>
          <ac:spMkLst>
            <pc:docMk/>
            <pc:sldMk cId="2733025292" sldId="503"/>
            <ac:spMk id="22" creationId="{6AD17F88-91EE-5D74-78A5-949847B4021E}"/>
          </ac:spMkLst>
        </pc:spChg>
        <pc:spChg chg="mod">
          <ac:chgData name="Lapenna, Jacob T" userId="2c58e2d2-ed8c-4a50-a8c1-d28b636d6782" providerId="ADAL" clId="{566A33C0-0387-455C-9122-1BC65B88B631}" dt="2024-04-19T23:06:34.146" v="17463" actId="207"/>
          <ac:spMkLst>
            <pc:docMk/>
            <pc:sldMk cId="2733025292" sldId="503"/>
            <ac:spMk id="36" creationId="{63FBDD27-8F36-7BF0-14AF-9D02BA0DC817}"/>
          </ac:spMkLst>
        </pc:spChg>
        <pc:spChg chg="mod">
          <ac:chgData name="Lapenna, Jacob T" userId="2c58e2d2-ed8c-4a50-a8c1-d28b636d6782" providerId="ADAL" clId="{566A33C0-0387-455C-9122-1BC65B88B631}" dt="2024-04-19T23:06:34.146" v="17463" actId="207"/>
          <ac:spMkLst>
            <pc:docMk/>
            <pc:sldMk cId="2733025292" sldId="503"/>
            <ac:spMk id="37" creationId="{6C0FD5A8-D4CE-0633-4306-D25391699688}"/>
          </ac:spMkLst>
        </pc:spChg>
        <pc:picChg chg="mod">
          <ac:chgData name="Lapenna, Jacob T" userId="2c58e2d2-ed8c-4a50-a8c1-d28b636d6782" providerId="ADAL" clId="{566A33C0-0387-455C-9122-1BC65B88B631}" dt="2024-04-19T23:05:54.802" v="17456"/>
          <ac:picMkLst>
            <pc:docMk/>
            <pc:sldMk cId="2733025292" sldId="503"/>
            <ac:picMk id="19" creationId="{71F22084-D3DD-5B43-2594-2E9491DF8161}"/>
          </ac:picMkLst>
        </pc:picChg>
        <pc:picChg chg="mod">
          <ac:chgData name="Lapenna, Jacob T" userId="2c58e2d2-ed8c-4a50-a8c1-d28b636d6782" providerId="ADAL" clId="{566A33C0-0387-455C-9122-1BC65B88B631}" dt="2024-04-19T23:06:21.117" v="17460"/>
          <ac:picMkLst>
            <pc:docMk/>
            <pc:sldMk cId="2733025292" sldId="503"/>
            <ac:picMk id="26" creationId="{1FC973ED-082F-2826-38A6-7C04E1F36826}"/>
          </ac:picMkLst>
        </pc:picChg>
        <pc:picChg chg="mod">
          <ac:chgData name="Lapenna, Jacob T" userId="2c58e2d2-ed8c-4a50-a8c1-d28b636d6782" providerId="ADAL" clId="{566A33C0-0387-455C-9122-1BC65B88B631}" dt="2024-04-19T23:06:24.870" v="17462"/>
          <ac:picMkLst>
            <pc:docMk/>
            <pc:sldMk cId="2733025292" sldId="503"/>
            <ac:picMk id="27" creationId="{C3B9A3B2-313C-A1FD-0A1D-B2068E665EC6}"/>
          </ac:picMkLst>
        </pc:picChg>
        <pc:cxnChg chg="mod">
          <ac:chgData name="Lapenna, Jacob T" userId="2c58e2d2-ed8c-4a50-a8c1-d28b636d6782" providerId="ADAL" clId="{566A33C0-0387-455C-9122-1BC65B88B631}" dt="2024-04-19T23:05:47.527" v="17454" actId="692"/>
          <ac:cxnSpMkLst>
            <pc:docMk/>
            <pc:sldMk cId="2733025292" sldId="503"/>
            <ac:cxnSpMk id="21" creationId="{B7109991-41E2-70F1-C74A-795B32C07185}"/>
          </ac:cxnSpMkLst>
        </pc:cxnChg>
        <pc:cxnChg chg="mod">
          <ac:chgData name="Lapenna, Jacob T" userId="2c58e2d2-ed8c-4a50-a8c1-d28b636d6782" providerId="ADAL" clId="{566A33C0-0387-455C-9122-1BC65B88B631}" dt="2024-04-19T23:05:47.527" v="17454" actId="692"/>
          <ac:cxnSpMkLst>
            <pc:docMk/>
            <pc:sldMk cId="2733025292" sldId="503"/>
            <ac:cxnSpMk id="24" creationId="{10DCAB38-11AF-9172-1E92-BCB80C7F2DD0}"/>
          </ac:cxnSpMkLst>
        </pc:cxnChg>
        <pc:cxnChg chg="mod">
          <ac:chgData name="Lapenna, Jacob T" userId="2c58e2d2-ed8c-4a50-a8c1-d28b636d6782" providerId="ADAL" clId="{566A33C0-0387-455C-9122-1BC65B88B631}" dt="2024-04-19T23:05:47.527" v="17454" actId="692"/>
          <ac:cxnSpMkLst>
            <pc:docMk/>
            <pc:sldMk cId="2733025292" sldId="503"/>
            <ac:cxnSpMk id="32" creationId="{957BFC1E-2501-8F9A-CD88-2BC5C0CE3859}"/>
          </ac:cxnSpMkLst>
        </pc:cxnChg>
        <pc:cxnChg chg="mod">
          <ac:chgData name="Lapenna, Jacob T" userId="2c58e2d2-ed8c-4a50-a8c1-d28b636d6782" providerId="ADAL" clId="{566A33C0-0387-455C-9122-1BC65B88B631}" dt="2024-04-19T23:05:47.527" v="17454" actId="692"/>
          <ac:cxnSpMkLst>
            <pc:docMk/>
            <pc:sldMk cId="2733025292" sldId="503"/>
            <ac:cxnSpMk id="34" creationId="{14094E56-00D8-63EB-D56D-3DBCFD3F856A}"/>
          </ac:cxnSpMkLst>
        </pc:cxnChg>
      </pc:sldChg>
      <pc:sldChg chg="modSp add mod">
        <pc:chgData name="Lapenna, Jacob T" userId="2c58e2d2-ed8c-4a50-a8c1-d28b636d6782" providerId="ADAL" clId="{566A33C0-0387-455C-9122-1BC65B88B631}" dt="2024-04-19T23:07:10.016" v="17468" actId="207"/>
        <pc:sldMkLst>
          <pc:docMk/>
          <pc:sldMk cId="600338107" sldId="504"/>
        </pc:sldMkLst>
        <pc:spChg chg="mod">
          <ac:chgData name="Lapenna, Jacob T" userId="2c58e2d2-ed8c-4a50-a8c1-d28b636d6782" providerId="ADAL" clId="{566A33C0-0387-455C-9122-1BC65B88B631}" dt="2024-04-19T23:07:10.016" v="17468" actId="207"/>
          <ac:spMkLst>
            <pc:docMk/>
            <pc:sldMk cId="600338107" sldId="504"/>
            <ac:spMk id="36" creationId="{63FBDD27-8F36-7BF0-14AF-9D02BA0DC817}"/>
          </ac:spMkLst>
        </pc:spChg>
        <pc:picChg chg="mod">
          <ac:chgData name="Lapenna, Jacob T" userId="2c58e2d2-ed8c-4a50-a8c1-d28b636d6782" providerId="ADAL" clId="{566A33C0-0387-455C-9122-1BC65B88B631}" dt="2024-04-19T23:06:54.464" v="17466"/>
          <ac:picMkLst>
            <pc:docMk/>
            <pc:sldMk cId="600338107" sldId="504"/>
            <ac:picMk id="19" creationId="{71F22084-D3DD-5B43-2594-2E9491DF8161}"/>
          </ac:picMkLst>
        </pc:picChg>
        <pc:cxnChg chg="mod">
          <ac:chgData name="Lapenna, Jacob T" userId="2c58e2d2-ed8c-4a50-a8c1-d28b636d6782" providerId="ADAL" clId="{566A33C0-0387-455C-9122-1BC65B88B631}" dt="2024-04-19T23:07:02.792" v="17467" actId="692"/>
          <ac:cxnSpMkLst>
            <pc:docMk/>
            <pc:sldMk cId="600338107" sldId="504"/>
            <ac:cxnSpMk id="21" creationId="{B7109991-41E2-70F1-C74A-795B32C07185}"/>
          </ac:cxnSpMkLst>
        </pc:cxnChg>
      </pc:sldChg>
      <pc:sldChg chg="addSp modSp add mod">
        <pc:chgData name="Lapenna, Jacob T" userId="2c58e2d2-ed8c-4a50-a8c1-d28b636d6782" providerId="ADAL" clId="{566A33C0-0387-455C-9122-1BC65B88B631}" dt="2024-04-22T17:18:10.294" v="17473"/>
        <pc:sldMkLst>
          <pc:docMk/>
          <pc:sldMk cId="1077450698" sldId="505"/>
        </pc:sldMkLst>
        <pc:spChg chg="mod">
          <ac:chgData name="Lapenna, Jacob T" userId="2c58e2d2-ed8c-4a50-a8c1-d28b636d6782" providerId="ADAL" clId="{566A33C0-0387-455C-9122-1BC65B88B631}" dt="2024-04-19T23:07:26.561" v="17471" actId="207"/>
          <ac:spMkLst>
            <pc:docMk/>
            <pc:sldMk cId="1077450698" sldId="505"/>
            <ac:spMk id="22" creationId="{6AD17F88-91EE-5D74-78A5-949847B4021E}"/>
          </ac:spMkLst>
        </pc:spChg>
        <pc:cxnChg chg="add mod">
          <ac:chgData name="Lapenna, Jacob T" userId="2c58e2d2-ed8c-4a50-a8c1-d28b636d6782" providerId="ADAL" clId="{566A33C0-0387-455C-9122-1BC65B88B631}" dt="2024-04-22T17:18:10.294" v="17473"/>
          <ac:cxnSpMkLst>
            <pc:docMk/>
            <pc:sldMk cId="1077450698" sldId="505"/>
            <ac:cxnSpMk id="2" creationId="{88D51FCB-F601-7493-6C8C-9D9CA8035AC8}"/>
          </ac:cxnSpMkLst>
        </pc:cxnChg>
        <pc:cxnChg chg="mod">
          <ac:chgData name="Lapenna, Jacob T" userId="2c58e2d2-ed8c-4a50-a8c1-d28b636d6782" providerId="ADAL" clId="{566A33C0-0387-455C-9122-1BC65B88B631}" dt="2024-04-19T23:07:36.080" v="17472" actId="692"/>
          <ac:cxnSpMkLst>
            <pc:docMk/>
            <pc:sldMk cId="1077450698" sldId="505"/>
            <ac:cxnSpMk id="24" creationId="{10DCAB38-11AF-9172-1E92-BCB80C7F2DD0}"/>
          </ac:cxnSpMkLst>
        </pc:cxnChg>
      </pc:sldChg>
      <pc:sldChg chg="addSp delSp modSp add mod modNotesTx">
        <pc:chgData name="Lapenna, Jacob T" userId="2c58e2d2-ed8c-4a50-a8c1-d28b636d6782" providerId="ADAL" clId="{566A33C0-0387-455C-9122-1BC65B88B631}" dt="2024-04-30T19:40:54.046" v="20209" actId="20577"/>
        <pc:sldMkLst>
          <pc:docMk/>
          <pc:sldMk cId="2111698639" sldId="506"/>
        </pc:sldMkLst>
        <pc:spChg chg="add del mod">
          <ac:chgData name="Lapenna, Jacob T" userId="2c58e2d2-ed8c-4a50-a8c1-d28b636d6782" providerId="ADAL" clId="{566A33C0-0387-455C-9122-1BC65B88B631}" dt="2024-04-22T17:23:59.370" v="17498" actId="478"/>
          <ac:spMkLst>
            <pc:docMk/>
            <pc:sldMk cId="2111698639" sldId="506"/>
            <ac:spMk id="23" creationId="{4A155A09-3186-49A0-F544-AE3EDBE5B323}"/>
          </ac:spMkLst>
        </pc:spChg>
        <pc:spChg chg="add del mod">
          <ac:chgData name="Lapenna, Jacob T" userId="2c58e2d2-ed8c-4a50-a8c1-d28b636d6782" providerId="ADAL" clId="{566A33C0-0387-455C-9122-1BC65B88B631}" dt="2024-04-22T18:04:48.443" v="17583" actId="478"/>
          <ac:spMkLst>
            <pc:docMk/>
            <pc:sldMk cId="2111698639" sldId="506"/>
            <ac:spMk id="33" creationId="{C974CAAF-029E-2305-8074-AFFF2AD957C8}"/>
          </ac:spMkLst>
        </pc:spChg>
        <pc:spChg chg="del">
          <ac:chgData name="Lapenna, Jacob T" userId="2c58e2d2-ed8c-4a50-a8c1-d28b636d6782" providerId="ADAL" clId="{566A33C0-0387-455C-9122-1BC65B88B631}" dt="2024-04-22T17:18:29.376" v="17476" actId="478"/>
          <ac:spMkLst>
            <pc:docMk/>
            <pc:sldMk cId="2111698639" sldId="506"/>
            <ac:spMk id="36" creationId="{63FBDD27-8F36-7BF0-14AF-9D02BA0DC817}"/>
          </ac:spMkLst>
        </pc:spChg>
        <pc:spChg chg="del">
          <ac:chgData name="Lapenna, Jacob T" userId="2c58e2d2-ed8c-4a50-a8c1-d28b636d6782" providerId="ADAL" clId="{566A33C0-0387-455C-9122-1BC65B88B631}" dt="2024-04-22T17:18:31.928" v="17477" actId="478"/>
          <ac:spMkLst>
            <pc:docMk/>
            <pc:sldMk cId="2111698639" sldId="506"/>
            <ac:spMk id="37" creationId="{6C0FD5A8-D4CE-0633-4306-D25391699688}"/>
          </ac:spMkLst>
        </pc:spChg>
        <pc:spChg chg="add del mod">
          <ac:chgData name="Lapenna, Jacob T" userId="2c58e2d2-ed8c-4a50-a8c1-d28b636d6782" providerId="ADAL" clId="{566A33C0-0387-455C-9122-1BC65B88B631}" dt="2024-04-22T18:04:50.487" v="17584" actId="478"/>
          <ac:spMkLst>
            <pc:docMk/>
            <pc:sldMk cId="2111698639" sldId="506"/>
            <ac:spMk id="38" creationId="{3F61EC34-9B56-DB71-61C5-93D0020DFCB4}"/>
          </ac:spMkLst>
        </pc:spChg>
        <pc:spChg chg="add del mod">
          <ac:chgData name="Lapenna, Jacob T" userId="2c58e2d2-ed8c-4a50-a8c1-d28b636d6782" providerId="ADAL" clId="{566A33C0-0387-455C-9122-1BC65B88B631}" dt="2024-04-22T18:04:52.696" v="17585" actId="478"/>
          <ac:spMkLst>
            <pc:docMk/>
            <pc:sldMk cId="2111698639" sldId="506"/>
            <ac:spMk id="39" creationId="{EC5BBD68-396F-455F-1052-10AF944A6730}"/>
          </ac:spMkLst>
        </pc:spChg>
        <pc:spChg chg="add del mod">
          <ac:chgData name="Lapenna, Jacob T" userId="2c58e2d2-ed8c-4a50-a8c1-d28b636d6782" providerId="ADAL" clId="{566A33C0-0387-455C-9122-1BC65B88B631}" dt="2024-04-22T18:05:04.636" v="17591" actId="478"/>
          <ac:spMkLst>
            <pc:docMk/>
            <pc:sldMk cId="2111698639" sldId="506"/>
            <ac:spMk id="40" creationId="{1C6405B5-A065-07F0-BF0F-47526BEAD252}"/>
          </ac:spMkLst>
        </pc:spChg>
        <pc:spChg chg="add del mod">
          <ac:chgData name="Lapenna, Jacob T" userId="2c58e2d2-ed8c-4a50-a8c1-d28b636d6782" providerId="ADAL" clId="{566A33C0-0387-455C-9122-1BC65B88B631}" dt="2024-04-22T18:04:55.373" v="17586" actId="478"/>
          <ac:spMkLst>
            <pc:docMk/>
            <pc:sldMk cId="2111698639" sldId="506"/>
            <ac:spMk id="41" creationId="{5BFA60DB-975A-C70D-03AB-88CF13E5515C}"/>
          </ac:spMkLst>
        </pc:spChg>
        <pc:spChg chg="add del mod">
          <ac:chgData name="Lapenna, Jacob T" userId="2c58e2d2-ed8c-4a50-a8c1-d28b636d6782" providerId="ADAL" clId="{566A33C0-0387-455C-9122-1BC65B88B631}" dt="2024-04-22T18:04:56.351" v="17587" actId="478"/>
          <ac:spMkLst>
            <pc:docMk/>
            <pc:sldMk cId="2111698639" sldId="506"/>
            <ac:spMk id="42" creationId="{AF01D14E-DC0D-8951-21CE-1361F4598CA3}"/>
          </ac:spMkLst>
        </pc:spChg>
        <pc:spChg chg="add mod">
          <ac:chgData name="Lapenna, Jacob T" userId="2c58e2d2-ed8c-4a50-a8c1-d28b636d6782" providerId="ADAL" clId="{566A33C0-0387-455C-9122-1BC65B88B631}" dt="2024-04-22T18:02:06.012" v="17562" actId="571"/>
          <ac:spMkLst>
            <pc:docMk/>
            <pc:sldMk cId="2111698639" sldId="506"/>
            <ac:spMk id="44" creationId="{2983F7BE-F1EE-D78C-AD18-B2423B1A27CD}"/>
          </ac:spMkLst>
        </pc:spChg>
        <pc:spChg chg="add del mod">
          <ac:chgData name="Lapenna, Jacob T" userId="2c58e2d2-ed8c-4a50-a8c1-d28b636d6782" providerId="ADAL" clId="{566A33C0-0387-455C-9122-1BC65B88B631}" dt="2024-04-22T18:02:17.142" v="17564" actId="478"/>
          <ac:spMkLst>
            <pc:docMk/>
            <pc:sldMk cId="2111698639" sldId="506"/>
            <ac:spMk id="46" creationId="{67D564C2-19C4-567B-E8A5-678B097746DD}"/>
          </ac:spMkLst>
        </pc:spChg>
        <pc:spChg chg="add del mod">
          <ac:chgData name="Lapenna, Jacob T" userId="2c58e2d2-ed8c-4a50-a8c1-d28b636d6782" providerId="ADAL" clId="{566A33C0-0387-455C-9122-1BC65B88B631}" dt="2024-04-22T18:05:02.349" v="17590" actId="478"/>
          <ac:spMkLst>
            <pc:docMk/>
            <pc:sldMk cId="2111698639" sldId="506"/>
            <ac:spMk id="47" creationId="{64DBECBA-222B-48C4-4518-AC6B3F063231}"/>
          </ac:spMkLst>
        </pc:spChg>
        <pc:spChg chg="add del mod">
          <ac:chgData name="Lapenna, Jacob T" userId="2c58e2d2-ed8c-4a50-a8c1-d28b636d6782" providerId="ADAL" clId="{566A33C0-0387-455C-9122-1BC65B88B631}" dt="2024-04-22T18:05:06.521" v="17592" actId="478"/>
          <ac:spMkLst>
            <pc:docMk/>
            <pc:sldMk cId="2111698639" sldId="506"/>
            <ac:spMk id="50" creationId="{1A2F5E96-63A9-3D9A-ACA5-FE8B8C91D713}"/>
          </ac:spMkLst>
        </pc:spChg>
        <pc:grpChg chg="del">
          <ac:chgData name="Lapenna, Jacob T" userId="2c58e2d2-ed8c-4a50-a8c1-d28b636d6782" providerId="ADAL" clId="{566A33C0-0387-455C-9122-1BC65B88B631}" dt="2024-04-22T17:18:25.332" v="17475" actId="478"/>
          <ac:grpSpMkLst>
            <pc:docMk/>
            <pc:sldMk cId="2111698639" sldId="506"/>
            <ac:grpSpMk id="35" creationId="{C76402F2-D794-1D02-AF31-3D38BEBB5690}"/>
          </ac:grpSpMkLst>
        </pc:grpChg>
        <pc:picChg chg="add del mod">
          <ac:chgData name="Lapenna, Jacob T" userId="2c58e2d2-ed8c-4a50-a8c1-d28b636d6782" providerId="ADAL" clId="{566A33C0-0387-455C-9122-1BC65B88B631}" dt="2024-04-22T17:24:24.121" v="17499" actId="478"/>
          <ac:picMkLst>
            <pc:docMk/>
            <pc:sldMk cId="2111698639" sldId="506"/>
            <ac:picMk id="6" creationId="{B288DD9D-A633-3DB0-3285-2D6389DE4F4F}"/>
          </ac:picMkLst>
        </pc:picChg>
        <pc:picChg chg="add del mod ord">
          <ac:chgData name="Lapenna, Jacob T" userId="2c58e2d2-ed8c-4a50-a8c1-d28b636d6782" providerId="ADAL" clId="{566A33C0-0387-455C-9122-1BC65B88B631}" dt="2024-04-22T18:04:59.559" v="17589" actId="478"/>
          <ac:picMkLst>
            <pc:docMk/>
            <pc:sldMk cId="2111698639" sldId="506"/>
            <ac:picMk id="29" creationId="{25E7858F-6F00-E063-50F2-DCAA451BB6A2}"/>
          </ac:picMkLst>
        </pc:picChg>
        <pc:picChg chg="add mod">
          <ac:chgData name="Lapenna, Jacob T" userId="2c58e2d2-ed8c-4a50-a8c1-d28b636d6782" providerId="ADAL" clId="{566A33C0-0387-455C-9122-1BC65B88B631}" dt="2024-04-22T18:02:06.012" v="17562" actId="571"/>
          <ac:picMkLst>
            <pc:docMk/>
            <pc:sldMk cId="2111698639" sldId="506"/>
            <ac:picMk id="43" creationId="{28D8F4B0-0377-08C5-3576-7B6479554B87}"/>
          </ac:picMkLst>
        </pc:picChg>
        <pc:picChg chg="add del mod">
          <ac:chgData name="Lapenna, Jacob T" userId="2c58e2d2-ed8c-4a50-a8c1-d28b636d6782" providerId="ADAL" clId="{566A33C0-0387-455C-9122-1BC65B88B631}" dt="2024-04-22T18:02:17.142" v="17564" actId="478"/>
          <ac:picMkLst>
            <pc:docMk/>
            <pc:sldMk cId="2111698639" sldId="506"/>
            <ac:picMk id="45" creationId="{D8D2AAB0-CED6-5D8A-C396-02355E63E549}"/>
          </ac:picMkLst>
        </pc:picChg>
        <pc:cxnChg chg="add mod">
          <ac:chgData name="Lapenna, Jacob T" userId="2c58e2d2-ed8c-4a50-a8c1-d28b636d6782" providerId="ADAL" clId="{566A33C0-0387-455C-9122-1BC65B88B631}" dt="2024-04-22T17:25:31.014" v="17524" actId="14100"/>
          <ac:cxnSpMkLst>
            <pc:docMk/>
            <pc:sldMk cId="2111698639" sldId="506"/>
            <ac:cxnSpMk id="8" creationId="{AAAFCE03-1D00-65FF-ADA4-8DAEFD611A48}"/>
          </ac:cxnSpMkLst>
        </pc:cxnChg>
        <pc:cxnChg chg="add mod">
          <ac:chgData name="Lapenna, Jacob T" userId="2c58e2d2-ed8c-4a50-a8c1-d28b636d6782" providerId="ADAL" clId="{566A33C0-0387-455C-9122-1BC65B88B631}" dt="2024-04-22T17:22:33.731" v="17491" actId="1582"/>
          <ac:cxnSpMkLst>
            <pc:docMk/>
            <pc:sldMk cId="2111698639" sldId="506"/>
            <ac:cxnSpMk id="20" creationId="{11FBC1A5-9AA6-C1CE-D88B-F1397678B299}"/>
          </ac:cxnSpMkLst>
        </pc:cxnChg>
        <pc:cxnChg chg="add del mod">
          <ac:chgData name="Lapenna, Jacob T" userId="2c58e2d2-ed8c-4a50-a8c1-d28b636d6782" providerId="ADAL" clId="{566A33C0-0387-455C-9122-1BC65B88B631}" dt="2024-04-22T18:05:08.937" v="17593" actId="478"/>
          <ac:cxnSpMkLst>
            <pc:docMk/>
            <pc:sldMk cId="2111698639" sldId="506"/>
            <ac:cxnSpMk id="49" creationId="{88617B78-24AA-3580-9F3B-4184411D7BA9}"/>
          </ac:cxnSpMkLst>
        </pc:cxnChg>
      </pc:sldChg>
      <pc:sldChg chg="modSp add mod modNotesTx">
        <pc:chgData name="Lapenna, Jacob T" userId="2c58e2d2-ed8c-4a50-a8c1-d28b636d6782" providerId="ADAL" clId="{566A33C0-0387-455C-9122-1BC65B88B631}" dt="2024-05-14T22:08:12.704" v="24508" actId="20577"/>
        <pc:sldMkLst>
          <pc:docMk/>
          <pc:sldMk cId="3078304935" sldId="507"/>
        </pc:sldMkLst>
        <pc:spChg chg="mod">
          <ac:chgData name="Lapenna, Jacob T" userId="2c58e2d2-ed8c-4a50-a8c1-d28b636d6782" providerId="ADAL" clId="{566A33C0-0387-455C-9122-1BC65B88B631}" dt="2024-04-22T18:19:14.297" v="17653" actId="207"/>
          <ac:spMkLst>
            <pc:docMk/>
            <pc:sldMk cId="3078304935" sldId="507"/>
            <ac:spMk id="37" creationId="{6C0FD5A8-D4CE-0633-4306-D25391699688}"/>
          </ac:spMkLst>
        </pc:spChg>
        <pc:picChg chg="mod">
          <ac:chgData name="Lapenna, Jacob T" userId="2c58e2d2-ed8c-4a50-a8c1-d28b636d6782" providerId="ADAL" clId="{566A33C0-0387-455C-9122-1BC65B88B631}" dt="2024-04-22T18:19:05.564" v="17651"/>
          <ac:picMkLst>
            <pc:docMk/>
            <pc:sldMk cId="3078304935" sldId="507"/>
            <ac:picMk id="26" creationId="{1FC973ED-082F-2826-38A6-7C04E1F36826}"/>
          </ac:picMkLst>
        </pc:picChg>
        <pc:picChg chg="mod">
          <ac:chgData name="Lapenna, Jacob T" userId="2c58e2d2-ed8c-4a50-a8c1-d28b636d6782" providerId="ADAL" clId="{566A33C0-0387-455C-9122-1BC65B88B631}" dt="2024-04-22T18:19:08.794" v="17652"/>
          <ac:picMkLst>
            <pc:docMk/>
            <pc:sldMk cId="3078304935" sldId="507"/>
            <ac:picMk id="27" creationId="{C3B9A3B2-313C-A1FD-0A1D-B2068E665EC6}"/>
          </ac:picMkLst>
        </pc:picChg>
        <pc:cxnChg chg="mod">
          <ac:chgData name="Lapenna, Jacob T" userId="2c58e2d2-ed8c-4a50-a8c1-d28b636d6782" providerId="ADAL" clId="{566A33C0-0387-455C-9122-1BC65B88B631}" dt="2024-04-22T18:19:29.612" v="17654" actId="692"/>
          <ac:cxnSpMkLst>
            <pc:docMk/>
            <pc:sldMk cId="3078304935" sldId="507"/>
            <ac:cxnSpMk id="32" creationId="{957BFC1E-2501-8F9A-CD88-2BC5C0CE3859}"/>
          </ac:cxnSpMkLst>
        </pc:cxnChg>
        <pc:cxnChg chg="mod">
          <ac:chgData name="Lapenna, Jacob T" userId="2c58e2d2-ed8c-4a50-a8c1-d28b636d6782" providerId="ADAL" clId="{566A33C0-0387-455C-9122-1BC65B88B631}" dt="2024-04-22T18:19:29.612" v="17654" actId="692"/>
          <ac:cxnSpMkLst>
            <pc:docMk/>
            <pc:sldMk cId="3078304935" sldId="507"/>
            <ac:cxnSpMk id="34" creationId="{14094E56-00D8-63EB-D56D-3DBCFD3F856A}"/>
          </ac:cxnSpMkLst>
        </pc:cxnChg>
      </pc:sldChg>
      <pc:sldChg chg="add del">
        <pc:chgData name="Lapenna, Jacob T" userId="2c58e2d2-ed8c-4a50-a8c1-d28b636d6782" providerId="ADAL" clId="{566A33C0-0387-455C-9122-1BC65B88B631}" dt="2024-04-22T17:20:07.421" v="17482"/>
        <pc:sldMkLst>
          <pc:docMk/>
          <pc:sldMk cId="1445800264" sldId="508"/>
        </pc:sldMkLst>
      </pc:sldChg>
      <pc:sldChg chg="addSp delSp add del mod">
        <pc:chgData name="Lapenna, Jacob T" userId="2c58e2d2-ed8c-4a50-a8c1-d28b636d6782" providerId="ADAL" clId="{566A33C0-0387-455C-9122-1BC65B88B631}" dt="2024-04-22T17:55:22.921" v="17533" actId="47"/>
        <pc:sldMkLst>
          <pc:docMk/>
          <pc:sldMk cId="2086508550" sldId="508"/>
        </pc:sldMkLst>
        <pc:spChg chg="add del">
          <ac:chgData name="Lapenna, Jacob T" userId="2c58e2d2-ed8c-4a50-a8c1-d28b636d6782" providerId="ADAL" clId="{566A33C0-0387-455C-9122-1BC65B88B631}" dt="2024-04-22T17:54:32.246" v="17530" actId="11529"/>
          <ac:spMkLst>
            <pc:docMk/>
            <pc:sldMk cId="2086508550" sldId="508"/>
            <ac:spMk id="2" creationId="{94237289-A8F8-84B4-0FD5-963560B1A2C6}"/>
          </ac:spMkLst>
        </pc:spChg>
        <pc:spChg chg="add del">
          <ac:chgData name="Lapenna, Jacob T" userId="2c58e2d2-ed8c-4a50-a8c1-d28b636d6782" providerId="ADAL" clId="{566A33C0-0387-455C-9122-1BC65B88B631}" dt="2024-04-22T17:55:12.181" v="17532" actId="478"/>
          <ac:spMkLst>
            <pc:docMk/>
            <pc:sldMk cId="2086508550" sldId="508"/>
            <ac:spMk id="6" creationId="{F332C1D6-8FAC-E08F-FD4A-6DBD5DCC0897}"/>
          </ac:spMkLst>
        </pc:spChg>
      </pc:sldChg>
      <pc:sldChg chg="delSp modSp add mod modNotesTx">
        <pc:chgData name="Lapenna, Jacob T" userId="2c58e2d2-ed8c-4a50-a8c1-d28b636d6782" providerId="ADAL" clId="{566A33C0-0387-455C-9122-1BC65B88B631}" dt="2024-04-30T19:41:23.085" v="20274" actId="20577"/>
        <pc:sldMkLst>
          <pc:docMk/>
          <pc:sldMk cId="4147358362" sldId="508"/>
        </pc:sldMkLst>
        <pc:spChg chg="del">
          <ac:chgData name="Lapenna, Jacob T" userId="2c58e2d2-ed8c-4a50-a8c1-d28b636d6782" providerId="ADAL" clId="{566A33C0-0387-455C-9122-1BC65B88B631}" dt="2024-04-22T18:05:18.460" v="17595" actId="478"/>
          <ac:spMkLst>
            <pc:docMk/>
            <pc:sldMk cId="4147358362" sldId="508"/>
            <ac:spMk id="40" creationId="{1C6405B5-A065-07F0-BF0F-47526BEAD252}"/>
          </ac:spMkLst>
        </pc:spChg>
        <pc:spChg chg="del">
          <ac:chgData name="Lapenna, Jacob T" userId="2c58e2d2-ed8c-4a50-a8c1-d28b636d6782" providerId="ADAL" clId="{566A33C0-0387-455C-9122-1BC65B88B631}" dt="2024-04-22T18:05:16.646" v="17594" actId="478"/>
          <ac:spMkLst>
            <pc:docMk/>
            <pc:sldMk cId="4147358362" sldId="508"/>
            <ac:spMk id="41" creationId="{5BFA60DB-975A-C70D-03AB-88CF13E5515C}"/>
          </ac:spMkLst>
        </pc:spChg>
        <pc:spChg chg="del">
          <ac:chgData name="Lapenna, Jacob T" userId="2c58e2d2-ed8c-4a50-a8c1-d28b636d6782" providerId="ADAL" clId="{566A33C0-0387-455C-9122-1BC65B88B631}" dt="2024-04-22T18:05:20.349" v="17596" actId="478"/>
          <ac:spMkLst>
            <pc:docMk/>
            <pc:sldMk cId="4147358362" sldId="508"/>
            <ac:spMk id="42" creationId="{AF01D14E-DC0D-8951-21CE-1361F4598CA3}"/>
          </ac:spMkLst>
        </pc:spChg>
        <pc:spChg chg="del">
          <ac:chgData name="Lapenna, Jacob T" userId="2c58e2d2-ed8c-4a50-a8c1-d28b636d6782" providerId="ADAL" clId="{566A33C0-0387-455C-9122-1BC65B88B631}" dt="2024-04-22T18:05:22.396" v="17597" actId="478"/>
          <ac:spMkLst>
            <pc:docMk/>
            <pc:sldMk cId="4147358362" sldId="508"/>
            <ac:spMk id="47" creationId="{64DBECBA-222B-48C4-4518-AC6B3F063231}"/>
          </ac:spMkLst>
        </pc:spChg>
        <pc:spChg chg="del">
          <ac:chgData name="Lapenna, Jacob T" userId="2c58e2d2-ed8c-4a50-a8c1-d28b636d6782" providerId="ADAL" clId="{566A33C0-0387-455C-9122-1BC65B88B631}" dt="2024-04-22T18:05:25.880" v="17598" actId="478"/>
          <ac:spMkLst>
            <pc:docMk/>
            <pc:sldMk cId="4147358362" sldId="508"/>
            <ac:spMk id="50" creationId="{1A2F5E96-63A9-3D9A-ACA5-FE8B8C91D713}"/>
          </ac:spMkLst>
        </pc:spChg>
        <pc:cxnChg chg="del">
          <ac:chgData name="Lapenna, Jacob T" userId="2c58e2d2-ed8c-4a50-a8c1-d28b636d6782" providerId="ADAL" clId="{566A33C0-0387-455C-9122-1BC65B88B631}" dt="2024-04-22T18:05:28.792" v="17600" actId="478"/>
          <ac:cxnSpMkLst>
            <pc:docMk/>
            <pc:sldMk cId="4147358362" sldId="508"/>
            <ac:cxnSpMk id="8" creationId="{AAAFCE03-1D00-65FF-ADA4-8DAEFD611A48}"/>
          </ac:cxnSpMkLst>
        </pc:cxnChg>
        <pc:cxnChg chg="del">
          <ac:chgData name="Lapenna, Jacob T" userId="2c58e2d2-ed8c-4a50-a8c1-d28b636d6782" providerId="ADAL" clId="{566A33C0-0387-455C-9122-1BC65B88B631}" dt="2024-04-22T18:05:30.136" v="17601" actId="478"/>
          <ac:cxnSpMkLst>
            <pc:docMk/>
            <pc:sldMk cId="4147358362" sldId="508"/>
            <ac:cxnSpMk id="20" creationId="{11FBC1A5-9AA6-C1CE-D88B-F1397678B299}"/>
          </ac:cxnSpMkLst>
        </pc:cxnChg>
        <pc:cxnChg chg="del mod">
          <ac:chgData name="Lapenna, Jacob T" userId="2c58e2d2-ed8c-4a50-a8c1-d28b636d6782" providerId="ADAL" clId="{566A33C0-0387-455C-9122-1BC65B88B631}" dt="2024-04-22T18:05:26.888" v="17599" actId="478"/>
          <ac:cxnSpMkLst>
            <pc:docMk/>
            <pc:sldMk cId="4147358362" sldId="508"/>
            <ac:cxnSpMk id="49" creationId="{88617B78-24AA-3580-9F3B-4184411D7BA9}"/>
          </ac:cxnSpMkLst>
        </pc:cxnChg>
      </pc:sldChg>
      <pc:sldChg chg="add del">
        <pc:chgData name="Lapenna, Jacob T" userId="2c58e2d2-ed8c-4a50-a8c1-d28b636d6782" providerId="ADAL" clId="{566A33C0-0387-455C-9122-1BC65B88B631}" dt="2024-04-22T17:20:06.076" v="17481"/>
        <pc:sldMkLst>
          <pc:docMk/>
          <pc:sldMk cId="2064674090" sldId="509"/>
        </pc:sldMkLst>
      </pc:sldChg>
      <pc:sldChg chg="delSp add mod modAnim modNotesTx">
        <pc:chgData name="Lapenna, Jacob T" userId="2c58e2d2-ed8c-4a50-a8c1-d28b636d6782" providerId="ADAL" clId="{566A33C0-0387-455C-9122-1BC65B88B631}" dt="2024-04-30T19:42:26.351" v="20381" actId="20577"/>
        <pc:sldMkLst>
          <pc:docMk/>
          <pc:sldMk cId="3214042762" sldId="509"/>
        </pc:sldMkLst>
        <pc:spChg chg="del">
          <ac:chgData name="Lapenna, Jacob T" userId="2c58e2d2-ed8c-4a50-a8c1-d28b636d6782" providerId="ADAL" clId="{566A33C0-0387-455C-9122-1BC65B88B631}" dt="2024-04-22T18:06:01.147" v="17607" actId="478"/>
          <ac:spMkLst>
            <pc:docMk/>
            <pc:sldMk cId="3214042762" sldId="509"/>
            <ac:spMk id="40" creationId="{1C6405B5-A065-07F0-BF0F-47526BEAD252}"/>
          </ac:spMkLst>
        </pc:spChg>
        <pc:spChg chg="del">
          <ac:chgData name="Lapenna, Jacob T" userId="2c58e2d2-ed8c-4a50-a8c1-d28b636d6782" providerId="ADAL" clId="{566A33C0-0387-455C-9122-1BC65B88B631}" dt="2024-04-22T18:05:59.976" v="17606" actId="478"/>
          <ac:spMkLst>
            <pc:docMk/>
            <pc:sldMk cId="3214042762" sldId="509"/>
            <ac:spMk id="41" creationId="{5BFA60DB-975A-C70D-03AB-88CF13E5515C}"/>
          </ac:spMkLst>
        </pc:spChg>
        <pc:spChg chg="del">
          <ac:chgData name="Lapenna, Jacob T" userId="2c58e2d2-ed8c-4a50-a8c1-d28b636d6782" providerId="ADAL" clId="{566A33C0-0387-455C-9122-1BC65B88B631}" dt="2024-04-22T18:05:53.513" v="17604" actId="478"/>
          <ac:spMkLst>
            <pc:docMk/>
            <pc:sldMk cId="3214042762" sldId="509"/>
            <ac:spMk id="42" creationId="{AF01D14E-DC0D-8951-21CE-1361F4598CA3}"/>
          </ac:spMkLst>
        </pc:spChg>
        <pc:spChg chg="del">
          <ac:chgData name="Lapenna, Jacob T" userId="2c58e2d2-ed8c-4a50-a8c1-d28b636d6782" providerId="ADAL" clId="{566A33C0-0387-455C-9122-1BC65B88B631}" dt="2024-04-22T18:05:57.322" v="17605" actId="478"/>
          <ac:spMkLst>
            <pc:docMk/>
            <pc:sldMk cId="3214042762" sldId="509"/>
            <ac:spMk id="47" creationId="{64DBECBA-222B-48C4-4518-AC6B3F063231}"/>
          </ac:spMkLst>
        </pc:spChg>
        <pc:cxnChg chg="del">
          <ac:chgData name="Lapenna, Jacob T" userId="2c58e2d2-ed8c-4a50-a8c1-d28b636d6782" providerId="ADAL" clId="{566A33C0-0387-455C-9122-1BC65B88B631}" dt="2024-04-22T18:05:50.569" v="17602" actId="478"/>
          <ac:cxnSpMkLst>
            <pc:docMk/>
            <pc:sldMk cId="3214042762" sldId="509"/>
            <ac:cxnSpMk id="8" creationId="{AAAFCE03-1D00-65FF-ADA4-8DAEFD611A48}"/>
          </ac:cxnSpMkLst>
        </pc:cxnChg>
        <pc:cxnChg chg="del">
          <ac:chgData name="Lapenna, Jacob T" userId="2c58e2d2-ed8c-4a50-a8c1-d28b636d6782" providerId="ADAL" clId="{566A33C0-0387-455C-9122-1BC65B88B631}" dt="2024-04-22T18:05:51.776" v="17603" actId="478"/>
          <ac:cxnSpMkLst>
            <pc:docMk/>
            <pc:sldMk cId="3214042762" sldId="509"/>
            <ac:cxnSpMk id="20" creationId="{11FBC1A5-9AA6-C1CE-D88B-F1397678B299}"/>
          </ac:cxnSpMkLst>
        </pc:cxnChg>
      </pc:sldChg>
      <pc:sldChg chg="delSp modSp add mod modAnim modNotesTx">
        <pc:chgData name="Lapenna, Jacob T" userId="2c58e2d2-ed8c-4a50-a8c1-d28b636d6782" providerId="ADAL" clId="{566A33C0-0387-455C-9122-1BC65B88B631}" dt="2024-04-30T19:42:30.675" v="20382"/>
        <pc:sldMkLst>
          <pc:docMk/>
          <pc:sldMk cId="1509131211" sldId="510"/>
        </pc:sldMkLst>
        <pc:spChg chg="del">
          <ac:chgData name="Lapenna, Jacob T" userId="2c58e2d2-ed8c-4a50-a8c1-d28b636d6782" providerId="ADAL" clId="{566A33C0-0387-455C-9122-1BC65B88B631}" dt="2024-04-22T18:16:50.782" v="17645" actId="478"/>
          <ac:spMkLst>
            <pc:docMk/>
            <pc:sldMk cId="1509131211" sldId="510"/>
            <ac:spMk id="33" creationId="{C974CAAF-029E-2305-8074-AFFF2AD957C8}"/>
          </ac:spMkLst>
        </pc:spChg>
        <pc:spChg chg="del">
          <ac:chgData name="Lapenna, Jacob T" userId="2c58e2d2-ed8c-4a50-a8c1-d28b636d6782" providerId="ADAL" clId="{566A33C0-0387-455C-9122-1BC65B88B631}" dt="2024-04-22T18:16:52.223" v="17646" actId="478"/>
          <ac:spMkLst>
            <pc:docMk/>
            <pc:sldMk cId="1509131211" sldId="510"/>
            <ac:spMk id="38" creationId="{3F61EC34-9B56-DB71-61C5-93D0020DFCB4}"/>
          </ac:spMkLst>
        </pc:spChg>
        <pc:spChg chg="del">
          <ac:chgData name="Lapenna, Jacob T" userId="2c58e2d2-ed8c-4a50-a8c1-d28b636d6782" providerId="ADAL" clId="{566A33C0-0387-455C-9122-1BC65B88B631}" dt="2024-04-22T18:16:53.279" v="17647" actId="478"/>
          <ac:spMkLst>
            <pc:docMk/>
            <pc:sldMk cId="1509131211" sldId="510"/>
            <ac:spMk id="39" creationId="{EC5BBD68-396F-455F-1052-10AF944A6730}"/>
          </ac:spMkLst>
        </pc:spChg>
        <pc:spChg chg="del">
          <ac:chgData name="Lapenna, Jacob T" userId="2c58e2d2-ed8c-4a50-a8c1-d28b636d6782" providerId="ADAL" clId="{566A33C0-0387-455C-9122-1BC65B88B631}" dt="2024-04-22T18:16:56.813" v="17648" actId="478"/>
          <ac:spMkLst>
            <pc:docMk/>
            <pc:sldMk cId="1509131211" sldId="510"/>
            <ac:spMk id="50" creationId="{1A2F5E96-63A9-3D9A-ACA5-FE8B8C91D713}"/>
          </ac:spMkLst>
        </pc:spChg>
        <pc:cxnChg chg="del">
          <ac:chgData name="Lapenna, Jacob T" userId="2c58e2d2-ed8c-4a50-a8c1-d28b636d6782" providerId="ADAL" clId="{566A33C0-0387-455C-9122-1BC65B88B631}" dt="2024-04-22T18:16:49.679" v="17644" actId="478"/>
          <ac:cxnSpMkLst>
            <pc:docMk/>
            <pc:sldMk cId="1509131211" sldId="510"/>
            <ac:cxnSpMk id="8" creationId="{AAAFCE03-1D00-65FF-ADA4-8DAEFD611A48}"/>
          </ac:cxnSpMkLst>
        </pc:cxnChg>
        <pc:cxnChg chg="del">
          <ac:chgData name="Lapenna, Jacob T" userId="2c58e2d2-ed8c-4a50-a8c1-d28b636d6782" providerId="ADAL" clId="{566A33C0-0387-455C-9122-1BC65B88B631}" dt="2024-04-22T18:16:48.221" v="17643" actId="478"/>
          <ac:cxnSpMkLst>
            <pc:docMk/>
            <pc:sldMk cId="1509131211" sldId="510"/>
            <ac:cxnSpMk id="20" creationId="{11FBC1A5-9AA6-C1CE-D88B-F1397678B299}"/>
          </ac:cxnSpMkLst>
        </pc:cxnChg>
        <pc:cxnChg chg="del mod">
          <ac:chgData name="Lapenna, Jacob T" userId="2c58e2d2-ed8c-4a50-a8c1-d28b636d6782" providerId="ADAL" clId="{566A33C0-0387-455C-9122-1BC65B88B631}" dt="2024-04-22T18:16:58.524" v="17649" actId="478"/>
          <ac:cxnSpMkLst>
            <pc:docMk/>
            <pc:sldMk cId="1509131211" sldId="510"/>
            <ac:cxnSpMk id="49" creationId="{88617B78-24AA-3580-9F3B-4184411D7BA9}"/>
          </ac:cxnSpMkLst>
        </pc:cxnChg>
      </pc:sldChg>
      <pc:sldChg chg="addSp delSp modSp add mod">
        <pc:chgData name="Lapenna, Jacob T" userId="2c58e2d2-ed8c-4a50-a8c1-d28b636d6782" providerId="ADAL" clId="{566A33C0-0387-455C-9122-1BC65B88B631}" dt="2024-04-22T18:40:42.278" v="17829" actId="478"/>
        <pc:sldMkLst>
          <pc:docMk/>
          <pc:sldMk cId="3583278995" sldId="511"/>
        </pc:sldMkLst>
        <pc:spChg chg="del mod">
          <ac:chgData name="Lapenna, Jacob T" userId="2c58e2d2-ed8c-4a50-a8c1-d28b636d6782" providerId="ADAL" clId="{566A33C0-0387-455C-9122-1BC65B88B631}" dt="2024-04-22T18:24:26.641" v="17749" actId="478"/>
          <ac:spMkLst>
            <pc:docMk/>
            <pc:sldMk cId="3583278995" sldId="511"/>
            <ac:spMk id="7" creationId="{9E48B2D8-9E34-CD80-99C8-301010B3CC7B}"/>
          </ac:spMkLst>
        </pc:spChg>
        <pc:spChg chg="del mod topLvl">
          <ac:chgData name="Lapenna, Jacob T" userId="2c58e2d2-ed8c-4a50-a8c1-d28b636d6782" providerId="ADAL" clId="{566A33C0-0387-455C-9122-1BC65B88B631}" dt="2024-04-22T18:40:39.766" v="17827" actId="478"/>
          <ac:spMkLst>
            <pc:docMk/>
            <pc:sldMk cId="3583278995" sldId="511"/>
            <ac:spMk id="8" creationId="{DCC007C6-8894-4CCC-620A-6A3ED1AC917A}"/>
          </ac:spMkLst>
        </pc:spChg>
        <pc:spChg chg="del mod topLvl">
          <ac:chgData name="Lapenna, Jacob T" userId="2c58e2d2-ed8c-4a50-a8c1-d28b636d6782" providerId="ADAL" clId="{566A33C0-0387-455C-9122-1BC65B88B631}" dt="2024-04-22T18:40:41.168" v="17828" actId="478"/>
          <ac:spMkLst>
            <pc:docMk/>
            <pc:sldMk cId="3583278995" sldId="511"/>
            <ac:spMk id="9" creationId="{A09B0C59-238D-5D0B-075D-8F55F172A877}"/>
          </ac:spMkLst>
        </pc:spChg>
        <pc:spChg chg="del">
          <ac:chgData name="Lapenna, Jacob T" userId="2c58e2d2-ed8c-4a50-a8c1-d28b636d6782" providerId="ADAL" clId="{566A33C0-0387-455C-9122-1BC65B88B631}" dt="2024-04-22T18:20:12.960" v="17657" actId="478"/>
          <ac:spMkLst>
            <pc:docMk/>
            <pc:sldMk cId="3583278995" sldId="511"/>
            <ac:spMk id="36" creationId="{63FBDD27-8F36-7BF0-14AF-9D02BA0DC817}"/>
          </ac:spMkLst>
        </pc:spChg>
        <pc:spChg chg="del">
          <ac:chgData name="Lapenna, Jacob T" userId="2c58e2d2-ed8c-4a50-a8c1-d28b636d6782" providerId="ADAL" clId="{566A33C0-0387-455C-9122-1BC65B88B631}" dt="2024-04-22T18:20:14.495" v="17658" actId="478"/>
          <ac:spMkLst>
            <pc:docMk/>
            <pc:sldMk cId="3583278995" sldId="511"/>
            <ac:spMk id="37" creationId="{6C0FD5A8-D4CE-0633-4306-D25391699688}"/>
          </ac:spMkLst>
        </pc:spChg>
        <pc:spChg chg="add del">
          <ac:chgData name="Lapenna, Jacob T" userId="2c58e2d2-ed8c-4a50-a8c1-d28b636d6782" providerId="ADAL" clId="{566A33C0-0387-455C-9122-1BC65B88B631}" dt="2024-04-22T18:28:08.625" v="17756" actId="478"/>
          <ac:spMkLst>
            <pc:docMk/>
            <pc:sldMk cId="3583278995" sldId="511"/>
            <ac:spMk id="73" creationId="{51039554-51D1-294D-9D10-B28377C100C5}"/>
          </ac:spMkLst>
        </pc:spChg>
        <pc:spChg chg="add del ord">
          <ac:chgData name="Lapenna, Jacob T" userId="2c58e2d2-ed8c-4a50-a8c1-d28b636d6782" providerId="ADAL" clId="{566A33C0-0387-455C-9122-1BC65B88B631}" dt="2024-04-22T18:33:50.166" v="17773" actId="478"/>
          <ac:spMkLst>
            <pc:docMk/>
            <pc:sldMk cId="3583278995" sldId="511"/>
            <ac:spMk id="74" creationId="{47EF2862-687B-527A-3A3E-126826A98C6F}"/>
          </ac:spMkLst>
        </pc:spChg>
        <pc:grpChg chg="add del mod">
          <ac:chgData name="Lapenna, Jacob T" userId="2c58e2d2-ed8c-4a50-a8c1-d28b636d6782" providerId="ADAL" clId="{566A33C0-0387-455C-9122-1BC65B88B631}" dt="2024-04-22T18:34:04.992" v="17774" actId="165"/>
          <ac:grpSpMkLst>
            <pc:docMk/>
            <pc:sldMk cId="3583278995" sldId="511"/>
            <ac:grpSpMk id="2" creationId="{109885EE-75DA-D7D3-1C19-890DDB77D48A}"/>
          </ac:grpSpMkLst>
        </pc:grpChg>
        <pc:grpChg chg="del mod topLvl">
          <ac:chgData name="Lapenna, Jacob T" userId="2c58e2d2-ed8c-4a50-a8c1-d28b636d6782" providerId="ADAL" clId="{566A33C0-0387-455C-9122-1BC65B88B631}" dt="2024-04-22T18:34:08.890" v="17775" actId="165"/>
          <ac:grpSpMkLst>
            <pc:docMk/>
            <pc:sldMk cId="3583278995" sldId="511"/>
            <ac:grpSpMk id="6" creationId="{1F784748-CB1D-D284-9AEC-458092764580}"/>
          </ac:grpSpMkLst>
        </pc:grpChg>
        <pc:grpChg chg="del">
          <ac:chgData name="Lapenna, Jacob T" userId="2c58e2d2-ed8c-4a50-a8c1-d28b636d6782" providerId="ADAL" clId="{566A33C0-0387-455C-9122-1BC65B88B631}" dt="2024-04-22T18:20:08.904" v="17656" actId="478"/>
          <ac:grpSpMkLst>
            <pc:docMk/>
            <pc:sldMk cId="3583278995" sldId="511"/>
            <ac:grpSpMk id="35" creationId="{C76402F2-D794-1D02-AF31-3D38BEBB5690}"/>
          </ac:grpSpMkLst>
        </pc:grpChg>
        <pc:grpChg chg="add mod">
          <ac:chgData name="Lapenna, Jacob T" userId="2c58e2d2-ed8c-4a50-a8c1-d28b636d6782" providerId="ADAL" clId="{566A33C0-0387-455C-9122-1BC65B88B631}" dt="2024-04-22T18:25:38.789" v="17751" actId="1076"/>
          <ac:grpSpMkLst>
            <pc:docMk/>
            <pc:sldMk cId="3583278995" sldId="511"/>
            <ac:grpSpMk id="69" creationId="{E399780B-416D-4A9E-D4F2-14C87C226346}"/>
          </ac:grpSpMkLst>
        </pc:grpChg>
        <pc:picChg chg="mod topLvl">
          <ac:chgData name="Lapenna, Jacob T" userId="2c58e2d2-ed8c-4a50-a8c1-d28b636d6782" providerId="ADAL" clId="{566A33C0-0387-455C-9122-1BC65B88B631}" dt="2024-04-22T18:34:08.890" v="17775" actId="165"/>
          <ac:picMkLst>
            <pc:docMk/>
            <pc:sldMk cId="3583278995" sldId="511"/>
            <ac:picMk id="23" creationId="{2EB68A6F-2ECA-F5A1-AB29-C350EE0B8659}"/>
          </ac:picMkLst>
        </pc:picChg>
        <pc:picChg chg="mod topLvl">
          <ac:chgData name="Lapenna, Jacob T" userId="2c58e2d2-ed8c-4a50-a8c1-d28b636d6782" providerId="ADAL" clId="{566A33C0-0387-455C-9122-1BC65B88B631}" dt="2024-04-22T18:34:08.890" v="17775" actId="165"/>
          <ac:picMkLst>
            <pc:docMk/>
            <pc:sldMk cId="3583278995" sldId="511"/>
            <ac:picMk id="25" creationId="{A3A45DC3-C82F-3567-2283-4EECAF4910B2}"/>
          </ac:picMkLst>
        </pc:picChg>
        <pc:picChg chg="mod topLvl">
          <ac:chgData name="Lapenna, Jacob T" userId="2c58e2d2-ed8c-4a50-a8c1-d28b636d6782" providerId="ADAL" clId="{566A33C0-0387-455C-9122-1BC65B88B631}" dt="2024-04-22T18:34:08.890" v="17775" actId="165"/>
          <ac:picMkLst>
            <pc:docMk/>
            <pc:sldMk cId="3583278995" sldId="511"/>
            <ac:picMk id="29" creationId="{70F37ABA-DF7B-A668-98B9-0739F80C549B}"/>
          </ac:picMkLst>
        </pc:picChg>
        <pc:picChg chg="mod topLvl">
          <ac:chgData name="Lapenna, Jacob T" userId="2c58e2d2-ed8c-4a50-a8c1-d28b636d6782" providerId="ADAL" clId="{566A33C0-0387-455C-9122-1BC65B88B631}" dt="2024-04-22T18:34:08.890" v="17775" actId="165"/>
          <ac:picMkLst>
            <pc:docMk/>
            <pc:sldMk cId="3583278995" sldId="511"/>
            <ac:picMk id="30" creationId="{DC99535A-D16A-FD73-A1CF-4125C83C0055}"/>
          </ac:picMkLst>
        </pc:picChg>
        <pc:picChg chg="del mod">
          <ac:chgData name="Lapenna, Jacob T" userId="2c58e2d2-ed8c-4a50-a8c1-d28b636d6782" providerId="ADAL" clId="{566A33C0-0387-455C-9122-1BC65B88B631}" dt="2024-04-22T18:22:30.959" v="17672" actId="478"/>
          <ac:picMkLst>
            <pc:docMk/>
            <pc:sldMk cId="3583278995" sldId="511"/>
            <ac:picMk id="63" creationId="{AFE887FF-C09A-A61C-EEAE-2C637C1D103C}"/>
          </ac:picMkLst>
        </pc:picChg>
        <pc:picChg chg="add mod">
          <ac:chgData name="Lapenna, Jacob T" userId="2c58e2d2-ed8c-4a50-a8c1-d28b636d6782" providerId="ADAL" clId="{566A33C0-0387-455C-9122-1BC65B88B631}" dt="2024-04-22T18:37:26.116" v="17797"/>
          <ac:picMkLst>
            <pc:docMk/>
            <pc:sldMk cId="3583278995" sldId="511"/>
            <ac:picMk id="68" creationId="{72AF94C4-81CE-E6E1-24A7-833EFD0F6BA5}"/>
          </ac:picMkLst>
        </pc:picChg>
        <pc:picChg chg="mod">
          <ac:chgData name="Lapenna, Jacob T" userId="2c58e2d2-ed8c-4a50-a8c1-d28b636d6782" providerId="ADAL" clId="{566A33C0-0387-455C-9122-1BC65B88B631}" dt="2024-04-22T18:23:42.127" v="17678" actId="1076"/>
          <ac:picMkLst>
            <pc:docMk/>
            <pc:sldMk cId="3583278995" sldId="511"/>
            <ac:picMk id="70" creationId="{CB81C22F-AF05-6064-989C-F42328031FE3}"/>
          </ac:picMkLst>
        </pc:picChg>
        <pc:picChg chg="mod">
          <ac:chgData name="Lapenna, Jacob T" userId="2c58e2d2-ed8c-4a50-a8c1-d28b636d6782" providerId="ADAL" clId="{566A33C0-0387-455C-9122-1BC65B88B631}" dt="2024-04-22T18:23:37.032" v="17677" actId="1076"/>
          <ac:picMkLst>
            <pc:docMk/>
            <pc:sldMk cId="3583278995" sldId="511"/>
            <ac:picMk id="71" creationId="{A76D3B1C-53EE-CDDC-2351-949F3EFF0858}"/>
          </ac:picMkLst>
        </pc:picChg>
        <pc:picChg chg="mod">
          <ac:chgData name="Lapenna, Jacob T" userId="2c58e2d2-ed8c-4a50-a8c1-d28b636d6782" providerId="ADAL" clId="{566A33C0-0387-455C-9122-1BC65B88B631}" dt="2024-04-22T18:23:13.089" v="17673"/>
          <ac:picMkLst>
            <pc:docMk/>
            <pc:sldMk cId="3583278995" sldId="511"/>
            <ac:picMk id="72" creationId="{5E6897A3-E988-CCFB-8234-316E7A40BC92}"/>
          </ac:picMkLst>
        </pc:picChg>
        <pc:cxnChg chg="del mod topLvl">
          <ac:chgData name="Lapenna, Jacob T" userId="2c58e2d2-ed8c-4a50-a8c1-d28b636d6782" providerId="ADAL" clId="{566A33C0-0387-455C-9122-1BC65B88B631}" dt="2024-04-22T18:40:42.278" v="17829" actId="478"/>
          <ac:cxnSpMkLst>
            <pc:docMk/>
            <pc:sldMk cId="3583278995" sldId="511"/>
            <ac:cxnSpMk id="20" creationId="{66188FBA-FAD1-5CE8-72B9-3A7204F67BE4}"/>
          </ac:cxnSpMkLst>
        </pc:cxnChg>
        <pc:cxnChg chg="mod topLvl">
          <ac:chgData name="Lapenna, Jacob T" userId="2c58e2d2-ed8c-4a50-a8c1-d28b636d6782" providerId="ADAL" clId="{566A33C0-0387-455C-9122-1BC65B88B631}" dt="2024-04-22T18:34:38.830" v="17776" actId="1582"/>
          <ac:cxnSpMkLst>
            <pc:docMk/>
            <pc:sldMk cId="3583278995" sldId="511"/>
            <ac:cxnSpMk id="31" creationId="{7BBCB4D4-8B39-5714-7943-4E1D9DD46D32}"/>
          </ac:cxnSpMkLst>
        </pc:cxnChg>
        <pc:cxnChg chg="mod topLvl">
          <ac:chgData name="Lapenna, Jacob T" userId="2c58e2d2-ed8c-4a50-a8c1-d28b636d6782" providerId="ADAL" clId="{566A33C0-0387-455C-9122-1BC65B88B631}" dt="2024-04-22T18:34:38.830" v="17776" actId="1582"/>
          <ac:cxnSpMkLst>
            <pc:docMk/>
            <pc:sldMk cId="3583278995" sldId="511"/>
            <ac:cxnSpMk id="33" creationId="{4E45E8CB-4AEE-7603-E452-46741DA0054F}"/>
          </ac:cxnSpMkLst>
        </pc:cxnChg>
        <pc:cxnChg chg="mod topLvl">
          <ac:chgData name="Lapenna, Jacob T" userId="2c58e2d2-ed8c-4a50-a8c1-d28b636d6782" providerId="ADAL" clId="{566A33C0-0387-455C-9122-1BC65B88B631}" dt="2024-04-22T18:34:38.830" v="17776" actId="1582"/>
          <ac:cxnSpMkLst>
            <pc:docMk/>
            <pc:sldMk cId="3583278995" sldId="511"/>
            <ac:cxnSpMk id="38" creationId="{C7CF4F8D-4FF4-A3AE-B5C7-765ED5FDD43A}"/>
          </ac:cxnSpMkLst>
        </pc:cxnChg>
        <pc:cxnChg chg="mod topLvl">
          <ac:chgData name="Lapenna, Jacob T" userId="2c58e2d2-ed8c-4a50-a8c1-d28b636d6782" providerId="ADAL" clId="{566A33C0-0387-455C-9122-1BC65B88B631}" dt="2024-04-22T18:34:38.830" v="17776" actId="1582"/>
          <ac:cxnSpMkLst>
            <pc:docMk/>
            <pc:sldMk cId="3583278995" sldId="511"/>
            <ac:cxnSpMk id="39" creationId="{1AED651C-BA46-CA25-8777-629F0EEB9834}"/>
          </ac:cxnSpMkLst>
        </pc:cxnChg>
        <pc:cxnChg chg="mod topLvl">
          <ac:chgData name="Lapenna, Jacob T" userId="2c58e2d2-ed8c-4a50-a8c1-d28b636d6782" providerId="ADAL" clId="{566A33C0-0387-455C-9122-1BC65B88B631}" dt="2024-04-22T18:34:38.830" v="17776" actId="1582"/>
          <ac:cxnSpMkLst>
            <pc:docMk/>
            <pc:sldMk cId="3583278995" sldId="511"/>
            <ac:cxnSpMk id="40" creationId="{A3721976-C27C-8F82-EF56-D43108B44A29}"/>
          </ac:cxnSpMkLst>
        </pc:cxnChg>
        <pc:cxnChg chg="mod topLvl">
          <ac:chgData name="Lapenna, Jacob T" userId="2c58e2d2-ed8c-4a50-a8c1-d28b636d6782" providerId="ADAL" clId="{566A33C0-0387-455C-9122-1BC65B88B631}" dt="2024-04-22T18:34:08.890" v="17775" actId="165"/>
          <ac:cxnSpMkLst>
            <pc:docMk/>
            <pc:sldMk cId="3583278995" sldId="511"/>
            <ac:cxnSpMk id="41" creationId="{1C3203DA-3FF1-C512-4CED-DB0C139E2516}"/>
          </ac:cxnSpMkLst>
        </pc:cxnChg>
        <pc:cxnChg chg="mod topLvl">
          <ac:chgData name="Lapenna, Jacob T" userId="2c58e2d2-ed8c-4a50-a8c1-d28b636d6782" providerId="ADAL" clId="{566A33C0-0387-455C-9122-1BC65B88B631}" dt="2024-04-22T18:34:08.890" v="17775" actId="165"/>
          <ac:cxnSpMkLst>
            <pc:docMk/>
            <pc:sldMk cId="3583278995" sldId="511"/>
            <ac:cxnSpMk id="42" creationId="{78CB18FA-6E7E-4AB3-CAA0-CD7E00DDEAB9}"/>
          </ac:cxnSpMkLst>
        </pc:cxnChg>
        <pc:cxnChg chg="mod topLvl">
          <ac:chgData name="Lapenna, Jacob T" userId="2c58e2d2-ed8c-4a50-a8c1-d28b636d6782" providerId="ADAL" clId="{566A33C0-0387-455C-9122-1BC65B88B631}" dt="2024-04-22T18:34:08.890" v="17775" actId="165"/>
          <ac:cxnSpMkLst>
            <pc:docMk/>
            <pc:sldMk cId="3583278995" sldId="511"/>
            <ac:cxnSpMk id="43" creationId="{FBC9A0BB-DB86-F36B-45C8-9C4070801C0F}"/>
          </ac:cxnSpMkLst>
        </pc:cxnChg>
        <pc:cxnChg chg="mod topLvl">
          <ac:chgData name="Lapenna, Jacob T" userId="2c58e2d2-ed8c-4a50-a8c1-d28b636d6782" providerId="ADAL" clId="{566A33C0-0387-455C-9122-1BC65B88B631}" dt="2024-04-22T18:34:08.890" v="17775" actId="165"/>
          <ac:cxnSpMkLst>
            <pc:docMk/>
            <pc:sldMk cId="3583278995" sldId="511"/>
            <ac:cxnSpMk id="44" creationId="{88A0227A-B859-5C00-57A4-9D194BDE5901}"/>
          </ac:cxnSpMkLst>
        </pc:cxnChg>
        <pc:cxnChg chg="mod topLvl">
          <ac:chgData name="Lapenna, Jacob T" userId="2c58e2d2-ed8c-4a50-a8c1-d28b636d6782" providerId="ADAL" clId="{566A33C0-0387-455C-9122-1BC65B88B631}" dt="2024-04-22T18:35:17.935" v="17777" actId="1582"/>
          <ac:cxnSpMkLst>
            <pc:docMk/>
            <pc:sldMk cId="3583278995" sldId="511"/>
            <ac:cxnSpMk id="45" creationId="{03178208-512F-C386-762A-7601562D304D}"/>
          </ac:cxnSpMkLst>
        </pc:cxnChg>
        <pc:cxnChg chg="mod topLvl">
          <ac:chgData name="Lapenna, Jacob T" userId="2c58e2d2-ed8c-4a50-a8c1-d28b636d6782" providerId="ADAL" clId="{566A33C0-0387-455C-9122-1BC65B88B631}" dt="2024-04-22T18:35:17.935" v="17777" actId="1582"/>
          <ac:cxnSpMkLst>
            <pc:docMk/>
            <pc:sldMk cId="3583278995" sldId="511"/>
            <ac:cxnSpMk id="46" creationId="{C2392D73-485F-30F4-8415-225FEF0163DB}"/>
          </ac:cxnSpMkLst>
        </pc:cxnChg>
        <pc:cxnChg chg="mod topLvl">
          <ac:chgData name="Lapenna, Jacob T" userId="2c58e2d2-ed8c-4a50-a8c1-d28b636d6782" providerId="ADAL" clId="{566A33C0-0387-455C-9122-1BC65B88B631}" dt="2024-04-22T18:35:17.935" v="17777" actId="1582"/>
          <ac:cxnSpMkLst>
            <pc:docMk/>
            <pc:sldMk cId="3583278995" sldId="511"/>
            <ac:cxnSpMk id="47" creationId="{6C5CECC8-796B-395F-33B3-71AAB4498810}"/>
          </ac:cxnSpMkLst>
        </pc:cxnChg>
        <pc:cxnChg chg="mod topLvl">
          <ac:chgData name="Lapenna, Jacob T" userId="2c58e2d2-ed8c-4a50-a8c1-d28b636d6782" providerId="ADAL" clId="{566A33C0-0387-455C-9122-1BC65B88B631}" dt="2024-04-22T18:35:17.935" v="17777" actId="1582"/>
          <ac:cxnSpMkLst>
            <pc:docMk/>
            <pc:sldMk cId="3583278995" sldId="511"/>
            <ac:cxnSpMk id="48" creationId="{A582BDC8-9786-FABC-2E15-1AB8276DD6F4}"/>
          </ac:cxnSpMkLst>
        </pc:cxnChg>
        <pc:cxnChg chg="mod topLvl">
          <ac:chgData name="Lapenna, Jacob T" userId="2c58e2d2-ed8c-4a50-a8c1-d28b636d6782" providerId="ADAL" clId="{566A33C0-0387-455C-9122-1BC65B88B631}" dt="2024-04-22T18:35:17.935" v="17777" actId="1582"/>
          <ac:cxnSpMkLst>
            <pc:docMk/>
            <pc:sldMk cId="3583278995" sldId="511"/>
            <ac:cxnSpMk id="49" creationId="{91F03666-4A60-C9E2-168F-42D879A50CD4}"/>
          </ac:cxnSpMkLst>
        </pc:cxnChg>
        <pc:cxnChg chg="mod topLvl">
          <ac:chgData name="Lapenna, Jacob T" userId="2c58e2d2-ed8c-4a50-a8c1-d28b636d6782" providerId="ADAL" clId="{566A33C0-0387-455C-9122-1BC65B88B631}" dt="2024-04-22T18:35:17.935" v="17777" actId="1582"/>
          <ac:cxnSpMkLst>
            <pc:docMk/>
            <pc:sldMk cId="3583278995" sldId="511"/>
            <ac:cxnSpMk id="50" creationId="{4770A830-65D0-0EB3-B533-217FF924C1EE}"/>
          </ac:cxnSpMkLst>
        </pc:cxnChg>
        <pc:cxnChg chg="mod topLvl">
          <ac:chgData name="Lapenna, Jacob T" userId="2c58e2d2-ed8c-4a50-a8c1-d28b636d6782" providerId="ADAL" clId="{566A33C0-0387-455C-9122-1BC65B88B631}" dt="2024-04-22T18:35:17.935" v="17777" actId="1582"/>
          <ac:cxnSpMkLst>
            <pc:docMk/>
            <pc:sldMk cId="3583278995" sldId="511"/>
            <ac:cxnSpMk id="51" creationId="{03D00D19-6BFD-1194-5690-87B4A0CA8042}"/>
          </ac:cxnSpMkLst>
        </pc:cxnChg>
        <pc:cxnChg chg="mod topLvl">
          <ac:chgData name="Lapenna, Jacob T" userId="2c58e2d2-ed8c-4a50-a8c1-d28b636d6782" providerId="ADAL" clId="{566A33C0-0387-455C-9122-1BC65B88B631}" dt="2024-04-22T18:35:17.935" v="17777" actId="1582"/>
          <ac:cxnSpMkLst>
            <pc:docMk/>
            <pc:sldMk cId="3583278995" sldId="511"/>
            <ac:cxnSpMk id="52" creationId="{09FEBC9C-EC57-1B5B-9F98-B595B04EC260}"/>
          </ac:cxnSpMkLst>
        </pc:cxnChg>
        <pc:cxnChg chg="mod topLvl">
          <ac:chgData name="Lapenna, Jacob T" userId="2c58e2d2-ed8c-4a50-a8c1-d28b636d6782" providerId="ADAL" clId="{566A33C0-0387-455C-9122-1BC65B88B631}" dt="2024-04-22T18:35:17.935" v="17777" actId="1582"/>
          <ac:cxnSpMkLst>
            <pc:docMk/>
            <pc:sldMk cId="3583278995" sldId="511"/>
            <ac:cxnSpMk id="53" creationId="{9479DD1C-CE3D-F690-61D8-FDD828AFCD95}"/>
          </ac:cxnSpMkLst>
        </pc:cxnChg>
        <pc:cxnChg chg="mod topLvl">
          <ac:chgData name="Lapenna, Jacob T" userId="2c58e2d2-ed8c-4a50-a8c1-d28b636d6782" providerId="ADAL" clId="{566A33C0-0387-455C-9122-1BC65B88B631}" dt="2024-04-22T18:34:38.830" v="17776" actId="1582"/>
          <ac:cxnSpMkLst>
            <pc:docMk/>
            <pc:sldMk cId="3583278995" sldId="511"/>
            <ac:cxnSpMk id="54" creationId="{327B4D22-F91E-4B1E-5378-E2D219FF2A50}"/>
          </ac:cxnSpMkLst>
        </pc:cxnChg>
        <pc:cxnChg chg="mod topLvl">
          <ac:chgData name="Lapenna, Jacob T" userId="2c58e2d2-ed8c-4a50-a8c1-d28b636d6782" providerId="ADAL" clId="{566A33C0-0387-455C-9122-1BC65B88B631}" dt="2024-04-22T18:35:17.935" v="17777" actId="1582"/>
          <ac:cxnSpMkLst>
            <pc:docMk/>
            <pc:sldMk cId="3583278995" sldId="511"/>
            <ac:cxnSpMk id="55" creationId="{6CA8B77B-EBB1-0BD7-4F8D-B1E043DEC745}"/>
          </ac:cxnSpMkLst>
        </pc:cxnChg>
        <pc:cxnChg chg="mod topLvl">
          <ac:chgData name="Lapenna, Jacob T" userId="2c58e2d2-ed8c-4a50-a8c1-d28b636d6782" providerId="ADAL" clId="{566A33C0-0387-455C-9122-1BC65B88B631}" dt="2024-04-22T18:35:17.935" v="17777" actId="1582"/>
          <ac:cxnSpMkLst>
            <pc:docMk/>
            <pc:sldMk cId="3583278995" sldId="511"/>
            <ac:cxnSpMk id="56" creationId="{274735AB-D378-A6E7-9C40-FF2C1A376303}"/>
          </ac:cxnSpMkLst>
        </pc:cxnChg>
        <pc:cxnChg chg="mod topLvl">
          <ac:chgData name="Lapenna, Jacob T" userId="2c58e2d2-ed8c-4a50-a8c1-d28b636d6782" providerId="ADAL" clId="{566A33C0-0387-455C-9122-1BC65B88B631}" dt="2024-04-22T18:34:38.830" v="17776" actId="1582"/>
          <ac:cxnSpMkLst>
            <pc:docMk/>
            <pc:sldMk cId="3583278995" sldId="511"/>
            <ac:cxnSpMk id="57" creationId="{BF360701-6B98-E053-BC30-331E6006E16F}"/>
          </ac:cxnSpMkLst>
        </pc:cxnChg>
        <pc:cxnChg chg="mod topLvl">
          <ac:chgData name="Lapenna, Jacob T" userId="2c58e2d2-ed8c-4a50-a8c1-d28b636d6782" providerId="ADAL" clId="{566A33C0-0387-455C-9122-1BC65B88B631}" dt="2024-04-22T18:36:26.998" v="17786" actId="14100"/>
          <ac:cxnSpMkLst>
            <pc:docMk/>
            <pc:sldMk cId="3583278995" sldId="511"/>
            <ac:cxnSpMk id="58" creationId="{915BEB22-90BC-BA17-C376-DC11E8A106AF}"/>
          </ac:cxnSpMkLst>
        </pc:cxnChg>
        <pc:cxnChg chg="mod topLvl">
          <ac:chgData name="Lapenna, Jacob T" userId="2c58e2d2-ed8c-4a50-a8c1-d28b636d6782" providerId="ADAL" clId="{566A33C0-0387-455C-9122-1BC65B88B631}" dt="2024-04-22T18:35:34.930" v="17778" actId="1582"/>
          <ac:cxnSpMkLst>
            <pc:docMk/>
            <pc:sldMk cId="3583278995" sldId="511"/>
            <ac:cxnSpMk id="59" creationId="{9B658EA0-0352-C477-6253-B70ECA5F3E97}"/>
          </ac:cxnSpMkLst>
        </pc:cxnChg>
        <pc:cxnChg chg="mod topLvl">
          <ac:chgData name="Lapenna, Jacob T" userId="2c58e2d2-ed8c-4a50-a8c1-d28b636d6782" providerId="ADAL" clId="{566A33C0-0387-455C-9122-1BC65B88B631}" dt="2024-04-22T18:40:36.759" v="17826" actId="1582"/>
          <ac:cxnSpMkLst>
            <pc:docMk/>
            <pc:sldMk cId="3583278995" sldId="511"/>
            <ac:cxnSpMk id="60" creationId="{4CE35C43-9895-A601-59CA-00C6B0437E93}"/>
          </ac:cxnSpMkLst>
        </pc:cxnChg>
        <pc:cxnChg chg="mod topLvl">
          <ac:chgData name="Lapenna, Jacob T" userId="2c58e2d2-ed8c-4a50-a8c1-d28b636d6782" providerId="ADAL" clId="{566A33C0-0387-455C-9122-1BC65B88B631}" dt="2024-04-22T18:35:17.935" v="17777" actId="1582"/>
          <ac:cxnSpMkLst>
            <pc:docMk/>
            <pc:sldMk cId="3583278995" sldId="511"/>
            <ac:cxnSpMk id="61" creationId="{1640FC3E-A633-0C6A-B60D-763219215E39}"/>
          </ac:cxnSpMkLst>
        </pc:cxnChg>
        <pc:cxnChg chg="mod topLvl">
          <ac:chgData name="Lapenna, Jacob T" userId="2c58e2d2-ed8c-4a50-a8c1-d28b636d6782" providerId="ADAL" clId="{566A33C0-0387-455C-9122-1BC65B88B631}" dt="2024-04-22T18:35:17.935" v="17777" actId="1582"/>
          <ac:cxnSpMkLst>
            <pc:docMk/>
            <pc:sldMk cId="3583278995" sldId="511"/>
            <ac:cxnSpMk id="62" creationId="{6E7EC0E5-C75F-EA71-A156-FBF9F69D4C9B}"/>
          </ac:cxnSpMkLst>
        </pc:cxnChg>
        <pc:cxnChg chg="mod ord topLvl">
          <ac:chgData name="Lapenna, Jacob T" userId="2c58e2d2-ed8c-4a50-a8c1-d28b636d6782" providerId="ADAL" clId="{566A33C0-0387-455C-9122-1BC65B88B631}" dt="2024-04-22T18:36:12.498" v="17783" actId="14100"/>
          <ac:cxnSpMkLst>
            <pc:docMk/>
            <pc:sldMk cId="3583278995" sldId="511"/>
            <ac:cxnSpMk id="64" creationId="{84FB7983-04D9-BB7F-A75D-10D0FBBDAC3B}"/>
          </ac:cxnSpMkLst>
        </pc:cxnChg>
        <pc:cxnChg chg="mod topLvl">
          <ac:chgData name="Lapenna, Jacob T" userId="2c58e2d2-ed8c-4a50-a8c1-d28b636d6782" providerId="ADAL" clId="{566A33C0-0387-455C-9122-1BC65B88B631}" dt="2024-04-22T18:36:22.600" v="17785" actId="14100"/>
          <ac:cxnSpMkLst>
            <pc:docMk/>
            <pc:sldMk cId="3583278995" sldId="511"/>
            <ac:cxnSpMk id="65" creationId="{2E2ADD1D-5550-723F-2D45-9C64883B6A8F}"/>
          </ac:cxnSpMkLst>
        </pc:cxnChg>
        <pc:cxnChg chg="mod topLvl">
          <ac:chgData name="Lapenna, Jacob T" userId="2c58e2d2-ed8c-4a50-a8c1-d28b636d6782" providerId="ADAL" clId="{566A33C0-0387-455C-9122-1BC65B88B631}" dt="2024-04-22T18:36:00.805" v="17781" actId="14100"/>
          <ac:cxnSpMkLst>
            <pc:docMk/>
            <pc:sldMk cId="3583278995" sldId="511"/>
            <ac:cxnSpMk id="66" creationId="{6CE87586-0261-3165-BE00-12EC50BFA2E0}"/>
          </ac:cxnSpMkLst>
        </pc:cxnChg>
        <pc:cxnChg chg="mod topLvl">
          <ac:chgData name="Lapenna, Jacob T" userId="2c58e2d2-ed8c-4a50-a8c1-d28b636d6782" providerId="ADAL" clId="{566A33C0-0387-455C-9122-1BC65B88B631}" dt="2024-04-22T18:36:05.703" v="17782" actId="14100"/>
          <ac:cxnSpMkLst>
            <pc:docMk/>
            <pc:sldMk cId="3583278995" sldId="511"/>
            <ac:cxnSpMk id="67" creationId="{358EE077-F91D-B973-7F48-59A9C33C9C3D}"/>
          </ac:cxnSpMkLst>
        </pc:cxnChg>
        <pc:cxnChg chg="add mod">
          <ac:chgData name="Lapenna, Jacob T" userId="2c58e2d2-ed8c-4a50-a8c1-d28b636d6782" providerId="ADAL" clId="{566A33C0-0387-455C-9122-1BC65B88B631}" dt="2024-04-22T18:32:48.782" v="17765" actId="1582"/>
          <ac:cxnSpMkLst>
            <pc:docMk/>
            <pc:sldMk cId="3583278995" sldId="511"/>
            <ac:cxnSpMk id="82" creationId="{F5ECD95F-DB2B-FD02-03A2-B7FD1060DE66}"/>
          </ac:cxnSpMkLst>
        </pc:cxnChg>
        <pc:cxnChg chg="add mod">
          <ac:chgData name="Lapenna, Jacob T" userId="2c58e2d2-ed8c-4a50-a8c1-d28b636d6782" providerId="ADAL" clId="{566A33C0-0387-455C-9122-1BC65B88B631}" dt="2024-04-22T18:33:00.107" v="17766" actId="571"/>
          <ac:cxnSpMkLst>
            <pc:docMk/>
            <pc:sldMk cId="3583278995" sldId="511"/>
            <ac:cxnSpMk id="83" creationId="{A61F0120-0CB0-10BD-C07C-9FFE9B8F28E3}"/>
          </ac:cxnSpMkLst>
        </pc:cxnChg>
        <pc:cxnChg chg="add mod">
          <ac:chgData name="Lapenna, Jacob T" userId="2c58e2d2-ed8c-4a50-a8c1-d28b636d6782" providerId="ADAL" clId="{566A33C0-0387-455C-9122-1BC65B88B631}" dt="2024-04-22T18:33:13.203" v="17768" actId="1076"/>
          <ac:cxnSpMkLst>
            <pc:docMk/>
            <pc:sldMk cId="3583278995" sldId="511"/>
            <ac:cxnSpMk id="84" creationId="{A0126245-F824-BB48-A4D4-535875D49CE3}"/>
          </ac:cxnSpMkLst>
        </pc:cxnChg>
        <pc:cxnChg chg="add mod">
          <ac:chgData name="Lapenna, Jacob T" userId="2c58e2d2-ed8c-4a50-a8c1-d28b636d6782" providerId="ADAL" clId="{566A33C0-0387-455C-9122-1BC65B88B631}" dt="2024-04-22T18:33:31.455" v="17771" actId="1582"/>
          <ac:cxnSpMkLst>
            <pc:docMk/>
            <pc:sldMk cId="3583278995" sldId="511"/>
            <ac:cxnSpMk id="86" creationId="{A2D0C1B8-5BEE-B31C-F1BC-734705A87297}"/>
          </ac:cxnSpMkLst>
        </pc:cxnChg>
        <pc:cxnChg chg="add mod">
          <ac:chgData name="Lapenna, Jacob T" userId="2c58e2d2-ed8c-4a50-a8c1-d28b636d6782" providerId="ADAL" clId="{566A33C0-0387-455C-9122-1BC65B88B631}" dt="2024-04-22T18:33:40.053" v="17772" actId="571"/>
          <ac:cxnSpMkLst>
            <pc:docMk/>
            <pc:sldMk cId="3583278995" sldId="511"/>
            <ac:cxnSpMk id="87" creationId="{99040701-A416-D2FF-75DF-D2890BCDC29B}"/>
          </ac:cxnSpMkLst>
        </pc:cxnChg>
      </pc:sldChg>
      <pc:sldChg chg="delSp modSp add mod">
        <pc:chgData name="Lapenna, Jacob T" userId="2c58e2d2-ed8c-4a50-a8c1-d28b636d6782" providerId="ADAL" clId="{566A33C0-0387-455C-9122-1BC65B88B631}" dt="2024-04-22T18:44:47.766" v="17843" actId="1582"/>
        <pc:sldMkLst>
          <pc:docMk/>
          <pc:sldMk cId="2693357446" sldId="512"/>
        </pc:sldMkLst>
        <pc:picChg chg="mod">
          <ac:chgData name="Lapenna, Jacob T" userId="2c58e2d2-ed8c-4a50-a8c1-d28b636d6782" providerId="ADAL" clId="{566A33C0-0387-455C-9122-1BC65B88B631}" dt="2024-04-22T18:37:10.450" v="17791" actId="29295"/>
          <ac:picMkLst>
            <pc:docMk/>
            <pc:sldMk cId="2693357446" sldId="512"/>
            <ac:picMk id="23" creationId="{2EB68A6F-2ECA-F5A1-AB29-C350EE0B8659}"/>
          </ac:picMkLst>
        </pc:picChg>
        <pc:picChg chg="mod">
          <ac:chgData name="Lapenna, Jacob T" userId="2c58e2d2-ed8c-4a50-a8c1-d28b636d6782" providerId="ADAL" clId="{566A33C0-0387-455C-9122-1BC65B88B631}" dt="2024-04-22T18:37:14.290" v="17793" actId="29295"/>
          <ac:picMkLst>
            <pc:docMk/>
            <pc:sldMk cId="2693357446" sldId="512"/>
            <ac:picMk id="29" creationId="{70F37ABA-DF7B-A668-98B9-0739F80C549B}"/>
          </ac:picMkLst>
        </pc:picChg>
        <pc:picChg chg="mod">
          <ac:chgData name="Lapenna, Jacob T" userId="2c58e2d2-ed8c-4a50-a8c1-d28b636d6782" providerId="ADAL" clId="{566A33C0-0387-455C-9122-1BC65B88B631}" dt="2024-04-22T18:37:18.052" v="17795"/>
          <ac:picMkLst>
            <pc:docMk/>
            <pc:sldMk cId="2693357446" sldId="512"/>
            <ac:picMk id="68" creationId="{72AF94C4-81CE-E6E1-24A7-833EFD0F6BA5}"/>
          </ac:picMkLst>
        </pc:picChg>
        <pc:cxnChg chg="del">
          <ac:chgData name="Lapenna, Jacob T" userId="2c58e2d2-ed8c-4a50-a8c1-d28b636d6782" providerId="ADAL" clId="{566A33C0-0387-455C-9122-1BC65B88B631}" dt="2024-04-22T18:41:06.193" v="17831" actId="478"/>
          <ac:cxnSpMkLst>
            <pc:docMk/>
            <pc:sldMk cId="2693357446" sldId="512"/>
            <ac:cxnSpMk id="20" creationId="{66188FBA-FAD1-5CE8-72B9-3A7204F67BE4}"/>
          </ac:cxnSpMkLst>
        </pc:cxnChg>
        <pc:cxnChg chg="mod">
          <ac:chgData name="Lapenna, Jacob T" userId="2c58e2d2-ed8c-4a50-a8c1-d28b636d6782" providerId="ADAL" clId="{566A33C0-0387-455C-9122-1BC65B88B631}" dt="2024-04-22T18:44:47.766" v="17843" actId="1582"/>
          <ac:cxnSpMkLst>
            <pc:docMk/>
            <pc:sldMk cId="2693357446" sldId="512"/>
            <ac:cxnSpMk id="60" creationId="{4CE35C43-9895-A601-59CA-00C6B0437E93}"/>
          </ac:cxnSpMkLst>
        </pc:cxnChg>
      </pc:sldChg>
      <pc:sldChg chg="add del">
        <pc:chgData name="Lapenna, Jacob T" userId="2c58e2d2-ed8c-4a50-a8c1-d28b636d6782" providerId="ADAL" clId="{566A33C0-0387-455C-9122-1BC65B88B631}" dt="2024-04-22T18:37:00.748" v="17789" actId="47"/>
        <pc:sldMkLst>
          <pc:docMk/>
          <pc:sldMk cId="1506809681" sldId="513"/>
        </pc:sldMkLst>
      </pc:sldChg>
      <pc:sldChg chg="addSp delSp modSp add mod">
        <pc:chgData name="Lapenna, Jacob T" userId="2c58e2d2-ed8c-4a50-a8c1-d28b636d6782" providerId="ADAL" clId="{566A33C0-0387-455C-9122-1BC65B88B631}" dt="2024-04-22T18:40:20.612" v="17825" actId="2085"/>
        <pc:sldMkLst>
          <pc:docMk/>
          <pc:sldMk cId="3591870313" sldId="513"/>
        </pc:sldMkLst>
        <pc:spChg chg="del mod">
          <ac:chgData name="Lapenna, Jacob T" userId="2c58e2d2-ed8c-4a50-a8c1-d28b636d6782" providerId="ADAL" clId="{566A33C0-0387-455C-9122-1BC65B88B631}" dt="2024-04-22T18:38:00.900" v="17801" actId="478"/>
          <ac:spMkLst>
            <pc:docMk/>
            <pc:sldMk cId="3591870313" sldId="513"/>
            <ac:spMk id="8" creationId="{DCC007C6-8894-4CCC-620A-6A3ED1AC917A}"/>
          </ac:spMkLst>
        </pc:spChg>
        <pc:spChg chg="del mod">
          <ac:chgData name="Lapenna, Jacob T" userId="2c58e2d2-ed8c-4a50-a8c1-d28b636d6782" providerId="ADAL" clId="{566A33C0-0387-455C-9122-1BC65B88B631}" dt="2024-04-22T18:38:03.523" v="17802" actId="478"/>
          <ac:spMkLst>
            <pc:docMk/>
            <pc:sldMk cId="3591870313" sldId="513"/>
            <ac:spMk id="9" creationId="{A09B0C59-238D-5D0B-075D-8F55F172A877}"/>
          </ac:spMkLst>
        </pc:spChg>
        <pc:grpChg chg="add del mod">
          <ac:chgData name="Lapenna, Jacob T" userId="2c58e2d2-ed8c-4a50-a8c1-d28b636d6782" providerId="ADAL" clId="{566A33C0-0387-455C-9122-1BC65B88B631}" dt="2024-04-22T18:38:14.040" v="17804" actId="165"/>
          <ac:grpSpMkLst>
            <pc:docMk/>
            <pc:sldMk cId="3591870313" sldId="513"/>
            <ac:grpSpMk id="2" creationId="{05334E5F-32DE-B8DF-EA56-552059EC579D}"/>
          </ac:grpSpMkLst>
        </pc:grpChg>
        <pc:grpChg chg="mod topLvl">
          <ac:chgData name="Lapenna, Jacob T" userId="2c58e2d2-ed8c-4a50-a8c1-d28b636d6782" providerId="ADAL" clId="{566A33C0-0387-455C-9122-1BC65B88B631}" dt="2024-04-22T18:38:14.040" v="17804" actId="165"/>
          <ac:grpSpMkLst>
            <pc:docMk/>
            <pc:sldMk cId="3591870313" sldId="513"/>
            <ac:grpSpMk id="69" creationId="{E399780B-416D-4A9E-D4F2-14C87C226346}"/>
          </ac:grpSpMkLst>
        </pc:grpChg>
        <pc:picChg chg="mod topLvl">
          <ac:chgData name="Lapenna, Jacob T" userId="2c58e2d2-ed8c-4a50-a8c1-d28b636d6782" providerId="ADAL" clId="{566A33C0-0387-455C-9122-1BC65B88B631}" dt="2024-04-22T18:38:22.217" v="17806" actId="29295"/>
          <ac:picMkLst>
            <pc:docMk/>
            <pc:sldMk cId="3591870313" sldId="513"/>
            <ac:picMk id="23" creationId="{2EB68A6F-2ECA-F5A1-AB29-C350EE0B8659}"/>
          </ac:picMkLst>
        </pc:picChg>
        <pc:picChg chg="mod topLvl">
          <ac:chgData name="Lapenna, Jacob T" userId="2c58e2d2-ed8c-4a50-a8c1-d28b636d6782" providerId="ADAL" clId="{566A33C0-0387-455C-9122-1BC65B88B631}" dt="2024-04-22T18:38:26.627" v="17808" actId="29295"/>
          <ac:picMkLst>
            <pc:docMk/>
            <pc:sldMk cId="3591870313" sldId="513"/>
            <ac:picMk id="25" creationId="{A3A45DC3-C82F-3567-2283-4EECAF4910B2}"/>
          </ac:picMkLst>
        </pc:picChg>
        <pc:picChg chg="mod topLvl">
          <ac:chgData name="Lapenna, Jacob T" userId="2c58e2d2-ed8c-4a50-a8c1-d28b636d6782" providerId="ADAL" clId="{566A33C0-0387-455C-9122-1BC65B88B631}" dt="2024-04-22T18:38:30.164" v="17810" actId="29295"/>
          <ac:picMkLst>
            <pc:docMk/>
            <pc:sldMk cId="3591870313" sldId="513"/>
            <ac:picMk id="29" creationId="{70F37ABA-DF7B-A668-98B9-0739F80C549B}"/>
          </ac:picMkLst>
        </pc:picChg>
        <pc:picChg chg="mod topLvl">
          <ac:chgData name="Lapenna, Jacob T" userId="2c58e2d2-ed8c-4a50-a8c1-d28b636d6782" providerId="ADAL" clId="{566A33C0-0387-455C-9122-1BC65B88B631}" dt="2024-04-22T18:38:33.179" v="17812" actId="29295"/>
          <ac:picMkLst>
            <pc:docMk/>
            <pc:sldMk cId="3591870313" sldId="513"/>
            <ac:picMk id="30" creationId="{DC99535A-D16A-FD73-A1CF-4125C83C0055}"/>
          </ac:picMkLst>
        </pc:picChg>
        <pc:picChg chg="mod">
          <ac:chgData name="Lapenna, Jacob T" userId="2c58e2d2-ed8c-4a50-a8c1-d28b636d6782" providerId="ADAL" clId="{566A33C0-0387-455C-9122-1BC65B88B631}" dt="2024-04-22T18:37:39.940" v="17799"/>
          <ac:picMkLst>
            <pc:docMk/>
            <pc:sldMk cId="3591870313" sldId="513"/>
            <ac:picMk id="68" creationId="{72AF94C4-81CE-E6E1-24A7-833EFD0F6BA5}"/>
          </ac:picMkLst>
        </pc:picChg>
        <pc:picChg chg="mod">
          <ac:chgData name="Lapenna, Jacob T" userId="2c58e2d2-ed8c-4a50-a8c1-d28b636d6782" providerId="ADAL" clId="{566A33C0-0387-455C-9122-1BC65B88B631}" dt="2024-04-22T18:38:59.828" v="17817" actId="29295"/>
          <ac:picMkLst>
            <pc:docMk/>
            <pc:sldMk cId="3591870313" sldId="513"/>
            <ac:picMk id="70" creationId="{CB81C22F-AF05-6064-989C-F42328031FE3}"/>
          </ac:picMkLst>
        </pc:picChg>
        <pc:picChg chg="mod">
          <ac:chgData name="Lapenna, Jacob T" userId="2c58e2d2-ed8c-4a50-a8c1-d28b636d6782" providerId="ADAL" clId="{566A33C0-0387-455C-9122-1BC65B88B631}" dt="2024-04-22T18:40:20.612" v="17825" actId="2085"/>
          <ac:picMkLst>
            <pc:docMk/>
            <pc:sldMk cId="3591870313" sldId="513"/>
            <ac:picMk id="71" creationId="{A76D3B1C-53EE-CDDC-2351-949F3EFF0858}"/>
          </ac:picMkLst>
        </pc:picChg>
        <pc:picChg chg="mod">
          <ac:chgData name="Lapenna, Jacob T" userId="2c58e2d2-ed8c-4a50-a8c1-d28b636d6782" providerId="ADAL" clId="{566A33C0-0387-455C-9122-1BC65B88B631}" dt="2024-04-22T18:39:04.182" v="17819" actId="29295"/>
          <ac:picMkLst>
            <pc:docMk/>
            <pc:sldMk cId="3591870313" sldId="513"/>
            <ac:picMk id="72" creationId="{5E6897A3-E988-CCFB-8234-316E7A40BC92}"/>
          </ac:picMkLst>
        </pc:picChg>
        <pc:cxnChg chg="del mod">
          <ac:chgData name="Lapenna, Jacob T" userId="2c58e2d2-ed8c-4a50-a8c1-d28b636d6782" providerId="ADAL" clId="{566A33C0-0387-455C-9122-1BC65B88B631}" dt="2024-04-22T18:38:05.981" v="17803" actId="478"/>
          <ac:cxnSpMkLst>
            <pc:docMk/>
            <pc:sldMk cId="3591870313" sldId="513"/>
            <ac:cxnSpMk id="20" creationId="{66188FBA-FAD1-5CE8-72B9-3A7204F67BE4}"/>
          </ac:cxnSpMkLst>
        </pc:cxnChg>
        <pc:cxnChg chg="mod topLvl">
          <ac:chgData name="Lapenna, Jacob T" userId="2c58e2d2-ed8c-4a50-a8c1-d28b636d6782" providerId="ADAL" clId="{566A33C0-0387-455C-9122-1BC65B88B631}" dt="2024-04-22T18:39:31.204" v="17821" actId="692"/>
          <ac:cxnSpMkLst>
            <pc:docMk/>
            <pc:sldMk cId="3591870313" sldId="513"/>
            <ac:cxnSpMk id="31" creationId="{7BBCB4D4-8B39-5714-7943-4E1D9DD46D32}"/>
          </ac:cxnSpMkLst>
        </pc:cxnChg>
        <pc:cxnChg chg="mod topLvl">
          <ac:chgData name="Lapenna, Jacob T" userId="2c58e2d2-ed8c-4a50-a8c1-d28b636d6782" providerId="ADAL" clId="{566A33C0-0387-455C-9122-1BC65B88B631}" dt="2024-04-22T18:39:31.204" v="17821" actId="692"/>
          <ac:cxnSpMkLst>
            <pc:docMk/>
            <pc:sldMk cId="3591870313" sldId="513"/>
            <ac:cxnSpMk id="33" creationId="{4E45E8CB-4AEE-7603-E452-46741DA0054F}"/>
          </ac:cxnSpMkLst>
        </pc:cxnChg>
        <pc:cxnChg chg="mod topLvl">
          <ac:chgData name="Lapenna, Jacob T" userId="2c58e2d2-ed8c-4a50-a8c1-d28b636d6782" providerId="ADAL" clId="{566A33C0-0387-455C-9122-1BC65B88B631}" dt="2024-04-22T18:39:31.204" v="17821" actId="692"/>
          <ac:cxnSpMkLst>
            <pc:docMk/>
            <pc:sldMk cId="3591870313" sldId="513"/>
            <ac:cxnSpMk id="38" creationId="{C7CF4F8D-4FF4-A3AE-B5C7-765ED5FDD43A}"/>
          </ac:cxnSpMkLst>
        </pc:cxnChg>
        <pc:cxnChg chg="mod topLvl">
          <ac:chgData name="Lapenna, Jacob T" userId="2c58e2d2-ed8c-4a50-a8c1-d28b636d6782" providerId="ADAL" clId="{566A33C0-0387-455C-9122-1BC65B88B631}" dt="2024-04-22T18:39:31.204" v="17821" actId="692"/>
          <ac:cxnSpMkLst>
            <pc:docMk/>
            <pc:sldMk cId="3591870313" sldId="513"/>
            <ac:cxnSpMk id="39" creationId="{1AED651C-BA46-CA25-8777-629F0EEB9834}"/>
          </ac:cxnSpMkLst>
        </pc:cxnChg>
        <pc:cxnChg chg="mod topLvl">
          <ac:chgData name="Lapenna, Jacob T" userId="2c58e2d2-ed8c-4a50-a8c1-d28b636d6782" providerId="ADAL" clId="{566A33C0-0387-455C-9122-1BC65B88B631}" dt="2024-04-22T18:39:31.204" v="17821" actId="692"/>
          <ac:cxnSpMkLst>
            <pc:docMk/>
            <pc:sldMk cId="3591870313" sldId="513"/>
            <ac:cxnSpMk id="40" creationId="{A3721976-C27C-8F82-EF56-D43108B44A29}"/>
          </ac:cxnSpMkLst>
        </pc:cxnChg>
        <pc:cxnChg chg="mod topLvl">
          <ac:chgData name="Lapenna, Jacob T" userId="2c58e2d2-ed8c-4a50-a8c1-d28b636d6782" providerId="ADAL" clId="{566A33C0-0387-455C-9122-1BC65B88B631}" dt="2024-04-22T18:38:14.040" v="17804" actId="165"/>
          <ac:cxnSpMkLst>
            <pc:docMk/>
            <pc:sldMk cId="3591870313" sldId="513"/>
            <ac:cxnSpMk id="41" creationId="{1C3203DA-3FF1-C512-4CED-DB0C139E2516}"/>
          </ac:cxnSpMkLst>
        </pc:cxnChg>
        <pc:cxnChg chg="mod topLvl">
          <ac:chgData name="Lapenna, Jacob T" userId="2c58e2d2-ed8c-4a50-a8c1-d28b636d6782" providerId="ADAL" clId="{566A33C0-0387-455C-9122-1BC65B88B631}" dt="2024-04-22T18:38:14.040" v="17804" actId="165"/>
          <ac:cxnSpMkLst>
            <pc:docMk/>
            <pc:sldMk cId="3591870313" sldId="513"/>
            <ac:cxnSpMk id="42" creationId="{78CB18FA-6E7E-4AB3-CAA0-CD7E00DDEAB9}"/>
          </ac:cxnSpMkLst>
        </pc:cxnChg>
        <pc:cxnChg chg="mod topLvl">
          <ac:chgData name="Lapenna, Jacob T" userId="2c58e2d2-ed8c-4a50-a8c1-d28b636d6782" providerId="ADAL" clId="{566A33C0-0387-455C-9122-1BC65B88B631}" dt="2024-04-22T18:38:14.040" v="17804" actId="165"/>
          <ac:cxnSpMkLst>
            <pc:docMk/>
            <pc:sldMk cId="3591870313" sldId="513"/>
            <ac:cxnSpMk id="43" creationId="{FBC9A0BB-DB86-F36B-45C8-9C4070801C0F}"/>
          </ac:cxnSpMkLst>
        </pc:cxnChg>
        <pc:cxnChg chg="mod topLvl">
          <ac:chgData name="Lapenna, Jacob T" userId="2c58e2d2-ed8c-4a50-a8c1-d28b636d6782" providerId="ADAL" clId="{566A33C0-0387-455C-9122-1BC65B88B631}" dt="2024-04-22T18:38:14.040" v="17804" actId="165"/>
          <ac:cxnSpMkLst>
            <pc:docMk/>
            <pc:sldMk cId="3591870313" sldId="513"/>
            <ac:cxnSpMk id="44" creationId="{88A0227A-B859-5C00-57A4-9D194BDE5901}"/>
          </ac:cxnSpMkLst>
        </pc:cxnChg>
        <pc:cxnChg chg="mod topLvl">
          <ac:chgData name="Lapenna, Jacob T" userId="2c58e2d2-ed8c-4a50-a8c1-d28b636d6782" providerId="ADAL" clId="{566A33C0-0387-455C-9122-1BC65B88B631}" dt="2024-04-22T18:40:11.028" v="17824" actId="692"/>
          <ac:cxnSpMkLst>
            <pc:docMk/>
            <pc:sldMk cId="3591870313" sldId="513"/>
            <ac:cxnSpMk id="45" creationId="{03178208-512F-C386-762A-7601562D304D}"/>
          </ac:cxnSpMkLst>
        </pc:cxnChg>
        <pc:cxnChg chg="mod topLvl">
          <ac:chgData name="Lapenna, Jacob T" userId="2c58e2d2-ed8c-4a50-a8c1-d28b636d6782" providerId="ADAL" clId="{566A33C0-0387-455C-9122-1BC65B88B631}" dt="2024-04-22T18:40:11.028" v="17824" actId="692"/>
          <ac:cxnSpMkLst>
            <pc:docMk/>
            <pc:sldMk cId="3591870313" sldId="513"/>
            <ac:cxnSpMk id="46" creationId="{C2392D73-485F-30F4-8415-225FEF0163DB}"/>
          </ac:cxnSpMkLst>
        </pc:cxnChg>
        <pc:cxnChg chg="mod topLvl">
          <ac:chgData name="Lapenna, Jacob T" userId="2c58e2d2-ed8c-4a50-a8c1-d28b636d6782" providerId="ADAL" clId="{566A33C0-0387-455C-9122-1BC65B88B631}" dt="2024-04-22T18:40:11.028" v="17824" actId="692"/>
          <ac:cxnSpMkLst>
            <pc:docMk/>
            <pc:sldMk cId="3591870313" sldId="513"/>
            <ac:cxnSpMk id="47" creationId="{6C5CECC8-796B-395F-33B3-71AAB4498810}"/>
          </ac:cxnSpMkLst>
        </pc:cxnChg>
        <pc:cxnChg chg="mod topLvl">
          <ac:chgData name="Lapenna, Jacob T" userId="2c58e2d2-ed8c-4a50-a8c1-d28b636d6782" providerId="ADAL" clId="{566A33C0-0387-455C-9122-1BC65B88B631}" dt="2024-04-22T18:40:11.028" v="17824" actId="692"/>
          <ac:cxnSpMkLst>
            <pc:docMk/>
            <pc:sldMk cId="3591870313" sldId="513"/>
            <ac:cxnSpMk id="48" creationId="{A582BDC8-9786-FABC-2E15-1AB8276DD6F4}"/>
          </ac:cxnSpMkLst>
        </pc:cxnChg>
        <pc:cxnChg chg="mod topLvl">
          <ac:chgData name="Lapenna, Jacob T" userId="2c58e2d2-ed8c-4a50-a8c1-d28b636d6782" providerId="ADAL" clId="{566A33C0-0387-455C-9122-1BC65B88B631}" dt="2024-04-22T18:40:11.028" v="17824" actId="692"/>
          <ac:cxnSpMkLst>
            <pc:docMk/>
            <pc:sldMk cId="3591870313" sldId="513"/>
            <ac:cxnSpMk id="49" creationId="{91F03666-4A60-C9E2-168F-42D879A50CD4}"/>
          </ac:cxnSpMkLst>
        </pc:cxnChg>
        <pc:cxnChg chg="mod topLvl">
          <ac:chgData name="Lapenna, Jacob T" userId="2c58e2d2-ed8c-4a50-a8c1-d28b636d6782" providerId="ADAL" clId="{566A33C0-0387-455C-9122-1BC65B88B631}" dt="2024-04-22T18:40:11.028" v="17824" actId="692"/>
          <ac:cxnSpMkLst>
            <pc:docMk/>
            <pc:sldMk cId="3591870313" sldId="513"/>
            <ac:cxnSpMk id="50" creationId="{4770A830-65D0-0EB3-B533-217FF924C1EE}"/>
          </ac:cxnSpMkLst>
        </pc:cxnChg>
        <pc:cxnChg chg="mod topLvl">
          <ac:chgData name="Lapenna, Jacob T" userId="2c58e2d2-ed8c-4a50-a8c1-d28b636d6782" providerId="ADAL" clId="{566A33C0-0387-455C-9122-1BC65B88B631}" dt="2024-04-22T18:40:11.028" v="17824" actId="692"/>
          <ac:cxnSpMkLst>
            <pc:docMk/>
            <pc:sldMk cId="3591870313" sldId="513"/>
            <ac:cxnSpMk id="51" creationId="{03D00D19-6BFD-1194-5690-87B4A0CA8042}"/>
          </ac:cxnSpMkLst>
        </pc:cxnChg>
        <pc:cxnChg chg="mod topLvl">
          <ac:chgData name="Lapenna, Jacob T" userId="2c58e2d2-ed8c-4a50-a8c1-d28b636d6782" providerId="ADAL" clId="{566A33C0-0387-455C-9122-1BC65B88B631}" dt="2024-04-22T18:40:11.028" v="17824" actId="692"/>
          <ac:cxnSpMkLst>
            <pc:docMk/>
            <pc:sldMk cId="3591870313" sldId="513"/>
            <ac:cxnSpMk id="52" creationId="{09FEBC9C-EC57-1B5B-9F98-B595B04EC260}"/>
          </ac:cxnSpMkLst>
        </pc:cxnChg>
        <pc:cxnChg chg="mod topLvl">
          <ac:chgData name="Lapenna, Jacob T" userId="2c58e2d2-ed8c-4a50-a8c1-d28b636d6782" providerId="ADAL" clId="{566A33C0-0387-455C-9122-1BC65B88B631}" dt="2024-04-22T18:40:11.028" v="17824" actId="692"/>
          <ac:cxnSpMkLst>
            <pc:docMk/>
            <pc:sldMk cId="3591870313" sldId="513"/>
            <ac:cxnSpMk id="53" creationId="{9479DD1C-CE3D-F690-61D8-FDD828AFCD95}"/>
          </ac:cxnSpMkLst>
        </pc:cxnChg>
        <pc:cxnChg chg="mod topLvl">
          <ac:chgData name="Lapenna, Jacob T" userId="2c58e2d2-ed8c-4a50-a8c1-d28b636d6782" providerId="ADAL" clId="{566A33C0-0387-455C-9122-1BC65B88B631}" dt="2024-04-22T18:39:31.204" v="17821" actId="692"/>
          <ac:cxnSpMkLst>
            <pc:docMk/>
            <pc:sldMk cId="3591870313" sldId="513"/>
            <ac:cxnSpMk id="54" creationId="{327B4D22-F91E-4B1E-5378-E2D219FF2A50}"/>
          </ac:cxnSpMkLst>
        </pc:cxnChg>
        <pc:cxnChg chg="mod topLvl">
          <ac:chgData name="Lapenna, Jacob T" userId="2c58e2d2-ed8c-4a50-a8c1-d28b636d6782" providerId="ADAL" clId="{566A33C0-0387-455C-9122-1BC65B88B631}" dt="2024-04-22T18:40:11.028" v="17824" actId="692"/>
          <ac:cxnSpMkLst>
            <pc:docMk/>
            <pc:sldMk cId="3591870313" sldId="513"/>
            <ac:cxnSpMk id="55" creationId="{6CA8B77B-EBB1-0BD7-4F8D-B1E043DEC745}"/>
          </ac:cxnSpMkLst>
        </pc:cxnChg>
        <pc:cxnChg chg="mod topLvl">
          <ac:chgData name="Lapenna, Jacob T" userId="2c58e2d2-ed8c-4a50-a8c1-d28b636d6782" providerId="ADAL" clId="{566A33C0-0387-455C-9122-1BC65B88B631}" dt="2024-04-22T18:40:11.028" v="17824" actId="692"/>
          <ac:cxnSpMkLst>
            <pc:docMk/>
            <pc:sldMk cId="3591870313" sldId="513"/>
            <ac:cxnSpMk id="56" creationId="{274735AB-D378-A6E7-9C40-FF2C1A376303}"/>
          </ac:cxnSpMkLst>
        </pc:cxnChg>
        <pc:cxnChg chg="mod topLvl">
          <ac:chgData name="Lapenna, Jacob T" userId="2c58e2d2-ed8c-4a50-a8c1-d28b636d6782" providerId="ADAL" clId="{566A33C0-0387-455C-9122-1BC65B88B631}" dt="2024-04-22T18:39:31.204" v="17821" actId="692"/>
          <ac:cxnSpMkLst>
            <pc:docMk/>
            <pc:sldMk cId="3591870313" sldId="513"/>
            <ac:cxnSpMk id="57" creationId="{BF360701-6B98-E053-BC30-331E6006E16F}"/>
          </ac:cxnSpMkLst>
        </pc:cxnChg>
        <pc:cxnChg chg="mod topLvl">
          <ac:chgData name="Lapenna, Jacob T" userId="2c58e2d2-ed8c-4a50-a8c1-d28b636d6782" providerId="ADAL" clId="{566A33C0-0387-455C-9122-1BC65B88B631}" dt="2024-04-22T18:39:31.204" v="17821" actId="692"/>
          <ac:cxnSpMkLst>
            <pc:docMk/>
            <pc:sldMk cId="3591870313" sldId="513"/>
            <ac:cxnSpMk id="58" creationId="{915BEB22-90BC-BA17-C376-DC11E8A106AF}"/>
          </ac:cxnSpMkLst>
        </pc:cxnChg>
        <pc:cxnChg chg="mod topLvl">
          <ac:chgData name="Lapenna, Jacob T" userId="2c58e2d2-ed8c-4a50-a8c1-d28b636d6782" providerId="ADAL" clId="{566A33C0-0387-455C-9122-1BC65B88B631}" dt="2024-04-22T18:39:31.204" v="17821" actId="692"/>
          <ac:cxnSpMkLst>
            <pc:docMk/>
            <pc:sldMk cId="3591870313" sldId="513"/>
            <ac:cxnSpMk id="59" creationId="{9B658EA0-0352-C477-6253-B70ECA5F3E97}"/>
          </ac:cxnSpMkLst>
        </pc:cxnChg>
        <pc:cxnChg chg="mod topLvl">
          <ac:chgData name="Lapenna, Jacob T" userId="2c58e2d2-ed8c-4a50-a8c1-d28b636d6782" providerId="ADAL" clId="{566A33C0-0387-455C-9122-1BC65B88B631}" dt="2024-04-22T18:40:11.028" v="17824" actId="692"/>
          <ac:cxnSpMkLst>
            <pc:docMk/>
            <pc:sldMk cId="3591870313" sldId="513"/>
            <ac:cxnSpMk id="60" creationId="{4CE35C43-9895-A601-59CA-00C6B0437E93}"/>
          </ac:cxnSpMkLst>
        </pc:cxnChg>
        <pc:cxnChg chg="mod topLvl">
          <ac:chgData name="Lapenna, Jacob T" userId="2c58e2d2-ed8c-4a50-a8c1-d28b636d6782" providerId="ADAL" clId="{566A33C0-0387-455C-9122-1BC65B88B631}" dt="2024-04-22T18:40:11.028" v="17824" actId="692"/>
          <ac:cxnSpMkLst>
            <pc:docMk/>
            <pc:sldMk cId="3591870313" sldId="513"/>
            <ac:cxnSpMk id="61" creationId="{1640FC3E-A633-0C6A-B60D-763219215E39}"/>
          </ac:cxnSpMkLst>
        </pc:cxnChg>
        <pc:cxnChg chg="mod topLvl">
          <ac:chgData name="Lapenna, Jacob T" userId="2c58e2d2-ed8c-4a50-a8c1-d28b636d6782" providerId="ADAL" clId="{566A33C0-0387-455C-9122-1BC65B88B631}" dt="2024-04-22T18:40:11.028" v="17824" actId="692"/>
          <ac:cxnSpMkLst>
            <pc:docMk/>
            <pc:sldMk cId="3591870313" sldId="513"/>
            <ac:cxnSpMk id="62" creationId="{6E7EC0E5-C75F-EA71-A156-FBF9F69D4C9B}"/>
          </ac:cxnSpMkLst>
        </pc:cxnChg>
        <pc:cxnChg chg="mod topLvl">
          <ac:chgData name="Lapenna, Jacob T" userId="2c58e2d2-ed8c-4a50-a8c1-d28b636d6782" providerId="ADAL" clId="{566A33C0-0387-455C-9122-1BC65B88B631}" dt="2024-04-22T18:39:31.204" v="17821" actId="692"/>
          <ac:cxnSpMkLst>
            <pc:docMk/>
            <pc:sldMk cId="3591870313" sldId="513"/>
            <ac:cxnSpMk id="64" creationId="{84FB7983-04D9-BB7F-A75D-10D0FBBDAC3B}"/>
          </ac:cxnSpMkLst>
        </pc:cxnChg>
        <pc:cxnChg chg="mod topLvl">
          <ac:chgData name="Lapenna, Jacob T" userId="2c58e2d2-ed8c-4a50-a8c1-d28b636d6782" providerId="ADAL" clId="{566A33C0-0387-455C-9122-1BC65B88B631}" dt="2024-04-22T18:39:31.204" v="17821" actId="692"/>
          <ac:cxnSpMkLst>
            <pc:docMk/>
            <pc:sldMk cId="3591870313" sldId="513"/>
            <ac:cxnSpMk id="65" creationId="{2E2ADD1D-5550-723F-2D45-9C64883B6A8F}"/>
          </ac:cxnSpMkLst>
        </pc:cxnChg>
        <pc:cxnChg chg="mod topLvl">
          <ac:chgData name="Lapenna, Jacob T" userId="2c58e2d2-ed8c-4a50-a8c1-d28b636d6782" providerId="ADAL" clId="{566A33C0-0387-455C-9122-1BC65B88B631}" dt="2024-04-22T18:40:11.028" v="17824" actId="692"/>
          <ac:cxnSpMkLst>
            <pc:docMk/>
            <pc:sldMk cId="3591870313" sldId="513"/>
            <ac:cxnSpMk id="66" creationId="{6CE87586-0261-3165-BE00-12EC50BFA2E0}"/>
          </ac:cxnSpMkLst>
        </pc:cxnChg>
        <pc:cxnChg chg="mod topLvl">
          <ac:chgData name="Lapenna, Jacob T" userId="2c58e2d2-ed8c-4a50-a8c1-d28b636d6782" providerId="ADAL" clId="{566A33C0-0387-455C-9122-1BC65B88B631}" dt="2024-04-22T18:40:11.028" v="17824" actId="692"/>
          <ac:cxnSpMkLst>
            <pc:docMk/>
            <pc:sldMk cId="3591870313" sldId="513"/>
            <ac:cxnSpMk id="67" creationId="{358EE077-F91D-B973-7F48-59A9C33C9C3D}"/>
          </ac:cxnSpMkLst>
        </pc:cxnChg>
        <pc:cxnChg chg="mod topLvl">
          <ac:chgData name="Lapenna, Jacob T" userId="2c58e2d2-ed8c-4a50-a8c1-d28b636d6782" providerId="ADAL" clId="{566A33C0-0387-455C-9122-1BC65B88B631}" dt="2024-04-22T18:38:14.040" v="17804" actId="165"/>
          <ac:cxnSpMkLst>
            <pc:docMk/>
            <pc:sldMk cId="3591870313" sldId="513"/>
            <ac:cxnSpMk id="82" creationId="{F5ECD95F-DB2B-FD02-03A2-B7FD1060DE66}"/>
          </ac:cxnSpMkLst>
        </pc:cxnChg>
        <pc:cxnChg chg="mod topLvl">
          <ac:chgData name="Lapenna, Jacob T" userId="2c58e2d2-ed8c-4a50-a8c1-d28b636d6782" providerId="ADAL" clId="{566A33C0-0387-455C-9122-1BC65B88B631}" dt="2024-04-22T18:38:14.040" v="17804" actId="165"/>
          <ac:cxnSpMkLst>
            <pc:docMk/>
            <pc:sldMk cId="3591870313" sldId="513"/>
            <ac:cxnSpMk id="83" creationId="{A61F0120-0CB0-10BD-C07C-9FFE9B8F28E3}"/>
          </ac:cxnSpMkLst>
        </pc:cxnChg>
        <pc:cxnChg chg="mod topLvl">
          <ac:chgData name="Lapenna, Jacob T" userId="2c58e2d2-ed8c-4a50-a8c1-d28b636d6782" providerId="ADAL" clId="{566A33C0-0387-455C-9122-1BC65B88B631}" dt="2024-04-22T18:38:14.040" v="17804" actId="165"/>
          <ac:cxnSpMkLst>
            <pc:docMk/>
            <pc:sldMk cId="3591870313" sldId="513"/>
            <ac:cxnSpMk id="84" creationId="{A0126245-F824-BB48-A4D4-535875D49CE3}"/>
          </ac:cxnSpMkLst>
        </pc:cxnChg>
        <pc:cxnChg chg="mod topLvl">
          <ac:chgData name="Lapenna, Jacob T" userId="2c58e2d2-ed8c-4a50-a8c1-d28b636d6782" providerId="ADAL" clId="{566A33C0-0387-455C-9122-1BC65B88B631}" dt="2024-04-22T18:38:14.040" v="17804" actId="165"/>
          <ac:cxnSpMkLst>
            <pc:docMk/>
            <pc:sldMk cId="3591870313" sldId="513"/>
            <ac:cxnSpMk id="86" creationId="{A2D0C1B8-5BEE-B31C-F1BC-734705A87297}"/>
          </ac:cxnSpMkLst>
        </pc:cxnChg>
        <pc:cxnChg chg="mod topLvl">
          <ac:chgData name="Lapenna, Jacob T" userId="2c58e2d2-ed8c-4a50-a8c1-d28b636d6782" providerId="ADAL" clId="{566A33C0-0387-455C-9122-1BC65B88B631}" dt="2024-04-22T18:38:14.040" v="17804" actId="165"/>
          <ac:cxnSpMkLst>
            <pc:docMk/>
            <pc:sldMk cId="3591870313" sldId="513"/>
            <ac:cxnSpMk id="87" creationId="{99040701-A416-D2FF-75DF-D2890BCDC29B}"/>
          </ac:cxnSpMkLst>
        </pc:cxnChg>
      </pc:sldChg>
      <pc:sldChg chg="addSp modSp add mod">
        <pc:chgData name="Lapenna, Jacob T" userId="2c58e2d2-ed8c-4a50-a8c1-d28b636d6782" providerId="ADAL" clId="{566A33C0-0387-455C-9122-1BC65B88B631}" dt="2024-04-22T18:44:59.085" v="17844" actId="1582"/>
        <pc:sldMkLst>
          <pc:docMk/>
          <pc:sldMk cId="1320595387" sldId="514"/>
        </pc:sldMkLst>
        <pc:spChg chg="add mod">
          <ac:chgData name="Lapenna, Jacob T" userId="2c58e2d2-ed8c-4a50-a8c1-d28b636d6782" providerId="ADAL" clId="{566A33C0-0387-455C-9122-1BC65B88B631}" dt="2024-04-22T18:43:26.882" v="17836" actId="208"/>
          <ac:spMkLst>
            <pc:docMk/>
            <pc:sldMk cId="1320595387" sldId="514"/>
            <ac:spMk id="2" creationId="{F248862F-D173-4CF0-EFF2-A64F87A42474}"/>
          </ac:spMkLst>
        </pc:spChg>
        <pc:cxnChg chg="mod">
          <ac:chgData name="Lapenna, Jacob T" userId="2c58e2d2-ed8c-4a50-a8c1-d28b636d6782" providerId="ADAL" clId="{566A33C0-0387-455C-9122-1BC65B88B631}" dt="2024-04-22T18:44:00.285" v="17841" actId="1582"/>
          <ac:cxnSpMkLst>
            <pc:docMk/>
            <pc:sldMk cId="1320595387" sldId="514"/>
            <ac:cxnSpMk id="20" creationId="{66188FBA-FAD1-5CE8-72B9-3A7204F67BE4}"/>
          </ac:cxnSpMkLst>
        </pc:cxnChg>
        <pc:cxnChg chg="mod">
          <ac:chgData name="Lapenna, Jacob T" userId="2c58e2d2-ed8c-4a50-a8c1-d28b636d6782" providerId="ADAL" clId="{566A33C0-0387-455C-9122-1BC65B88B631}" dt="2024-04-22T18:44:59.085" v="17844" actId="1582"/>
          <ac:cxnSpMkLst>
            <pc:docMk/>
            <pc:sldMk cId="1320595387" sldId="514"/>
            <ac:cxnSpMk id="60" creationId="{4CE35C43-9895-A601-59CA-00C6B0437E93}"/>
          </ac:cxnSpMkLst>
        </pc:cxnChg>
      </pc:sldChg>
      <pc:sldChg chg="addSp delSp modSp add mod">
        <pc:chgData name="Lapenna, Jacob T" userId="2c58e2d2-ed8c-4a50-a8c1-d28b636d6782" providerId="ADAL" clId="{566A33C0-0387-455C-9122-1BC65B88B631}" dt="2024-04-22T18:48:35.383" v="17857" actId="14100"/>
        <pc:sldMkLst>
          <pc:docMk/>
          <pc:sldMk cId="983039337" sldId="515"/>
        </pc:sldMkLst>
        <pc:spChg chg="del">
          <ac:chgData name="Lapenna, Jacob T" userId="2c58e2d2-ed8c-4a50-a8c1-d28b636d6782" providerId="ADAL" clId="{566A33C0-0387-455C-9122-1BC65B88B631}" dt="2024-04-22T18:45:23.232" v="17849" actId="478"/>
          <ac:spMkLst>
            <pc:docMk/>
            <pc:sldMk cId="983039337" sldId="515"/>
            <ac:spMk id="2" creationId="{F248862F-D173-4CF0-EFF2-A64F87A42474}"/>
          </ac:spMkLst>
        </pc:spChg>
        <pc:spChg chg="add mod">
          <ac:chgData name="Lapenna, Jacob T" userId="2c58e2d2-ed8c-4a50-a8c1-d28b636d6782" providerId="ADAL" clId="{566A33C0-0387-455C-9122-1BC65B88B631}" dt="2024-04-22T18:47:27.058" v="17852" actId="1582"/>
          <ac:spMkLst>
            <pc:docMk/>
            <pc:sldMk cId="983039337" sldId="515"/>
            <ac:spMk id="6" creationId="{FF62451F-3CE2-B582-3083-298245C3B4F0}"/>
          </ac:spMkLst>
        </pc:spChg>
        <pc:spChg chg="mod">
          <ac:chgData name="Lapenna, Jacob T" userId="2c58e2d2-ed8c-4a50-a8c1-d28b636d6782" providerId="ADAL" clId="{566A33C0-0387-455C-9122-1BC65B88B631}" dt="2024-04-22T18:45:14.901" v="17847" actId="1076"/>
          <ac:spMkLst>
            <pc:docMk/>
            <pc:sldMk cId="983039337" sldId="515"/>
            <ac:spMk id="8" creationId="{DCC007C6-8894-4CCC-620A-6A3ED1AC917A}"/>
          </ac:spMkLst>
        </pc:spChg>
        <pc:spChg chg="mod">
          <ac:chgData name="Lapenna, Jacob T" userId="2c58e2d2-ed8c-4a50-a8c1-d28b636d6782" providerId="ADAL" clId="{566A33C0-0387-455C-9122-1BC65B88B631}" dt="2024-04-22T18:45:19.518" v="17848" actId="1076"/>
          <ac:spMkLst>
            <pc:docMk/>
            <pc:sldMk cId="983039337" sldId="515"/>
            <ac:spMk id="9" creationId="{A09B0C59-238D-5D0B-075D-8F55F172A877}"/>
          </ac:spMkLst>
        </pc:spChg>
        <pc:grpChg chg="mod">
          <ac:chgData name="Lapenna, Jacob T" userId="2c58e2d2-ed8c-4a50-a8c1-d28b636d6782" providerId="ADAL" clId="{566A33C0-0387-455C-9122-1BC65B88B631}" dt="2024-04-22T18:48:09.785" v="17855" actId="1076"/>
          <ac:grpSpMkLst>
            <pc:docMk/>
            <pc:sldMk cId="983039337" sldId="515"/>
            <ac:grpSpMk id="69" creationId="{E399780B-416D-4A9E-D4F2-14C87C226346}"/>
          </ac:grpSpMkLst>
        </pc:grpChg>
        <pc:cxnChg chg="mod">
          <ac:chgData name="Lapenna, Jacob T" userId="2c58e2d2-ed8c-4a50-a8c1-d28b636d6782" providerId="ADAL" clId="{566A33C0-0387-455C-9122-1BC65B88B631}" dt="2024-04-22T18:48:35.383" v="17857" actId="14100"/>
          <ac:cxnSpMkLst>
            <pc:docMk/>
            <pc:sldMk cId="983039337" sldId="515"/>
            <ac:cxnSpMk id="20" creationId="{66188FBA-FAD1-5CE8-72B9-3A7204F67BE4}"/>
          </ac:cxnSpMkLst>
        </pc:cxnChg>
        <pc:cxnChg chg="mod">
          <ac:chgData name="Lapenna, Jacob T" userId="2c58e2d2-ed8c-4a50-a8c1-d28b636d6782" providerId="ADAL" clId="{566A33C0-0387-455C-9122-1BC65B88B631}" dt="2024-04-22T18:48:09.785" v="17855" actId="1076"/>
          <ac:cxnSpMkLst>
            <pc:docMk/>
            <pc:sldMk cId="983039337" sldId="515"/>
            <ac:cxnSpMk id="66" creationId="{6CE87586-0261-3165-BE00-12EC50BFA2E0}"/>
          </ac:cxnSpMkLst>
        </pc:cxnChg>
      </pc:sldChg>
      <pc:sldChg chg="add del">
        <pc:chgData name="Lapenna, Jacob T" userId="2c58e2d2-ed8c-4a50-a8c1-d28b636d6782" providerId="ADAL" clId="{566A33C0-0387-455C-9122-1BC65B88B631}" dt="2024-04-22T18:45:03.277" v="17845" actId="47"/>
        <pc:sldMkLst>
          <pc:docMk/>
          <pc:sldMk cId="3349910768" sldId="515"/>
        </pc:sldMkLst>
      </pc:sldChg>
      <pc:sldChg chg="addSp delSp modSp add mod">
        <pc:chgData name="Lapenna, Jacob T" userId="2c58e2d2-ed8c-4a50-a8c1-d28b636d6782" providerId="ADAL" clId="{566A33C0-0387-455C-9122-1BC65B88B631}" dt="2024-04-22T19:18:00.180" v="18119" actId="1035"/>
        <pc:sldMkLst>
          <pc:docMk/>
          <pc:sldMk cId="4080123682" sldId="516"/>
        </pc:sldMkLst>
        <pc:spChg chg="del">
          <ac:chgData name="Lapenna, Jacob T" userId="2c58e2d2-ed8c-4a50-a8c1-d28b636d6782" providerId="ADAL" clId="{566A33C0-0387-455C-9122-1BC65B88B631}" dt="2024-04-22T18:49:22.092" v="17859" actId="478"/>
          <ac:spMkLst>
            <pc:docMk/>
            <pc:sldMk cId="4080123682" sldId="516"/>
            <ac:spMk id="2" creationId="{5A8FECF2-8528-29C8-8A34-837DACF85B6C}"/>
          </ac:spMkLst>
        </pc:spChg>
        <pc:spChg chg="del">
          <ac:chgData name="Lapenna, Jacob T" userId="2c58e2d2-ed8c-4a50-a8c1-d28b636d6782" providerId="ADAL" clId="{566A33C0-0387-455C-9122-1BC65B88B631}" dt="2024-04-22T18:49:28.406" v="17862" actId="478"/>
          <ac:spMkLst>
            <pc:docMk/>
            <pc:sldMk cId="4080123682" sldId="516"/>
            <ac:spMk id="3" creationId="{AB087A3E-685B-3F8F-39F5-E93ED0E8BB20}"/>
          </ac:spMkLst>
        </pc:spChg>
        <pc:spChg chg="del">
          <ac:chgData name="Lapenna, Jacob T" userId="2c58e2d2-ed8c-4a50-a8c1-d28b636d6782" providerId="ADAL" clId="{566A33C0-0387-455C-9122-1BC65B88B631}" dt="2024-04-22T18:49:24.891" v="17861" actId="478"/>
          <ac:spMkLst>
            <pc:docMk/>
            <pc:sldMk cId="4080123682" sldId="516"/>
            <ac:spMk id="6" creationId="{AC5780A0-B7AC-2DCF-DF83-F1943C92C084}"/>
          </ac:spMkLst>
        </pc:spChg>
        <pc:spChg chg="del">
          <ac:chgData name="Lapenna, Jacob T" userId="2c58e2d2-ed8c-4a50-a8c1-d28b636d6782" providerId="ADAL" clId="{566A33C0-0387-455C-9122-1BC65B88B631}" dt="2024-04-22T18:52:22.733" v="17878" actId="478"/>
          <ac:spMkLst>
            <pc:docMk/>
            <pc:sldMk cId="4080123682" sldId="516"/>
            <ac:spMk id="7" creationId="{AF0F64C3-79AA-CE19-6D10-34B80619A8E3}"/>
          </ac:spMkLst>
        </pc:spChg>
        <pc:spChg chg="del">
          <ac:chgData name="Lapenna, Jacob T" userId="2c58e2d2-ed8c-4a50-a8c1-d28b636d6782" providerId="ADAL" clId="{566A33C0-0387-455C-9122-1BC65B88B631}" dt="2024-04-22T18:49:23.740" v="17860" actId="478"/>
          <ac:spMkLst>
            <pc:docMk/>
            <pc:sldMk cId="4080123682" sldId="516"/>
            <ac:spMk id="8" creationId="{16326860-A086-40D0-9867-B1EB3C008712}"/>
          </ac:spMkLst>
        </pc:spChg>
        <pc:spChg chg="add del mod">
          <ac:chgData name="Lapenna, Jacob T" userId="2c58e2d2-ed8c-4a50-a8c1-d28b636d6782" providerId="ADAL" clId="{566A33C0-0387-455C-9122-1BC65B88B631}" dt="2024-04-22T18:49:30.542" v="17863" actId="478"/>
          <ac:spMkLst>
            <pc:docMk/>
            <pc:sldMk cId="4080123682" sldId="516"/>
            <ac:spMk id="10" creationId="{196EC403-4AF8-B049-2C0C-8F87575797AB}"/>
          </ac:spMkLst>
        </pc:spChg>
        <pc:spChg chg="mod">
          <ac:chgData name="Lapenna, Jacob T" userId="2c58e2d2-ed8c-4a50-a8c1-d28b636d6782" providerId="ADAL" clId="{566A33C0-0387-455C-9122-1BC65B88B631}" dt="2024-04-22T18:50:11.612" v="17870" actId="207"/>
          <ac:spMkLst>
            <pc:docMk/>
            <pc:sldMk cId="4080123682" sldId="516"/>
            <ac:spMk id="13" creationId="{822F068D-D448-04F7-206B-F226E253F0A3}"/>
          </ac:spMkLst>
        </pc:spChg>
        <pc:spChg chg="mod">
          <ac:chgData name="Lapenna, Jacob T" userId="2c58e2d2-ed8c-4a50-a8c1-d28b636d6782" providerId="ADAL" clId="{566A33C0-0387-455C-9122-1BC65B88B631}" dt="2024-04-22T18:49:55.364" v="17868" actId="207"/>
          <ac:spMkLst>
            <pc:docMk/>
            <pc:sldMk cId="4080123682" sldId="516"/>
            <ac:spMk id="14" creationId="{03EFB028-D2C5-808B-1FF8-45C9F3967A9B}"/>
          </ac:spMkLst>
        </pc:spChg>
        <pc:spChg chg="mod">
          <ac:chgData name="Lapenna, Jacob T" userId="2c58e2d2-ed8c-4a50-a8c1-d28b636d6782" providerId="ADAL" clId="{566A33C0-0387-455C-9122-1BC65B88B631}" dt="2024-04-22T18:49:55.364" v="17868" actId="207"/>
          <ac:spMkLst>
            <pc:docMk/>
            <pc:sldMk cId="4080123682" sldId="516"/>
            <ac:spMk id="15" creationId="{1C9281C9-78F9-2529-031A-5B562FB98C6B}"/>
          </ac:spMkLst>
        </pc:spChg>
        <pc:spChg chg="add mod">
          <ac:chgData name="Lapenna, Jacob T" userId="2c58e2d2-ed8c-4a50-a8c1-d28b636d6782" providerId="ADAL" clId="{566A33C0-0387-455C-9122-1BC65B88B631}" dt="2024-04-22T19:18:00.180" v="18119" actId="1035"/>
          <ac:spMkLst>
            <pc:docMk/>
            <pc:sldMk cId="4080123682" sldId="516"/>
            <ac:spMk id="21" creationId="{D3958D32-3DA7-9002-F416-757F55606A22}"/>
          </ac:spMkLst>
        </pc:spChg>
        <pc:grpChg chg="del">
          <ac:chgData name="Lapenna, Jacob T" userId="2c58e2d2-ed8c-4a50-a8c1-d28b636d6782" providerId="ADAL" clId="{566A33C0-0387-455C-9122-1BC65B88B631}" dt="2024-04-22T18:52:21.504" v="17877" actId="478"/>
          <ac:grpSpMkLst>
            <pc:docMk/>
            <pc:sldMk cId="4080123682" sldId="516"/>
            <ac:grpSpMk id="11" creationId="{FAE17E79-E398-E3BD-56C5-AAC6E4F09A85}"/>
          </ac:grpSpMkLst>
        </pc:grpChg>
        <pc:picChg chg="mod">
          <ac:chgData name="Lapenna, Jacob T" userId="2c58e2d2-ed8c-4a50-a8c1-d28b636d6782" providerId="ADAL" clId="{566A33C0-0387-455C-9122-1BC65B88B631}" dt="2024-04-22T18:49:37.256" v="17865" actId="207"/>
          <ac:picMkLst>
            <pc:docMk/>
            <pc:sldMk cId="4080123682" sldId="516"/>
            <ac:picMk id="16" creationId="{625DF83C-C7BA-D1CA-4352-26954D6D850D}"/>
          </ac:picMkLst>
        </pc:picChg>
        <pc:picChg chg="mod">
          <ac:chgData name="Lapenna, Jacob T" userId="2c58e2d2-ed8c-4a50-a8c1-d28b636d6782" providerId="ADAL" clId="{566A33C0-0387-455C-9122-1BC65B88B631}" dt="2024-04-22T18:49:44.729" v="17867" actId="207"/>
          <ac:picMkLst>
            <pc:docMk/>
            <pc:sldMk cId="4080123682" sldId="516"/>
            <ac:picMk id="17" creationId="{7153A33E-9B8D-E1F9-B9B4-D95861F051F9}"/>
          </ac:picMkLst>
        </pc:picChg>
        <pc:picChg chg="mod">
          <ac:chgData name="Lapenna, Jacob T" userId="2c58e2d2-ed8c-4a50-a8c1-d28b636d6782" providerId="ADAL" clId="{566A33C0-0387-455C-9122-1BC65B88B631}" dt="2024-04-22T18:50:00.634" v="17869" actId="207"/>
          <ac:picMkLst>
            <pc:docMk/>
            <pc:sldMk cId="4080123682" sldId="516"/>
            <ac:picMk id="18" creationId="{52D084E4-BBA1-B8FD-F851-4532323C838F}"/>
          </ac:picMkLst>
        </pc:picChg>
        <pc:picChg chg="add mod">
          <ac:chgData name="Lapenna, Jacob T" userId="2c58e2d2-ed8c-4a50-a8c1-d28b636d6782" providerId="ADAL" clId="{566A33C0-0387-455C-9122-1BC65B88B631}" dt="2024-04-22T18:52:13.561" v="17876" actId="1076"/>
          <ac:picMkLst>
            <pc:docMk/>
            <pc:sldMk cId="4080123682" sldId="516"/>
            <ac:picMk id="20" creationId="{4260D3F9-0F0D-A963-0185-CEEBBEE2B1A6}"/>
          </ac:picMkLst>
        </pc:picChg>
      </pc:sldChg>
      <pc:sldChg chg="addSp delSp modSp add mod">
        <pc:chgData name="Lapenna, Jacob T" userId="2c58e2d2-ed8c-4a50-a8c1-d28b636d6782" providerId="ADAL" clId="{566A33C0-0387-455C-9122-1BC65B88B631}" dt="2024-04-30T19:43:05.759" v="20383" actId="14100"/>
        <pc:sldMkLst>
          <pc:docMk/>
          <pc:sldMk cId="3165387029" sldId="517"/>
        </pc:sldMkLst>
        <pc:spChg chg="mod ord">
          <ac:chgData name="Lapenna, Jacob T" userId="2c58e2d2-ed8c-4a50-a8c1-d28b636d6782" providerId="ADAL" clId="{566A33C0-0387-455C-9122-1BC65B88B631}" dt="2024-04-30T19:43:05.759" v="20383" actId="14100"/>
          <ac:spMkLst>
            <pc:docMk/>
            <pc:sldMk cId="3165387029" sldId="517"/>
            <ac:spMk id="2" creationId="{5A8FECF2-8528-29C8-8A34-837DACF85B6C}"/>
          </ac:spMkLst>
        </pc:spChg>
        <pc:spChg chg="del mod">
          <ac:chgData name="Lapenna, Jacob T" userId="2c58e2d2-ed8c-4a50-a8c1-d28b636d6782" providerId="ADAL" clId="{566A33C0-0387-455C-9122-1BC65B88B631}" dt="2024-04-22T19:16:02.490" v="18066" actId="478"/>
          <ac:spMkLst>
            <pc:docMk/>
            <pc:sldMk cId="3165387029" sldId="517"/>
            <ac:spMk id="3" creationId="{AB087A3E-685B-3F8F-39F5-E93ED0E8BB20}"/>
          </ac:spMkLst>
        </pc:spChg>
        <pc:spChg chg="del">
          <ac:chgData name="Lapenna, Jacob T" userId="2c58e2d2-ed8c-4a50-a8c1-d28b636d6782" providerId="ADAL" clId="{566A33C0-0387-455C-9122-1BC65B88B631}" dt="2024-04-22T18:54:26.253" v="17882" actId="478"/>
          <ac:spMkLst>
            <pc:docMk/>
            <pc:sldMk cId="3165387029" sldId="517"/>
            <ac:spMk id="7" creationId="{AF0F64C3-79AA-CE19-6D10-34B80619A8E3}"/>
          </ac:spMkLst>
        </pc:spChg>
        <pc:spChg chg="del">
          <ac:chgData name="Lapenna, Jacob T" userId="2c58e2d2-ed8c-4a50-a8c1-d28b636d6782" providerId="ADAL" clId="{566A33C0-0387-455C-9122-1BC65B88B631}" dt="2024-04-22T18:54:36.669" v="17885" actId="478"/>
          <ac:spMkLst>
            <pc:docMk/>
            <pc:sldMk cId="3165387029" sldId="517"/>
            <ac:spMk id="8" creationId="{16326860-A086-40D0-9867-B1EB3C008712}"/>
          </ac:spMkLst>
        </pc:spChg>
        <pc:spChg chg="mod">
          <ac:chgData name="Lapenna, Jacob T" userId="2c58e2d2-ed8c-4a50-a8c1-d28b636d6782" providerId="ADAL" clId="{566A33C0-0387-455C-9122-1BC65B88B631}" dt="2024-04-22T18:54:26.840" v="17883"/>
          <ac:spMkLst>
            <pc:docMk/>
            <pc:sldMk cId="3165387029" sldId="517"/>
            <ac:spMk id="19" creationId="{86A86C4C-6E8A-B3A7-3023-AC8EAFBFF8AE}"/>
          </ac:spMkLst>
        </pc:spChg>
        <pc:spChg chg="mod">
          <ac:chgData name="Lapenna, Jacob T" userId="2c58e2d2-ed8c-4a50-a8c1-d28b636d6782" providerId="ADAL" clId="{566A33C0-0387-455C-9122-1BC65B88B631}" dt="2024-04-22T18:54:26.840" v="17883"/>
          <ac:spMkLst>
            <pc:docMk/>
            <pc:sldMk cId="3165387029" sldId="517"/>
            <ac:spMk id="20" creationId="{9DC99065-C083-4721-A33E-650C728A5CC5}"/>
          </ac:spMkLst>
        </pc:spChg>
        <pc:spChg chg="mod">
          <ac:chgData name="Lapenna, Jacob T" userId="2c58e2d2-ed8c-4a50-a8c1-d28b636d6782" providerId="ADAL" clId="{566A33C0-0387-455C-9122-1BC65B88B631}" dt="2024-04-22T18:54:26.840" v="17883"/>
          <ac:spMkLst>
            <pc:docMk/>
            <pc:sldMk cId="3165387029" sldId="517"/>
            <ac:spMk id="21" creationId="{4FCE0D00-6477-B60B-2F6D-31D7EFB6711E}"/>
          </ac:spMkLst>
        </pc:spChg>
        <pc:spChg chg="add mod ord">
          <ac:chgData name="Lapenna, Jacob T" userId="2c58e2d2-ed8c-4a50-a8c1-d28b636d6782" providerId="ADAL" clId="{566A33C0-0387-455C-9122-1BC65B88B631}" dt="2024-04-22T19:17:18.155" v="18072" actId="166"/>
          <ac:spMkLst>
            <pc:docMk/>
            <pc:sldMk cId="3165387029" sldId="517"/>
            <ac:spMk id="25" creationId="{6CC4C89C-7B59-859D-4B94-ED15D6A5982B}"/>
          </ac:spMkLst>
        </pc:spChg>
        <pc:spChg chg="add mod">
          <ac:chgData name="Lapenna, Jacob T" userId="2c58e2d2-ed8c-4a50-a8c1-d28b636d6782" providerId="ADAL" clId="{566A33C0-0387-455C-9122-1BC65B88B631}" dt="2024-04-22T19:14:49.130" v="18020" actId="20577"/>
          <ac:spMkLst>
            <pc:docMk/>
            <pc:sldMk cId="3165387029" sldId="517"/>
            <ac:spMk id="27" creationId="{F67BB2FC-2C57-653D-CD00-98E60CFDE395}"/>
          </ac:spMkLst>
        </pc:spChg>
        <pc:spChg chg="add mod">
          <ac:chgData name="Lapenna, Jacob T" userId="2c58e2d2-ed8c-4a50-a8c1-d28b636d6782" providerId="ADAL" clId="{566A33C0-0387-455C-9122-1BC65B88B631}" dt="2024-04-22T19:13:45.895" v="18017" actId="14100"/>
          <ac:spMkLst>
            <pc:docMk/>
            <pc:sldMk cId="3165387029" sldId="517"/>
            <ac:spMk id="28" creationId="{79652D5F-23C9-F811-1283-1711DF408397}"/>
          </ac:spMkLst>
        </pc:spChg>
        <pc:spChg chg="add del mod">
          <ac:chgData name="Lapenna, Jacob T" userId="2c58e2d2-ed8c-4a50-a8c1-d28b636d6782" providerId="ADAL" clId="{566A33C0-0387-455C-9122-1BC65B88B631}" dt="2024-04-22T19:16:04.104" v="18067" actId="478"/>
          <ac:spMkLst>
            <pc:docMk/>
            <pc:sldMk cId="3165387029" sldId="517"/>
            <ac:spMk id="30" creationId="{CC3EFD92-AFF5-DD01-625F-B02A4C1DAF08}"/>
          </ac:spMkLst>
        </pc:spChg>
        <pc:spChg chg="add mod">
          <ac:chgData name="Lapenna, Jacob T" userId="2c58e2d2-ed8c-4a50-a8c1-d28b636d6782" providerId="ADAL" clId="{566A33C0-0387-455C-9122-1BC65B88B631}" dt="2024-04-22T19:16:27.280" v="18068"/>
          <ac:spMkLst>
            <pc:docMk/>
            <pc:sldMk cId="3165387029" sldId="517"/>
            <ac:spMk id="31" creationId="{ACFB9180-66B4-EB49-0674-FB057E06AF8A}"/>
          </ac:spMkLst>
        </pc:spChg>
        <pc:grpChg chg="add mod">
          <ac:chgData name="Lapenna, Jacob T" userId="2c58e2d2-ed8c-4a50-a8c1-d28b636d6782" providerId="ADAL" clId="{566A33C0-0387-455C-9122-1BC65B88B631}" dt="2024-04-22T18:54:26.840" v="17883"/>
          <ac:grpSpMkLst>
            <pc:docMk/>
            <pc:sldMk cId="3165387029" sldId="517"/>
            <ac:grpSpMk id="9" creationId="{806A5D70-D2C7-8310-5C2D-265AEB307563}"/>
          </ac:grpSpMkLst>
        </pc:grpChg>
        <pc:grpChg chg="mod">
          <ac:chgData name="Lapenna, Jacob T" userId="2c58e2d2-ed8c-4a50-a8c1-d28b636d6782" providerId="ADAL" clId="{566A33C0-0387-455C-9122-1BC65B88B631}" dt="2024-04-22T18:54:26.840" v="17883"/>
          <ac:grpSpMkLst>
            <pc:docMk/>
            <pc:sldMk cId="3165387029" sldId="517"/>
            <ac:grpSpMk id="10" creationId="{49314534-BD35-55D9-AF4E-C0A72DCD5594}"/>
          </ac:grpSpMkLst>
        </pc:grpChg>
        <pc:grpChg chg="del">
          <ac:chgData name="Lapenna, Jacob T" userId="2c58e2d2-ed8c-4a50-a8c1-d28b636d6782" providerId="ADAL" clId="{566A33C0-0387-455C-9122-1BC65B88B631}" dt="2024-04-22T18:54:23.584" v="17881" actId="478"/>
          <ac:grpSpMkLst>
            <pc:docMk/>
            <pc:sldMk cId="3165387029" sldId="517"/>
            <ac:grpSpMk id="11" creationId="{FAE17E79-E398-E3BD-56C5-AAC6E4F09A85}"/>
          </ac:grpSpMkLst>
        </pc:grpChg>
        <pc:picChg chg="mod">
          <ac:chgData name="Lapenna, Jacob T" userId="2c58e2d2-ed8c-4a50-a8c1-d28b636d6782" providerId="ADAL" clId="{566A33C0-0387-455C-9122-1BC65B88B631}" dt="2024-04-22T18:54:26.840" v="17883"/>
          <ac:picMkLst>
            <pc:docMk/>
            <pc:sldMk cId="3165387029" sldId="517"/>
            <ac:picMk id="22" creationId="{A65DDEEF-391C-749F-855D-0604C1A2E9DA}"/>
          </ac:picMkLst>
        </pc:picChg>
        <pc:picChg chg="mod">
          <ac:chgData name="Lapenna, Jacob T" userId="2c58e2d2-ed8c-4a50-a8c1-d28b636d6782" providerId="ADAL" clId="{566A33C0-0387-455C-9122-1BC65B88B631}" dt="2024-04-22T18:54:26.840" v="17883"/>
          <ac:picMkLst>
            <pc:docMk/>
            <pc:sldMk cId="3165387029" sldId="517"/>
            <ac:picMk id="23" creationId="{70EA6729-AA6A-9DD9-76EF-FCA72EDE8ABA}"/>
          </ac:picMkLst>
        </pc:picChg>
        <pc:picChg chg="mod">
          <ac:chgData name="Lapenna, Jacob T" userId="2c58e2d2-ed8c-4a50-a8c1-d28b636d6782" providerId="ADAL" clId="{566A33C0-0387-455C-9122-1BC65B88B631}" dt="2024-04-22T18:54:26.840" v="17883"/>
          <ac:picMkLst>
            <pc:docMk/>
            <pc:sldMk cId="3165387029" sldId="517"/>
            <ac:picMk id="24" creationId="{45CD1651-F77E-6627-B0BE-E874F0848922}"/>
          </ac:picMkLst>
        </pc:picChg>
      </pc:sldChg>
      <pc:sldChg chg="addSp delSp modSp add del mod">
        <pc:chgData name="Lapenna, Jacob T" userId="2c58e2d2-ed8c-4a50-a8c1-d28b636d6782" providerId="ADAL" clId="{566A33C0-0387-455C-9122-1BC65B88B631}" dt="2024-04-30T19:43:09.623" v="20384" actId="47"/>
        <pc:sldMkLst>
          <pc:docMk/>
          <pc:sldMk cId="2048426891" sldId="518"/>
        </pc:sldMkLst>
        <pc:spChg chg="mod">
          <ac:chgData name="Lapenna, Jacob T" userId="2c58e2d2-ed8c-4a50-a8c1-d28b636d6782" providerId="ADAL" clId="{566A33C0-0387-455C-9122-1BC65B88B631}" dt="2024-04-22T19:15:14.151" v="18029" actId="14100"/>
          <ac:spMkLst>
            <pc:docMk/>
            <pc:sldMk cId="2048426891" sldId="518"/>
            <ac:spMk id="2" creationId="{5A8FECF2-8528-29C8-8A34-837DACF85B6C}"/>
          </ac:spMkLst>
        </pc:spChg>
        <pc:spChg chg="del">
          <ac:chgData name="Lapenna, Jacob T" userId="2c58e2d2-ed8c-4a50-a8c1-d28b636d6782" providerId="ADAL" clId="{566A33C0-0387-455C-9122-1BC65B88B631}" dt="2024-04-22T19:16:35.256" v="18069" actId="478"/>
          <ac:spMkLst>
            <pc:docMk/>
            <pc:sldMk cId="2048426891" sldId="518"/>
            <ac:spMk id="3" creationId="{AB087A3E-685B-3F8F-39F5-E93ED0E8BB20}"/>
          </ac:spMkLst>
        </pc:spChg>
        <pc:spChg chg="add del mod">
          <ac:chgData name="Lapenna, Jacob T" userId="2c58e2d2-ed8c-4a50-a8c1-d28b636d6782" providerId="ADAL" clId="{566A33C0-0387-455C-9122-1BC65B88B631}" dt="2024-04-22T19:16:37.175" v="18070" actId="478"/>
          <ac:spMkLst>
            <pc:docMk/>
            <pc:sldMk cId="2048426891" sldId="518"/>
            <ac:spMk id="8" creationId="{A0348CC9-C458-EBC5-05FD-F78908516CD3}"/>
          </ac:spMkLst>
        </pc:spChg>
        <pc:spChg chg="add mod">
          <ac:chgData name="Lapenna, Jacob T" userId="2c58e2d2-ed8c-4a50-a8c1-d28b636d6782" providerId="ADAL" clId="{566A33C0-0387-455C-9122-1BC65B88B631}" dt="2024-04-22T19:16:37.760" v="18071"/>
          <ac:spMkLst>
            <pc:docMk/>
            <pc:sldMk cId="2048426891" sldId="518"/>
            <ac:spMk id="11" creationId="{F57D4109-B782-3B1E-1EA1-7D3A3E728263}"/>
          </ac:spMkLst>
        </pc:spChg>
        <pc:spChg chg="mod">
          <ac:chgData name="Lapenna, Jacob T" userId="2c58e2d2-ed8c-4a50-a8c1-d28b636d6782" providerId="ADAL" clId="{566A33C0-0387-455C-9122-1BC65B88B631}" dt="2024-04-22T19:15:29.651" v="18040" actId="1036"/>
          <ac:spMkLst>
            <pc:docMk/>
            <pc:sldMk cId="2048426891" sldId="518"/>
            <ac:spMk id="28" creationId="{79652D5F-23C9-F811-1283-1711DF408397}"/>
          </ac:spMkLst>
        </pc:spChg>
      </pc:sldChg>
      <pc:sldChg chg="addSp delSp modSp add mod">
        <pc:chgData name="Lapenna, Jacob T" userId="2c58e2d2-ed8c-4a50-a8c1-d28b636d6782" providerId="ADAL" clId="{566A33C0-0387-455C-9122-1BC65B88B631}" dt="2024-04-22T19:19:47.770" v="18143" actId="478"/>
        <pc:sldMkLst>
          <pc:docMk/>
          <pc:sldMk cId="4161711364" sldId="519"/>
        </pc:sldMkLst>
        <pc:spChg chg="add del mod">
          <ac:chgData name="Lapenna, Jacob T" userId="2c58e2d2-ed8c-4a50-a8c1-d28b636d6782" providerId="ADAL" clId="{566A33C0-0387-455C-9122-1BC65B88B631}" dt="2024-04-22T19:19:47.770" v="18143" actId="478"/>
          <ac:spMkLst>
            <pc:docMk/>
            <pc:sldMk cId="4161711364" sldId="519"/>
            <ac:spMk id="6" creationId="{B4DAA879-5B93-B6F9-B206-26BD705AB065}"/>
          </ac:spMkLst>
        </pc:spChg>
        <pc:picChg chg="add mod">
          <ac:chgData name="Lapenna, Jacob T" userId="2c58e2d2-ed8c-4a50-a8c1-d28b636d6782" providerId="ADAL" clId="{566A33C0-0387-455C-9122-1BC65B88B631}" dt="2024-04-22T19:18:58.918" v="18130" actId="1076"/>
          <ac:picMkLst>
            <pc:docMk/>
            <pc:sldMk cId="4161711364" sldId="519"/>
            <ac:picMk id="3" creationId="{FC6460FD-420F-D260-5E46-0DFCAC914DFD}"/>
          </ac:picMkLst>
        </pc:picChg>
        <pc:picChg chg="add del">
          <ac:chgData name="Lapenna, Jacob T" userId="2c58e2d2-ed8c-4a50-a8c1-d28b636d6782" providerId="ADAL" clId="{566A33C0-0387-455C-9122-1BC65B88B631}" dt="2024-04-22T19:18:33.777" v="18127" actId="478"/>
          <ac:picMkLst>
            <pc:docMk/>
            <pc:sldMk cId="4161711364" sldId="519"/>
            <ac:picMk id="20" creationId="{4260D3F9-0F0D-A963-0185-CEEBBEE2B1A6}"/>
          </ac:picMkLst>
        </pc:picChg>
      </pc:sldChg>
      <pc:sldChg chg="add del">
        <pc:chgData name="Lapenna, Jacob T" userId="2c58e2d2-ed8c-4a50-a8c1-d28b636d6782" providerId="ADAL" clId="{566A33C0-0387-455C-9122-1BC65B88B631}" dt="2024-04-24T20:21:45.547" v="19792" actId="47"/>
        <pc:sldMkLst>
          <pc:docMk/>
          <pc:sldMk cId="4173155168" sldId="520"/>
        </pc:sldMkLst>
      </pc:sldChg>
      <pc:sldChg chg="modSp add mod">
        <pc:chgData name="Lapenna, Jacob T" userId="2c58e2d2-ed8c-4a50-a8c1-d28b636d6782" providerId="ADAL" clId="{566A33C0-0387-455C-9122-1BC65B88B631}" dt="2024-04-30T20:19:15.147" v="20666" actId="20577"/>
        <pc:sldMkLst>
          <pc:docMk/>
          <pc:sldMk cId="1805564499" sldId="521"/>
        </pc:sldMkLst>
        <pc:spChg chg="mod">
          <ac:chgData name="Lapenna, Jacob T" userId="2c58e2d2-ed8c-4a50-a8c1-d28b636d6782" providerId="ADAL" clId="{566A33C0-0387-455C-9122-1BC65B88B631}" dt="2024-04-30T20:19:15.147" v="20666" actId="20577"/>
          <ac:spMkLst>
            <pc:docMk/>
            <pc:sldMk cId="1805564499" sldId="521"/>
            <ac:spMk id="2" creationId="{D4E922B4-7301-C00B-5EFB-2A0A5268ECFB}"/>
          </ac:spMkLst>
        </pc:spChg>
      </pc:sldChg>
      <pc:sldChg chg="addSp modSp add mod ord modNotesTx">
        <pc:chgData name="Lapenna, Jacob T" userId="2c58e2d2-ed8c-4a50-a8c1-d28b636d6782" providerId="ADAL" clId="{566A33C0-0387-455C-9122-1BC65B88B631}" dt="2024-05-14T22:21:26.863" v="25159" actId="20577"/>
        <pc:sldMkLst>
          <pc:docMk/>
          <pc:sldMk cId="329037927" sldId="522"/>
        </pc:sldMkLst>
        <pc:spChg chg="mod">
          <ac:chgData name="Lapenna, Jacob T" userId="2c58e2d2-ed8c-4a50-a8c1-d28b636d6782" providerId="ADAL" clId="{566A33C0-0387-455C-9122-1BC65B88B631}" dt="2024-04-30T20:19:26.428" v="20673" actId="20577"/>
          <ac:spMkLst>
            <pc:docMk/>
            <pc:sldMk cId="329037927" sldId="522"/>
            <ac:spMk id="2" creationId="{D4E922B4-7301-C00B-5EFB-2A0A5268ECFB}"/>
          </ac:spMkLst>
        </pc:spChg>
        <pc:spChg chg="add mod">
          <ac:chgData name="Lapenna, Jacob T" userId="2c58e2d2-ed8c-4a50-a8c1-d28b636d6782" providerId="ADAL" clId="{566A33C0-0387-455C-9122-1BC65B88B631}" dt="2024-04-22T19:49:23.502" v="18304" actId="14100"/>
          <ac:spMkLst>
            <pc:docMk/>
            <pc:sldMk cId="329037927" sldId="522"/>
            <ac:spMk id="3" creationId="{7022B798-E9B5-B94F-D833-06412EE4F6E3}"/>
          </ac:spMkLst>
        </pc:spChg>
        <pc:spChg chg="mod">
          <ac:chgData name="Lapenna, Jacob T" userId="2c58e2d2-ed8c-4a50-a8c1-d28b636d6782" providerId="ADAL" clId="{566A33C0-0387-455C-9122-1BC65B88B631}" dt="2024-04-22T19:48:59.963" v="18299" actId="14100"/>
          <ac:spMkLst>
            <pc:docMk/>
            <pc:sldMk cId="329037927" sldId="522"/>
            <ac:spMk id="9" creationId="{6778126B-1A1F-293B-9B78-AF79B10971D9}"/>
          </ac:spMkLst>
        </pc:spChg>
        <pc:spChg chg="mod">
          <ac:chgData name="Lapenna, Jacob T" userId="2c58e2d2-ed8c-4a50-a8c1-d28b636d6782" providerId="ADAL" clId="{566A33C0-0387-455C-9122-1BC65B88B631}" dt="2024-04-22T19:49:06.261" v="18300" actId="14100"/>
          <ac:spMkLst>
            <pc:docMk/>
            <pc:sldMk cId="329037927" sldId="522"/>
            <ac:spMk id="10" creationId="{709F4F35-D483-2213-278B-721EAFE4894E}"/>
          </ac:spMkLst>
        </pc:spChg>
      </pc:sldChg>
      <pc:sldChg chg="delSp modSp add del mod">
        <pc:chgData name="Lapenna, Jacob T" userId="2c58e2d2-ed8c-4a50-a8c1-d28b636d6782" providerId="ADAL" clId="{566A33C0-0387-455C-9122-1BC65B88B631}" dt="2024-04-22T19:55:10.372" v="18486" actId="47"/>
        <pc:sldMkLst>
          <pc:docMk/>
          <pc:sldMk cId="3291700365" sldId="523"/>
        </pc:sldMkLst>
        <pc:spChg chg="mod">
          <ac:chgData name="Lapenna, Jacob T" userId="2c58e2d2-ed8c-4a50-a8c1-d28b636d6782" providerId="ADAL" clId="{566A33C0-0387-455C-9122-1BC65B88B631}" dt="2024-04-22T19:53:28.630" v="18325" actId="20577"/>
          <ac:spMkLst>
            <pc:docMk/>
            <pc:sldMk cId="3291700365" sldId="523"/>
            <ac:spMk id="2" creationId="{D4E922B4-7301-C00B-5EFB-2A0A5268ECFB}"/>
          </ac:spMkLst>
        </pc:spChg>
        <pc:spChg chg="del">
          <ac:chgData name="Lapenna, Jacob T" userId="2c58e2d2-ed8c-4a50-a8c1-d28b636d6782" providerId="ADAL" clId="{566A33C0-0387-455C-9122-1BC65B88B631}" dt="2024-04-22T19:52:18.120" v="18308" actId="478"/>
          <ac:spMkLst>
            <pc:docMk/>
            <pc:sldMk cId="3291700365" sldId="523"/>
            <ac:spMk id="3" creationId="{7022B798-E9B5-B94F-D833-06412EE4F6E3}"/>
          </ac:spMkLst>
        </pc:spChg>
        <pc:spChg chg="del">
          <ac:chgData name="Lapenna, Jacob T" userId="2c58e2d2-ed8c-4a50-a8c1-d28b636d6782" providerId="ADAL" clId="{566A33C0-0387-455C-9122-1BC65B88B631}" dt="2024-04-22T19:52:19.969" v="18310" actId="478"/>
          <ac:spMkLst>
            <pc:docMk/>
            <pc:sldMk cId="3291700365" sldId="523"/>
            <ac:spMk id="9" creationId="{6778126B-1A1F-293B-9B78-AF79B10971D9}"/>
          </ac:spMkLst>
        </pc:spChg>
        <pc:spChg chg="del">
          <ac:chgData name="Lapenna, Jacob T" userId="2c58e2d2-ed8c-4a50-a8c1-d28b636d6782" providerId="ADAL" clId="{566A33C0-0387-455C-9122-1BC65B88B631}" dt="2024-04-22T19:52:18.924" v="18309" actId="478"/>
          <ac:spMkLst>
            <pc:docMk/>
            <pc:sldMk cId="3291700365" sldId="523"/>
            <ac:spMk id="10" creationId="{709F4F35-D483-2213-278B-721EAFE4894E}"/>
          </ac:spMkLst>
        </pc:spChg>
        <pc:picChg chg="mod modCrop">
          <ac:chgData name="Lapenna, Jacob T" userId="2c58e2d2-ed8c-4a50-a8c1-d28b636d6782" providerId="ADAL" clId="{566A33C0-0387-455C-9122-1BC65B88B631}" dt="2024-04-22T19:52:59.254" v="18314" actId="1076"/>
          <ac:picMkLst>
            <pc:docMk/>
            <pc:sldMk cId="3291700365" sldId="523"/>
            <ac:picMk id="8" creationId="{8CCBA07E-1495-4AAC-EBC8-31464F3547F8}"/>
          </ac:picMkLst>
        </pc:picChg>
      </pc:sldChg>
      <pc:sldChg chg="addSp modSp add del mod">
        <pc:chgData name="Lapenna, Jacob T" userId="2c58e2d2-ed8c-4a50-a8c1-d28b636d6782" providerId="ADAL" clId="{566A33C0-0387-455C-9122-1BC65B88B631}" dt="2024-04-30T20:18:27.881" v="20601" actId="47"/>
        <pc:sldMkLst>
          <pc:docMk/>
          <pc:sldMk cId="357009370" sldId="524"/>
        </pc:sldMkLst>
        <pc:spChg chg="add mod">
          <ac:chgData name="Lapenna, Jacob T" userId="2c58e2d2-ed8c-4a50-a8c1-d28b636d6782" providerId="ADAL" clId="{566A33C0-0387-455C-9122-1BC65B88B631}" dt="2024-04-22T19:59:12.574" v="18660" actId="207"/>
          <ac:spMkLst>
            <pc:docMk/>
            <pc:sldMk cId="357009370" sldId="524"/>
            <ac:spMk id="3" creationId="{F0F03153-0203-4D27-4E9D-03B55328D75A}"/>
          </ac:spMkLst>
        </pc:spChg>
        <pc:spChg chg="add mod">
          <ac:chgData name="Lapenna, Jacob T" userId="2c58e2d2-ed8c-4a50-a8c1-d28b636d6782" providerId="ADAL" clId="{566A33C0-0387-455C-9122-1BC65B88B631}" dt="2024-04-22T19:58:47.577" v="18655"/>
          <ac:spMkLst>
            <pc:docMk/>
            <pc:sldMk cId="357009370" sldId="524"/>
            <ac:spMk id="5" creationId="{BDF1AD4C-FDF2-F635-604C-7726C6DA83EF}"/>
          </ac:spMkLst>
        </pc:spChg>
      </pc:sldChg>
      <pc:sldChg chg="modSp add del mod">
        <pc:chgData name="Lapenna, Jacob T" userId="2c58e2d2-ed8c-4a50-a8c1-d28b636d6782" providerId="ADAL" clId="{566A33C0-0387-455C-9122-1BC65B88B631}" dt="2024-04-30T20:18:29.532" v="20602" actId="47"/>
        <pc:sldMkLst>
          <pc:docMk/>
          <pc:sldMk cId="1768106365" sldId="525"/>
        </pc:sldMkLst>
        <pc:spChg chg="mod">
          <ac:chgData name="Lapenna, Jacob T" userId="2c58e2d2-ed8c-4a50-a8c1-d28b636d6782" providerId="ADAL" clId="{566A33C0-0387-455C-9122-1BC65B88B631}" dt="2024-04-22T19:59:23.946" v="18662" actId="207"/>
          <ac:spMkLst>
            <pc:docMk/>
            <pc:sldMk cId="1768106365" sldId="525"/>
            <ac:spMk id="3" creationId="{F0F03153-0203-4D27-4E9D-03B55328D75A}"/>
          </ac:spMkLst>
        </pc:spChg>
      </pc:sldChg>
      <pc:sldChg chg="modSp add del mod">
        <pc:chgData name="Lapenna, Jacob T" userId="2c58e2d2-ed8c-4a50-a8c1-d28b636d6782" providerId="ADAL" clId="{566A33C0-0387-455C-9122-1BC65B88B631}" dt="2024-04-30T20:18:31.241" v="20603" actId="47"/>
        <pc:sldMkLst>
          <pc:docMk/>
          <pc:sldMk cId="3840140905" sldId="526"/>
        </pc:sldMkLst>
        <pc:spChg chg="mod">
          <ac:chgData name="Lapenna, Jacob T" userId="2c58e2d2-ed8c-4a50-a8c1-d28b636d6782" providerId="ADAL" clId="{566A33C0-0387-455C-9122-1BC65B88B631}" dt="2024-04-22T19:59:39.667" v="18664" actId="207"/>
          <ac:spMkLst>
            <pc:docMk/>
            <pc:sldMk cId="3840140905" sldId="526"/>
            <ac:spMk id="3" creationId="{F0F03153-0203-4D27-4E9D-03B55328D75A}"/>
          </ac:spMkLst>
        </pc:spChg>
      </pc:sldChg>
      <pc:sldChg chg="modSp add del mod">
        <pc:chgData name="Lapenna, Jacob T" userId="2c58e2d2-ed8c-4a50-a8c1-d28b636d6782" providerId="ADAL" clId="{566A33C0-0387-455C-9122-1BC65B88B631}" dt="2024-04-30T20:18:37.644" v="20604" actId="47"/>
        <pc:sldMkLst>
          <pc:docMk/>
          <pc:sldMk cId="447464911" sldId="527"/>
        </pc:sldMkLst>
        <pc:spChg chg="mod">
          <ac:chgData name="Lapenna, Jacob T" userId="2c58e2d2-ed8c-4a50-a8c1-d28b636d6782" providerId="ADAL" clId="{566A33C0-0387-455C-9122-1BC65B88B631}" dt="2024-04-22T19:59:51.024" v="18666" actId="207"/>
          <ac:spMkLst>
            <pc:docMk/>
            <pc:sldMk cId="447464911" sldId="527"/>
            <ac:spMk id="3" creationId="{F0F03153-0203-4D27-4E9D-03B55328D75A}"/>
          </ac:spMkLst>
        </pc:spChg>
      </pc:sldChg>
      <pc:sldChg chg="add del">
        <pc:chgData name="Lapenna, Jacob T" userId="2c58e2d2-ed8c-4a50-a8c1-d28b636d6782" providerId="ADAL" clId="{566A33C0-0387-455C-9122-1BC65B88B631}" dt="2024-04-22T19:59:56.152" v="18667" actId="47"/>
        <pc:sldMkLst>
          <pc:docMk/>
          <pc:sldMk cId="3397393764" sldId="528"/>
        </pc:sldMkLst>
      </pc:sldChg>
      <pc:sldChg chg="addSp delSp modSp add del mod">
        <pc:chgData name="Lapenna, Jacob T" userId="2c58e2d2-ed8c-4a50-a8c1-d28b636d6782" providerId="ADAL" clId="{566A33C0-0387-455C-9122-1BC65B88B631}" dt="2024-04-30T20:06:08.968" v="20576" actId="47"/>
        <pc:sldMkLst>
          <pc:docMk/>
          <pc:sldMk cId="3933958063" sldId="528"/>
        </pc:sldMkLst>
        <pc:spChg chg="del">
          <ac:chgData name="Lapenna, Jacob T" userId="2c58e2d2-ed8c-4a50-a8c1-d28b636d6782" providerId="ADAL" clId="{566A33C0-0387-455C-9122-1BC65B88B631}" dt="2024-04-22T20:02:17.420" v="18709" actId="478"/>
          <ac:spMkLst>
            <pc:docMk/>
            <pc:sldMk cId="3933958063" sldId="528"/>
            <ac:spMk id="2" creationId="{5A8FECF2-8528-29C8-8A34-837DACF85B6C}"/>
          </ac:spMkLst>
        </pc:spChg>
        <pc:spChg chg="add mod">
          <ac:chgData name="Lapenna, Jacob T" userId="2c58e2d2-ed8c-4a50-a8c1-d28b636d6782" providerId="ADAL" clId="{566A33C0-0387-455C-9122-1BC65B88B631}" dt="2024-04-22T20:01:51.248" v="18704"/>
          <ac:spMkLst>
            <pc:docMk/>
            <pc:sldMk cId="3933958063" sldId="528"/>
            <ac:spMk id="3" creationId="{FBE0C52F-D399-7335-6152-3D4FA45BF08A}"/>
          </ac:spMkLst>
        </pc:spChg>
        <pc:spChg chg="del">
          <ac:chgData name="Lapenna, Jacob T" userId="2c58e2d2-ed8c-4a50-a8c1-d28b636d6782" providerId="ADAL" clId="{566A33C0-0387-455C-9122-1BC65B88B631}" dt="2024-04-22T20:01:54.848" v="18705" actId="478"/>
          <ac:spMkLst>
            <pc:docMk/>
            <pc:sldMk cId="3933958063" sldId="528"/>
            <ac:spMk id="5" creationId="{951E7426-0138-2DC8-F87A-F418384A8642}"/>
          </ac:spMkLst>
        </pc:spChg>
        <pc:spChg chg="add del mod">
          <ac:chgData name="Lapenna, Jacob T" userId="2c58e2d2-ed8c-4a50-a8c1-d28b636d6782" providerId="ADAL" clId="{566A33C0-0387-455C-9122-1BC65B88B631}" dt="2024-04-22T20:01:57.453" v="18706" actId="478"/>
          <ac:spMkLst>
            <pc:docMk/>
            <pc:sldMk cId="3933958063" sldId="528"/>
            <ac:spMk id="8" creationId="{19990B39-9AA7-FA56-9556-891A42B6F0D9}"/>
          </ac:spMkLst>
        </pc:spChg>
        <pc:spChg chg="mod">
          <ac:chgData name="Lapenna, Jacob T" userId="2c58e2d2-ed8c-4a50-a8c1-d28b636d6782" providerId="ADAL" clId="{566A33C0-0387-455C-9122-1BC65B88B631}" dt="2024-04-24T20:17:30.509" v="19746" actId="20577"/>
          <ac:spMkLst>
            <pc:docMk/>
            <pc:sldMk cId="3933958063" sldId="528"/>
            <ac:spMk id="11" creationId="{F57D4109-B782-3B1E-1EA1-7D3A3E728263}"/>
          </ac:spMkLst>
        </pc:spChg>
        <pc:spChg chg="add mod">
          <ac:chgData name="Lapenna, Jacob T" userId="2c58e2d2-ed8c-4a50-a8c1-d28b636d6782" providerId="ADAL" clId="{566A33C0-0387-455C-9122-1BC65B88B631}" dt="2024-04-22T20:01:58.089" v="18707"/>
          <ac:spMkLst>
            <pc:docMk/>
            <pc:sldMk cId="3933958063" sldId="528"/>
            <ac:spMk id="12" creationId="{400CE9ED-B33E-1E2D-7E4D-43AD810CC5AB}"/>
          </ac:spMkLst>
        </pc:spChg>
        <pc:spChg chg="add del mod">
          <ac:chgData name="Lapenna, Jacob T" userId="2c58e2d2-ed8c-4a50-a8c1-d28b636d6782" providerId="ADAL" clId="{566A33C0-0387-455C-9122-1BC65B88B631}" dt="2024-04-24T20:19:02.558" v="19748" actId="478"/>
          <ac:spMkLst>
            <pc:docMk/>
            <pc:sldMk cId="3933958063" sldId="528"/>
            <ac:spMk id="14" creationId="{6F8A74D7-B8F9-EBAA-02A1-28276C02A797}"/>
          </ac:spMkLst>
        </pc:spChg>
        <pc:spChg chg="add del mod">
          <ac:chgData name="Lapenna, Jacob T" userId="2c58e2d2-ed8c-4a50-a8c1-d28b636d6782" providerId="ADAL" clId="{566A33C0-0387-455C-9122-1BC65B88B631}" dt="2024-04-24T20:26:10.417" v="19834" actId="478"/>
          <ac:spMkLst>
            <pc:docMk/>
            <pc:sldMk cId="3933958063" sldId="528"/>
            <ac:spMk id="16" creationId="{D005890E-B72A-E78B-5A17-AB53327656A4}"/>
          </ac:spMkLst>
        </pc:spChg>
        <pc:spChg chg="add mod ord">
          <ac:chgData name="Lapenna, Jacob T" userId="2c58e2d2-ed8c-4a50-a8c1-d28b636d6782" providerId="ADAL" clId="{566A33C0-0387-455C-9122-1BC65B88B631}" dt="2024-04-24T20:26:16.673" v="19836" actId="171"/>
          <ac:spMkLst>
            <pc:docMk/>
            <pc:sldMk cId="3933958063" sldId="528"/>
            <ac:spMk id="17" creationId="{C37BA57B-9532-5FDB-4966-934A508DC3A9}"/>
          </ac:spMkLst>
        </pc:spChg>
        <pc:spChg chg="del">
          <ac:chgData name="Lapenna, Jacob T" userId="2c58e2d2-ed8c-4a50-a8c1-d28b636d6782" providerId="ADAL" clId="{566A33C0-0387-455C-9122-1BC65B88B631}" dt="2024-04-22T20:01:31.418" v="18702" actId="478"/>
          <ac:spMkLst>
            <pc:docMk/>
            <pc:sldMk cId="3933958063" sldId="528"/>
            <ac:spMk id="25" creationId="{6CC4C89C-7B59-859D-4B94-ED15D6A5982B}"/>
          </ac:spMkLst>
        </pc:spChg>
        <pc:spChg chg="del">
          <ac:chgData name="Lapenna, Jacob T" userId="2c58e2d2-ed8c-4a50-a8c1-d28b636d6782" providerId="ADAL" clId="{566A33C0-0387-455C-9122-1BC65B88B631}" dt="2024-04-22T20:02:22.059" v="18710" actId="478"/>
          <ac:spMkLst>
            <pc:docMk/>
            <pc:sldMk cId="3933958063" sldId="528"/>
            <ac:spMk id="27" creationId="{F67BB2FC-2C57-653D-CD00-98E60CFDE395}"/>
          </ac:spMkLst>
        </pc:spChg>
        <pc:spChg chg="mod ord">
          <ac:chgData name="Lapenna, Jacob T" userId="2c58e2d2-ed8c-4a50-a8c1-d28b636d6782" providerId="ADAL" clId="{566A33C0-0387-455C-9122-1BC65B88B631}" dt="2024-04-24T20:21:53.414" v="19793" actId="14100"/>
          <ac:spMkLst>
            <pc:docMk/>
            <pc:sldMk cId="3933958063" sldId="528"/>
            <ac:spMk id="28" creationId="{79652D5F-23C9-F811-1283-1711DF408397}"/>
          </ac:spMkLst>
        </pc:spChg>
        <pc:grpChg chg="del">
          <ac:chgData name="Lapenna, Jacob T" userId="2c58e2d2-ed8c-4a50-a8c1-d28b636d6782" providerId="ADAL" clId="{566A33C0-0387-455C-9122-1BC65B88B631}" dt="2024-04-22T20:01:27.407" v="18701" actId="478"/>
          <ac:grpSpMkLst>
            <pc:docMk/>
            <pc:sldMk cId="3933958063" sldId="528"/>
            <ac:grpSpMk id="9" creationId="{806A5D70-D2C7-8310-5C2D-265AEB307563}"/>
          </ac:grpSpMkLst>
        </pc:grpChg>
      </pc:sldChg>
      <pc:sldChg chg="addSp delSp modSp add mod modNotesTx">
        <pc:chgData name="Lapenna, Jacob T" userId="2c58e2d2-ed8c-4a50-a8c1-d28b636d6782" providerId="ADAL" clId="{566A33C0-0387-455C-9122-1BC65B88B631}" dt="2024-05-15T19:00:51.161" v="26867" actId="20577"/>
        <pc:sldMkLst>
          <pc:docMk/>
          <pc:sldMk cId="224936137" sldId="529"/>
        </pc:sldMkLst>
        <pc:spChg chg="mod">
          <ac:chgData name="Lapenna, Jacob T" userId="2c58e2d2-ed8c-4a50-a8c1-d28b636d6782" providerId="ADAL" clId="{566A33C0-0387-455C-9122-1BC65B88B631}" dt="2024-04-24T20:15:20.463" v="19635" actId="20577"/>
          <ac:spMkLst>
            <pc:docMk/>
            <pc:sldMk cId="224936137" sldId="529"/>
            <ac:spMk id="2" creationId="{D4E922B4-7301-C00B-5EFB-2A0A5268ECFB}"/>
          </ac:spMkLst>
        </pc:spChg>
        <pc:spChg chg="mod">
          <ac:chgData name="Lapenna, Jacob T" userId="2c58e2d2-ed8c-4a50-a8c1-d28b636d6782" providerId="ADAL" clId="{566A33C0-0387-455C-9122-1BC65B88B631}" dt="2024-05-15T19:00:51.161" v="26867" actId="20577"/>
          <ac:spMkLst>
            <pc:docMk/>
            <pc:sldMk cId="224936137" sldId="529"/>
            <ac:spMk id="3" creationId="{F0F03153-0203-4D27-4E9D-03B55328D75A}"/>
          </ac:spMkLst>
        </pc:spChg>
        <pc:picChg chg="add del mod">
          <ac:chgData name="Lapenna, Jacob T" userId="2c58e2d2-ed8c-4a50-a8c1-d28b636d6782" providerId="ADAL" clId="{566A33C0-0387-455C-9122-1BC65B88B631}" dt="2024-04-22T20:25:08.071" v="18918" actId="478"/>
          <ac:picMkLst>
            <pc:docMk/>
            <pc:sldMk cId="224936137" sldId="529"/>
            <ac:picMk id="6" creationId="{4BE321EC-B6CF-4D00-0842-096751C63D85}"/>
          </ac:picMkLst>
        </pc:picChg>
        <pc:picChg chg="del">
          <ac:chgData name="Lapenna, Jacob T" userId="2c58e2d2-ed8c-4a50-a8c1-d28b636d6782" providerId="ADAL" clId="{566A33C0-0387-455C-9122-1BC65B88B631}" dt="2024-04-22T20:03:28.045" v="18712" actId="478"/>
          <ac:picMkLst>
            <pc:docMk/>
            <pc:sldMk cId="224936137" sldId="529"/>
            <ac:picMk id="8" creationId="{8CCBA07E-1495-4AAC-EBC8-31464F3547F8}"/>
          </ac:picMkLst>
        </pc:picChg>
        <pc:picChg chg="add mod">
          <ac:chgData name="Lapenna, Jacob T" userId="2c58e2d2-ed8c-4a50-a8c1-d28b636d6782" providerId="ADAL" clId="{566A33C0-0387-455C-9122-1BC65B88B631}" dt="2024-04-22T20:03:33.646" v="18714" actId="1076"/>
          <ac:picMkLst>
            <pc:docMk/>
            <pc:sldMk cId="224936137" sldId="529"/>
            <ac:picMk id="63490" creationId="{DB46680B-D444-AB61-BB48-DDA4CBCC8714}"/>
          </ac:picMkLst>
        </pc:picChg>
        <pc:picChg chg="add mod">
          <ac:chgData name="Lapenna, Jacob T" userId="2c58e2d2-ed8c-4a50-a8c1-d28b636d6782" providerId="ADAL" clId="{566A33C0-0387-455C-9122-1BC65B88B631}" dt="2024-04-22T20:06:07.266" v="18863" actId="1076"/>
          <ac:picMkLst>
            <pc:docMk/>
            <pc:sldMk cId="224936137" sldId="529"/>
            <ac:picMk id="63492" creationId="{738B8888-DFAB-F0B8-9B58-1955672B044B}"/>
          </ac:picMkLst>
        </pc:picChg>
      </pc:sldChg>
      <pc:sldChg chg="delSp modSp add del mod">
        <pc:chgData name="Lapenna, Jacob T" userId="2c58e2d2-ed8c-4a50-a8c1-d28b636d6782" providerId="ADAL" clId="{566A33C0-0387-455C-9122-1BC65B88B631}" dt="2024-04-30T19:43:57.965" v="20385" actId="47"/>
        <pc:sldMkLst>
          <pc:docMk/>
          <pc:sldMk cId="3955488680" sldId="530"/>
        </pc:sldMkLst>
        <pc:spChg chg="mod">
          <ac:chgData name="Lapenna, Jacob T" userId="2c58e2d2-ed8c-4a50-a8c1-d28b636d6782" providerId="ADAL" clId="{566A33C0-0387-455C-9122-1BC65B88B631}" dt="2024-04-24T20:16:22.524" v="19693" actId="20577"/>
          <ac:spMkLst>
            <pc:docMk/>
            <pc:sldMk cId="3955488680" sldId="530"/>
            <ac:spMk id="2" creationId="{D4E922B4-7301-C00B-5EFB-2A0A5268ECFB}"/>
          </ac:spMkLst>
        </pc:spChg>
        <pc:spChg chg="mod">
          <ac:chgData name="Lapenna, Jacob T" userId="2c58e2d2-ed8c-4a50-a8c1-d28b636d6782" providerId="ADAL" clId="{566A33C0-0387-455C-9122-1BC65B88B631}" dt="2024-04-22T20:25:28.745" v="18921" actId="207"/>
          <ac:spMkLst>
            <pc:docMk/>
            <pc:sldMk cId="3955488680" sldId="530"/>
            <ac:spMk id="3" creationId="{F0F03153-0203-4D27-4E9D-03B55328D75A}"/>
          </ac:spMkLst>
        </pc:spChg>
        <pc:picChg chg="del">
          <ac:chgData name="Lapenna, Jacob T" userId="2c58e2d2-ed8c-4a50-a8c1-d28b636d6782" providerId="ADAL" clId="{566A33C0-0387-455C-9122-1BC65B88B631}" dt="2024-04-22T20:27:03.741" v="18939" actId="478"/>
          <ac:picMkLst>
            <pc:docMk/>
            <pc:sldMk cId="3955488680" sldId="530"/>
            <ac:picMk id="6" creationId="{4BE321EC-B6CF-4D00-0842-096751C63D85}"/>
          </ac:picMkLst>
        </pc:picChg>
      </pc:sldChg>
      <pc:sldChg chg="delSp modSp add del mod">
        <pc:chgData name="Lapenna, Jacob T" userId="2c58e2d2-ed8c-4a50-a8c1-d28b636d6782" providerId="ADAL" clId="{566A33C0-0387-455C-9122-1BC65B88B631}" dt="2024-04-30T19:43:59.230" v="20386" actId="47"/>
        <pc:sldMkLst>
          <pc:docMk/>
          <pc:sldMk cId="541948754" sldId="531"/>
        </pc:sldMkLst>
        <pc:spChg chg="mod">
          <ac:chgData name="Lapenna, Jacob T" userId="2c58e2d2-ed8c-4a50-a8c1-d28b636d6782" providerId="ADAL" clId="{566A33C0-0387-455C-9122-1BC65B88B631}" dt="2024-04-24T20:16:38.316" v="19702" actId="20577"/>
          <ac:spMkLst>
            <pc:docMk/>
            <pc:sldMk cId="541948754" sldId="531"/>
            <ac:spMk id="2" creationId="{D4E922B4-7301-C00B-5EFB-2A0A5268ECFB}"/>
          </ac:spMkLst>
        </pc:spChg>
        <pc:spChg chg="mod">
          <ac:chgData name="Lapenna, Jacob T" userId="2c58e2d2-ed8c-4a50-a8c1-d28b636d6782" providerId="ADAL" clId="{566A33C0-0387-455C-9122-1BC65B88B631}" dt="2024-04-22T20:25:38.996" v="18923" actId="207"/>
          <ac:spMkLst>
            <pc:docMk/>
            <pc:sldMk cId="541948754" sldId="531"/>
            <ac:spMk id="3" creationId="{F0F03153-0203-4D27-4E9D-03B55328D75A}"/>
          </ac:spMkLst>
        </pc:spChg>
        <pc:picChg chg="del">
          <ac:chgData name="Lapenna, Jacob T" userId="2c58e2d2-ed8c-4a50-a8c1-d28b636d6782" providerId="ADAL" clId="{566A33C0-0387-455C-9122-1BC65B88B631}" dt="2024-04-22T20:27:00.517" v="18938" actId="478"/>
          <ac:picMkLst>
            <pc:docMk/>
            <pc:sldMk cId="541948754" sldId="531"/>
            <ac:picMk id="6" creationId="{4BE321EC-B6CF-4D00-0842-096751C63D85}"/>
          </ac:picMkLst>
        </pc:picChg>
      </pc:sldChg>
      <pc:sldChg chg="delSp modSp add mod">
        <pc:chgData name="Lapenna, Jacob T" userId="2c58e2d2-ed8c-4a50-a8c1-d28b636d6782" providerId="ADAL" clId="{566A33C0-0387-455C-9122-1BC65B88B631}" dt="2024-04-30T19:44:53.317" v="20394" actId="20577"/>
        <pc:sldMkLst>
          <pc:docMk/>
          <pc:sldMk cId="2850611210" sldId="532"/>
        </pc:sldMkLst>
        <pc:spChg chg="mod">
          <ac:chgData name="Lapenna, Jacob T" userId="2c58e2d2-ed8c-4a50-a8c1-d28b636d6782" providerId="ADAL" clId="{566A33C0-0387-455C-9122-1BC65B88B631}" dt="2024-04-24T20:16:46.781" v="19711" actId="20577"/>
          <ac:spMkLst>
            <pc:docMk/>
            <pc:sldMk cId="2850611210" sldId="532"/>
            <ac:spMk id="2" creationId="{D4E922B4-7301-C00B-5EFB-2A0A5268ECFB}"/>
          </ac:spMkLst>
        </pc:spChg>
        <pc:spChg chg="mod">
          <ac:chgData name="Lapenna, Jacob T" userId="2c58e2d2-ed8c-4a50-a8c1-d28b636d6782" providerId="ADAL" clId="{566A33C0-0387-455C-9122-1BC65B88B631}" dt="2024-04-30T19:44:53.317" v="20394" actId="20577"/>
          <ac:spMkLst>
            <pc:docMk/>
            <pc:sldMk cId="2850611210" sldId="532"/>
            <ac:spMk id="3" creationId="{F0F03153-0203-4D27-4E9D-03B55328D75A}"/>
          </ac:spMkLst>
        </pc:spChg>
        <pc:picChg chg="del">
          <ac:chgData name="Lapenna, Jacob T" userId="2c58e2d2-ed8c-4a50-a8c1-d28b636d6782" providerId="ADAL" clId="{566A33C0-0387-455C-9122-1BC65B88B631}" dt="2024-04-22T20:26:57.640" v="18937" actId="478"/>
          <ac:picMkLst>
            <pc:docMk/>
            <pc:sldMk cId="2850611210" sldId="532"/>
            <ac:picMk id="6" creationId="{4BE321EC-B6CF-4D00-0842-096751C63D85}"/>
          </ac:picMkLst>
        </pc:picChg>
      </pc:sldChg>
      <pc:sldChg chg="delSp modSp add del mod">
        <pc:chgData name="Lapenna, Jacob T" userId="2c58e2d2-ed8c-4a50-a8c1-d28b636d6782" providerId="ADAL" clId="{566A33C0-0387-455C-9122-1BC65B88B631}" dt="2024-04-30T19:44:06.654" v="20387" actId="47"/>
        <pc:sldMkLst>
          <pc:docMk/>
          <pc:sldMk cId="2860638127" sldId="533"/>
        </pc:sldMkLst>
        <pc:spChg chg="mod">
          <ac:chgData name="Lapenna, Jacob T" userId="2c58e2d2-ed8c-4a50-a8c1-d28b636d6782" providerId="ADAL" clId="{566A33C0-0387-455C-9122-1BC65B88B631}" dt="2024-04-24T20:16:53.085" v="19720" actId="20577"/>
          <ac:spMkLst>
            <pc:docMk/>
            <pc:sldMk cId="2860638127" sldId="533"/>
            <ac:spMk id="2" creationId="{D4E922B4-7301-C00B-5EFB-2A0A5268ECFB}"/>
          </ac:spMkLst>
        </pc:spChg>
        <pc:spChg chg="mod">
          <ac:chgData name="Lapenna, Jacob T" userId="2c58e2d2-ed8c-4a50-a8c1-d28b636d6782" providerId="ADAL" clId="{566A33C0-0387-455C-9122-1BC65B88B631}" dt="2024-04-22T20:25:59.340" v="18927" actId="207"/>
          <ac:spMkLst>
            <pc:docMk/>
            <pc:sldMk cId="2860638127" sldId="533"/>
            <ac:spMk id="3" creationId="{F0F03153-0203-4D27-4E9D-03B55328D75A}"/>
          </ac:spMkLst>
        </pc:spChg>
        <pc:picChg chg="del">
          <ac:chgData name="Lapenna, Jacob T" userId="2c58e2d2-ed8c-4a50-a8c1-d28b636d6782" providerId="ADAL" clId="{566A33C0-0387-455C-9122-1BC65B88B631}" dt="2024-04-22T20:26:55.342" v="18936" actId="478"/>
          <ac:picMkLst>
            <pc:docMk/>
            <pc:sldMk cId="2860638127" sldId="533"/>
            <ac:picMk id="6" creationId="{4BE321EC-B6CF-4D00-0842-096751C63D85}"/>
          </ac:picMkLst>
        </pc:picChg>
      </pc:sldChg>
      <pc:sldChg chg="delSp modSp add mod">
        <pc:chgData name="Lapenna, Jacob T" userId="2c58e2d2-ed8c-4a50-a8c1-d28b636d6782" providerId="ADAL" clId="{566A33C0-0387-455C-9122-1BC65B88B631}" dt="2024-04-30T19:44:42.211" v="20392" actId="20577"/>
        <pc:sldMkLst>
          <pc:docMk/>
          <pc:sldMk cId="3641832378" sldId="534"/>
        </pc:sldMkLst>
        <pc:spChg chg="mod">
          <ac:chgData name="Lapenna, Jacob T" userId="2c58e2d2-ed8c-4a50-a8c1-d28b636d6782" providerId="ADAL" clId="{566A33C0-0387-455C-9122-1BC65B88B631}" dt="2024-04-24T20:17:00.636" v="19729" actId="20577"/>
          <ac:spMkLst>
            <pc:docMk/>
            <pc:sldMk cId="3641832378" sldId="534"/>
            <ac:spMk id="2" creationId="{D4E922B4-7301-C00B-5EFB-2A0A5268ECFB}"/>
          </ac:spMkLst>
        </pc:spChg>
        <pc:spChg chg="mod">
          <ac:chgData name="Lapenna, Jacob T" userId="2c58e2d2-ed8c-4a50-a8c1-d28b636d6782" providerId="ADAL" clId="{566A33C0-0387-455C-9122-1BC65B88B631}" dt="2024-04-30T19:44:42.211" v="20392" actId="20577"/>
          <ac:spMkLst>
            <pc:docMk/>
            <pc:sldMk cId="3641832378" sldId="534"/>
            <ac:spMk id="3" creationId="{F0F03153-0203-4D27-4E9D-03B55328D75A}"/>
          </ac:spMkLst>
        </pc:spChg>
        <pc:picChg chg="del">
          <ac:chgData name="Lapenna, Jacob T" userId="2c58e2d2-ed8c-4a50-a8c1-d28b636d6782" providerId="ADAL" clId="{566A33C0-0387-455C-9122-1BC65B88B631}" dt="2024-04-22T20:26:53.161" v="18935" actId="478"/>
          <ac:picMkLst>
            <pc:docMk/>
            <pc:sldMk cId="3641832378" sldId="534"/>
            <ac:picMk id="6" creationId="{4BE321EC-B6CF-4D00-0842-096751C63D85}"/>
          </ac:picMkLst>
        </pc:picChg>
      </pc:sldChg>
      <pc:sldChg chg="delSp modSp add mod">
        <pc:chgData name="Lapenna, Jacob T" userId="2c58e2d2-ed8c-4a50-a8c1-d28b636d6782" providerId="ADAL" clId="{566A33C0-0387-455C-9122-1BC65B88B631}" dt="2024-04-30T19:44:28.210" v="20390" actId="20577"/>
        <pc:sldMkLst>
          <pc:docMk/>
          <pc:sldMk cId="668985110" sldId="535"/>
        </pc:sldMkLst>
        <pc:spChg chg="mod">
          <ac:chgData name="Lapenna, Jacob T" userId="2c58e2d2-ed8c-4a50-a8c1-d28b636d6782" providerId="ADAL" clId="{566A33C0-0387-455C-9122-1BC65B88B631}" dt="2024-04-24T20:17:08.140" v="19738" actId="20577"/>
          <ac:spMkLst>
            <pc:docMk/>
            <pc:sldMk cId="668985110" sldId="535"/>
            <ac:spMk id="2" creationId="{D4E922B4-7301-C00B-5EFB-2A0A5268ECFB}"/>
          </ac:spMkLst>
        </pc:spChg>
        <pc:spChg chg="mod">
          <ac:chgData name="Lapenna, Jacob T" userId="2c58e2d2-ed8c-4a50-a8c1-d28b636d6782" providerId="ADAL" clId="{566A33C0-0387-455C-9122-1BC65B88B631}" dt="2024-04-30T19:44:28.210" v="20390" actId="20577"/>
          <ac:spMkLst>
            <pc:docMk/>
            <pc:sldMk cId="668985110" sldId="535"/>
            <ac:spMk id="3" creationId="{F0F03153-0203-4D27-4E9D-03B55328D75A}"/>
          </ac:spMkLst>
        </pc:spChg>
        <pc:picChg chg="mod">
          <ac:chgData name="Lapenna, Jacob T" userId="2c58e2d2-ed8c-4a50-a8c1-d28b636d6782" providerId="ADAL" clId="{566A33C0-0387-455C-9122-1BC65B88B631}" dt="2024-04-22T20:26:47.902" v="18934" actId="1076"/>
          <ac:picMkLst>
            <pc:docMk/>
            <pc:sldMk cId="668985110" sldId="535"/>
            <ac:picMk id="6" creationId="{4BE321EC-B6CF-4D00-0842-096751C63D85}"/>
          </ac:picMkLst>
        </pc:picChg>
        <pc:picChg chg="del">
          <ac:chgData name="Lapenna, Jacob T" userId="2c58e2d2-ed8c-4a50-a8c1-d28b636d6782" providerId="ADAL" clId="{566A33C0-0387-455C-9122-1BC65B88B631}" dt="2024-04-22T20:26:35.833" v="18931" actId="478"/>
          <ac:picMkLst>
            <pc:docMk/>
            <pc:sldMk cId="668985110" sldId="535"/>
            <ac:picMk id="63490" creationId="{DB46680B-D444-AB61-BB48-DDA4CBCC8714}"/>
          </ac:picMkLst>
        </pc:picChg>
        <pc:picChg chg="del">
          <ac:chgData name="Lapenna, Jacob T" userId="2c58e2d2-ed8c-4a50-a8c1-d28b636d6782" providerId="ADAL" clId="{566A33C0-0387-455C-9122-1BC65B88B631}" dt="2024-04-22T20:26:36.641" v="18932" actId="478"/>
          <ac:picMkLst>
            <pc:docMk/>
            <pc:sldMk cId="668985110" sldId="535"/>
            <ac:picMk id="63492" creationId="{738B8888-DFAB-F0B8-9B58-1955672B044B}"/>
          </ac:picMkLst>
        </pc:picChg>
      </pc:sldChg>
      <pc:sldChg chg="modSp add del mod">
        <pc:chgData name="Lapenna, Jacob T" userId="2c58e2d2-ed8c-4a50-a8c1-d28b636d6782" providerId="ADAL" clId="{566A33C0-0387-455C-9122-1BC65B88B631}" dt="2024-04-24T20:21:45.547" v="19792" actId="47"/>
        <pc:sldMkLst>
          <pc:docMk/>
          <pc:sldMk cId="1435957971" sldId="536"/>
        </pc:sldMkLst>
        <pc:spChg chg="mod">
          <ac:chgData name="Lapenna, Jacob T" userId="2c58e2d2-ed8c-4a50-a8c1-d28b636d6782" providerId="ADAL" clId="{566A33C0-0387-455C-9122-1BC65B88B631}" dt="2024-04-22T20:29:55.294" v="19001" actId="14100"/>
          <ac:spMkLst>
            <pc:docMk/>
            <pc:sldMk cId="1435957971" sldId="536"/>
            <ac:spMk id="28" creationId="{79652D5F-23C9-F811-1283-1711DF408397}"/>
          </ac:spMkLst>
        </pc:spChg>
      </pc:sldChg>
      <pc:sldChg chg="addSp modSp add del mod">
        <pc:chgData name="Lapenna, Jacob T" userId="2c58e2d2-ed8c-4a50-a8c1-d28b636d6782" providerId="ADAL" clId="{566A33C0-0387-455C-9122-1BC65B88B631}" dt="2024-04-22T20:31:26.260" v="19012" actId="47"/>
        <pc:sldMkLst>
          <pc:docMk/>
          <pc:sldMk cId="1457270772" sldId="537"/>
        </pc:sldMkLst>
        <pc:spChg chg="add mod">
          <ac:chgData name="Lapenna, Jacob T" userId="2c58e2d2-ed8c-4a50-a8c1-d28b636d6782" providerId="ADAL" clId="{566A33C0-0387-455C-9122-1BC65B88B631}" dt="2024-04-22T20:30:45.581" v="19006" actId="14100"/>
          <ac:spMkLst>
            <pc:docMk/>
            <pc:sldMk cId="1457270772" sldId="537"/>
            <ac:spMk id="2" creationId="{9612E690-80DC-2A80-0327-A2363183FCDD}"/>
          </ac:spMkLst>
        </pc:spChg>
        <pc:spChg chg="mod">
          <ac:chgData name="Lapenna, Jacob T" userId="2c58e2d2-ed8c-4a50-a8c1-d28b636d6782" providerId="ADAL" clId="{566A33C0-0387-455C-9122-1BC65B88B631}" dt="2024-04-22T20:30:56.479" v="19007" actId="14100"/>
          <ac:spMkLst>
            <pc:docMk/>
            <pc:sldMk cId="1457270772" sldId="537"/>
            <ac:spMk id="28" creationId="{79652D5F-23C9-F811-1283-1711DF408397}"/>
          </ac:spMkLst>
        </pc:spChg>
      </pc:sldChg>
      <pc:sldChg chg="modSp add del mod">
        <pc:chgData name="Lapenna, Jacob T" userId="2c58e2d2-ed8c-4a50-a8c1-d28b636d6782" providerId="ADAL" clId="{566A33C0-0387-455C-9122-1BC65B88B631}" dt="2024-04-24T20:21:45.547" v="19792" actId="47"/>
        <pc:sldMkLst>
          <pc:docMk/>
          <pc:sldMk cId="1545997287" sldId="538"/>
        </pc:sldMkLst>
        <pc:spChg chg="mod">
          <ac:chgData name="Lapenna, Jacob T" userId="2c58e2d2-ed8c-4a50-a8c1-d28b636d6782" providerId="ADAL" clId="{566A33C0-0387-455C-9122-1BC65B88B631}" dt="2024-04-22T20:31:21.471" v="19011" actId="14100"/>
          <ac:spMkLst>
            <pc:docMk/>
            <pc:sldMk cId="1545997287" sldId="538"/>
            <ac:spMk id="2" creationId="{9612E690-80DC-2A80-0327-A2363183FCDD}"/>
          </ac:spMkLst>
        </pc:spChg>
        <pc:spChg chg="mod">
          <ac:chgData name="Lapenna, Jacob T" userId="2c58e2d2-ed8c-4a50-a8c1-d28b636d6782" providerId="ADAL" clId="{566A33C0-0387-455C-9122-1BC65B88B631}" dt="2024-04-22T20:31:11.335" v="19009" actId="14100"/>
          <ac:spMkLst>
            <pc:docMk/>
            <pc:sldMk cId="1545997287" sldId="538"/>
            <ac:spMk id="28" creationId="{79652D5F-23C9-F811-1283-1711DF408397}"/>
          </ac:spMkLst>
        </pc:spChg>
      </pc:sldChg>
      <pc:sldChg chg="modSp add del mod">
        <pc:chgData name="Lapenna, Jacob T" userId="2c58e2d2-ed8c-4a50-a8c1-d28b636d6782" providerId="ADAL" clId="{566A33C0-0387-455C-9122-1BC65B88B631}" dt="2024-04-24T20:21:45.547" v="19792" actId="47"/>
        <pc:sldMkLst>
          <pc:docMk/>
          <pc:sldMk cId="4094757642" sldId="539"/>
        </pc:sldMkLst>
        <pc:spChg chg="mod">
          <ac:chgData name="Lapenna, Jacob T" userId="2c58e2d2-ed8c-4a50-a8c1-d28b636d6782" providerId="ADAL" clId="{566A33C0-0387-455C-9122-1BC65B88B631}" dt="2024-04-22T20:31:40.673" v="19015" actId="14100"/>
          <ac:spMkLst>
            <pc:docMk/>
            <pc:sldMk cId="4094757642" sldId="539"/>
            <ac:spMk id="2" creationId="{9612E690-80DC-2A80-0327-A2363183FCDD}"/>
          </ac:spMkLst>
        </pc:spChg>
        <pc:spChg chg="mod">
          <ac:chgData name="Lapenna, Jacob T" userId="2c58e2d2-ed8c-4a50-a8c1-d28b636d6782" providerId="ADAL" clId="{566A33C0-0387-455C-9122-1BC65B88B631}" dt="2024-04-22T20:31:36.654" v="19014" actId="14100"/>
          <ac:spMkLst>
            <pc:docMk/>
            <pc:sldMk cId="4094757642" sldId="539"/>
            <ac:spMk id="28" creationId="{79652D5F-23C9-F811-1283-1711DF408397}"/>
          </ac:spMkLst>
        </pc:spChg>
      </pc:sldChg>
      <pc:sldChg chg="delSp modSp add del mod">
        <pc:chgData name="Lapenna, Jacob T" userId="2c58e2d2-ed8c-4a50-a8c1-d28b636d6782" providerId="ADAL" clId="{566A33C0-0387-455C-9122-1BC65B88B631}" dt="2024-04-24T20:21:45.547" v="19792" actId="47"/>
        <pc:sldMkLst>
          <pc:docMk/>
          <pc:sldMk cId="999602428" sldId="540"/>
        </pc:sldMkLst>
        <pc:spChg chg="mod">
          <ac:chgData name="Lapenna, Jacob T" userId="2c58e2d2-ed8c-4a50-a8c1-d28b636d6782" providerId="ADAL" clId="{566A33C0-0387-455C-9122-1BC65B88B631}" dt="2024-04-22T20:31:56.893" v="19019" actId="14100"/>
          <ac:spMkLst>
            <pc:docMk/>
            <pc:sldMk cId="999602428" sldId="540"/>
            <ac:spMk id="2" creationId="{9612E690-80DC-2A80-0327-A2363183FCDD}"/>
          </ac:spMkLst>
        </pc:spChg>
        <pc:spChg chg="del">
          <ac:chgData name="Lapenna, Jacob T" userId="2c58e2d2-ed8c-4a50-a8c1-d28b636d6782" providerId="ADAL" clId="{566A33C0-0387-455C-9122-1BC65B88B631}" dt="2024-04-22T20:31:48.184" v="19017" actId="478"/>
          <ac:spMkLst>
            <pc:docMk/>
            <pc:sldMk cId="999602428" sldId="540"/>
            <ac:spMk id="28" creationId="{79652D5F-23C9-F811-1283-1711DF408397}"/>
          </ac:spMkLst>
        </pc:spChg>
      </pc:sldChg>
      <pc:sldChg chg="add del">
        <pc:chgData name="Lapenna, Jacob T" userId="2c58e2d2-ed8c-4a50-a8c1-d28b636d6782" providerId="ADAL" clId="{566A33C0-0387-455C-9122-1BC65B88B631}" dt="2024-04-24T20:21:45.547" v="19792" actId="47"/>
        <pc:sldMkLst>
          <pc:docMk/>
          <pc:sldMk cId="537478731" sldId="541"/>
        </pc:sldMkLst>
      </pc:sldChg>
      <pc:sldChg chg="addSp delSp modSp add del mod ord">
        <pc:chgData name="Lapenna, Jacob T" userId="2c58e2d2-ed8c-4a50-a8c1-d28b636d6782" providerId="ADAL" clId="{566A33C0-0387-455C-9122-1BC65B88B631}" dt="2024-04-24T20:21:45.547" v="19792" actId="47"/>
        <pc:sldMkLst>
          <pc:docMk/>
          <pc:sldMk cId="3107944428" sldId="542"/>
        </pc:sldMkLst>
        <pc:spChg chg="del">
          <ac:chgData name="Lapenna, Jacob T" userId="2c58e2d2-ed8c-4a50-a8c1-d28b636d6782" providerId="ADAL" clId="{566A33C0-0387-455C-9122-1BC65B88B631}" dt="2024-04-22T20:36:04.555" v="19023" actId="478"/>
          <ac:spMkLst>
            <pc:docMk/>
            <pc:sldMk cId="3107944428" sldId="542"/>
            <ac:spMk id="2" creationId="{9612E690-80DC-2A80-0327-A2363183FCDD}"/>
          </ac:spMkLst>
        </pc:spChg>
        <pc:spChg chg="add mod">
          <ac:chgData name="Lapenna, Jacob T" userId="2c58e2d2-ed8c-4a50-a8c1-d28b636d6782" providerId="ADAL" clId="{566A33C0-0387-455C-9122-1BC65B88B631}" dt="2024-04-22T20:36:51.499" v="19097" actId="20577"/>
          <ac:spMkLst>
            <pc:docMk/>
            <pc:sldMk cId="3107944428" sldId="542"/>
            <ac:spMk id="5" creationId="{5EF37FA5-3122-FA26-76F4-AC65BE8EA0FF}"/>
          </ac:spMkLst>
        </pc:spChg>
        <pc:spChg chg="del">
          <ac:chgData name="Lapenna, Jacob T" userId="2c58e2d2-ed8c-4a50-a8c1-d28b636d6782" providerId="ADAL" clId="{566A33C0-0387-455C-9122-1BC65B88B631}" dt="2024-04-22T20:36:01.003" v="19022" actId="478"/>
          <ac:spMkLst>
            <pc:docMk/>
            <pc:sldMk cId="3107944428" sldId="542"/>
            <ac:spMk id="14" creationId="{6F8A74D7-B8F9-EBAA-02A1-28276C02A797}"/>
          </ac:spMkLst>
        </pc:spChg>
      </pc:sldChg>
      <pc:sldChg chg="addSp delSp modSp add del mod">
        <pc:chgData name="Lapenna, Jacob T" userId="2c58e2d2-ed8c-4a50-a8c1-d28b636d6782" providerId="ADAL" clId="{566A33C0-0387-455C-9122-1BC65B88B631}" dt="2024-04-22T21:00:34.433" v="19164" actId="47"/>
        <pc:sldMkLst>
          <pc:docMk/>
          <pc:sldMk cId="3108036840" sldId="543"/>
        </pc:sldMkLst>
        <pc:spChg chg="add del">
          <ac:chgData name="Lapenna, Jacob T" userId="2c58e2d2-ed8c-4a50-a8c1-d28b636d6782" providerId="ADAL" clId="{566A33C0-0387-455C-9122-1BC65B88B631}" dt="2024-04-22T20:56:17.392" v="19105" actId="478"/>
          <ac:spMkLst>
            <pc:docMk/>
            <pc:sldMk cId="3108036840" sldId="543"/>
            <ac:spMk id="2" creationId="{9612E690-80DC-2A80-0327-A2363183FCDD}"/>
          </ac:spMkLst>
        </pc:spChg>
        <pc:spChg chg="add del mod">
          <ac:chgData name="Lapenna, Jacob T" userId="2c58e2d2-ed8c-4a50-a8c1-d28b636d6782" providerId="ADAL" clId="{566A33C0-0387-455C-9122-1BC65B88B631}" dt="2024-04-22T20:57:26.790" v="19144" actId="478"/>
          <ac:spMkLst>
            <pc:docMk/>
            <pc:sldMk cId="3108036840" sldId="543"/>
            <ac:spMk id="3" creationId="{4A343807-C5A6-3BFC-2072-E1724FD13437}"/>
          </ac:spMkLst>
        </pc:spChg>
        <pc:spChg chg="add del mod">
          <ac:chgData name="Lapenna, Jacob T" userId="2c58e2d2-ed8c-4a50-a8c1-d28b636d6782" providerId="ADAL" clId="{566A33C0-0387-455C-9122-1BC65B88B631}" dt="2024-04-22T20:57:25.955" v="19143" actId="478"/>
          <ac:spMkLst>
            <pc:docMk/>
            <pc:sldMk cId="3108036840" sldId="543"/>
            <ac:spMk id="6" creationId="{AC5780A0-B7AC-2DCF-DF83-F1943C92C084}"/>
          </ac:spMkLst>
        </pc:spChg>
        <pc:spChg chg="add mod">
          <ac:chgData name="Lapenna, Jacob T" userId="2c58e2d2-ed8c-4a50-a8c1-d28b636d6782" providerId="ADAL" clId="{566A33C0-0387-455C-9122-1BC65B88B631}" dt="2024-04-22T20:59:44.056" v="19161" actId="207"/>
          <ac:spMkLst>
            <pc:docMk/>
            <pc:sldMk cId="3108036840" sldId="543"/>
            <ac:spMk id="7" creationId="{2815C796-1DA3-3323-309A-C8A00802AF33}"/>
          </ac:spMkLst>
        </pc:spChg>
        <pc:spChg chg="add del">
          <ac:chgData name="Lapenna, Jacob T" userId="2c58e2d2-ed8c-4a50-a8c1-d28b636d6782" providerId="ADAL" clId="{566A33C0-0387-455C-9122-1BC65B88B631}" dt="2024-04-22T20:58:20.436" v="19153" actId="22"/>
          <ac:spMkLst>
            <pc:docMk/>
            <pc:sldMk cId="3108036840" sldId="543"/>
            <ac:spMk id="9" creationId="{082698A8-D4E2-18C6-C1EC-AA801936548A}"/>
          </ac:spMkLst>
        </pc:spChg>
        <pc:spChg chg="add mod">
          <ac:chgData name="Lapenna, Jacob T" userId="2c58e2d2-ed8c-4a50-a8c1-d28b636d6782" providerId="ADAL" clId="{566A33C0-0387-455C-9122-1BC65B88B631}" dt="2024-04-22T20:59:49.845" v="19162" actId="207"/>
          <ac:spMkLst>
            <pc:docMk/>
            <pc:sldMk cId="3108036840" sldId="543"/>
            <ac:spMk id="10" creationId="{2F29BC73-BADC-21A8-D634-57337555E93C}"/>
          </ac:spMkLst>
        </pc:spChg>
        <pc:spChg chg="mod">
          <ac:chgData name="Lapenna, Jacob T" userId="2c58e2d2-ed8c-4a50-a8c1-d28b636d6782" providerId="ADAL" clId="{566A33C0-0387-455C-9122-1BC65B88B631}" dt="2024-04-22T20:57:00.590" v="19140" actId="20577"/>
          <ac:spMkLst>
            <pc:docMk/>
            <pc:sldMk cId="3108036840" sldId="543"/>
            <ac:spMk id="11" creationId="{F57D4109-B782-3B1E-1EA1-7D3A3E728263}"/>
          </ac:spMkLst>
        </pc:spChg>
        <pc:spChg chg="add mod">
          <ac:chgData name="Lapenna, Jacob T" userId="2c58e2d2-ed8c-4a50-a8c1-d28b636d6782" providerId="ADAL" clId="{566A33C0-0387-455C-9122-1BC65B88B631}" dt="2024-04-22T20:58:43.707" v="19156"/>
          <ac:spMkLst>
            <pc:docMk/>
            <pc:sldMk cId="3108036840" sldId="543"/>
            <ac:spMk id="13" creationId="{1E7D3CEC-DD50-4A3B-4971-E3DB26D4930F}"/>
          </ac:spMkLst>
        </pc:spChg>
        <pc:spChg chg="del mod">
          <ac:chgData name="Lapenna, Jacob T" userId="2c58e2d2-ed8c-4a50-a8c1-d28b636d6782" providerId="ADAL" clId="{566A33C0-0387-455C-9122-1BC65B88B631}" dt="2024-04-22T20:56:05.954" v="19100" actId="478"/>
          <ac:spMkLst>
            <pc:docMk/>
            <pc:sldMk cId="3108036840" sldId="543"/>
            <ac:spMk id="14" creationId="{6F8A74D7-B8F9-EBAA-02A1-28276C02A797}"/>
          </ac:spMkLst>
        </pc:spChg>
      </pc:sldChg>
      <pc:sldChg chg="add del">
        <pc:chgData name="Lapenna, Jacob T" userId="2c58e2d2-ed8c-4a50-a8c1-d28b636d6782" providerId="ADAL" clId="{566A33C0-0387-455C-9122-1BC65B88B631}" dt="2024-04-22T21:02:36.675" v="19250" actId="47"/>
        <pc:sldMkLst>
          <pc:docMk/>
          <pc:sldMk cId="2625185262" sldId="544"/>
        </pc:sldMkLst>
      </pc:sldChg>
      <pc:sldChg chg="add del">
        <pc:chgData name="Lapenna, Jacob T" userId="2c58e2d2-ed8c-4a50-a8c1-d28b636d6782" providerId="ADAL" clId="{566A33C0-0387-455C-9122-1BC65B88B631}" dt="2024-04-22T21:02:38.561" v="19251" actId="47"/>
        <pc:sldMkLst>
          <pc:docMk/>
          <pc:sldMk cId="1985239673" sldId="545"/>
        </pc:sldMkLst>
      </pc:sldChg>
      <pc:sldChg chg="addSp modSp add del mod">
        <pc:chgData name="Lapenna, Jacob T" userId="2c58e2d2-ed8c-4a50-a8c1-d28b636d6782" providerId="ADAL" clId="{566A33C0-0387-455C-9122-1BC65B88B631}" dt="2024-04-24T20:21:45.547" v="19792" actId="47"/>
        <pc:sldMkLst>
          <pc:docMk/>
          <pc:sldMk cId="1683681163" sldId="546"/>
        </pc:sldMkLst>
        <pc:spChg chg="add mod ord">
          <ac:chgData name="Lapenna, Jacob T" userId="2c58e2d2-ed8c-4a50-a8c1-d28b636d6782" providerId="ADAL" clId="{566A33C0-0387-455C-9122-1BC65B88B631}" dt="2024-04-22T21:01:53.033" v="19242" actId="14100"/>
          <ac:spMkLst>
            <pc:docMk/>
            <pc:sldMk cId="1683681163" sldId="546"/>
            <ac:spMk id="2" creationId="{3484CEB8-6E9D-7AD4-E2CA-304568892EF4}"/>
          </ac:spMkLst>
        </pc:spChg>
        <pc:spChg chg="add mod">
          <ac:chgData name="Lapenna, Jacob T" userId="2c58e2d2-ed8c-4a50-a8c1-d28b636d6782" providerId="ADAL" clId="{566A33C0-0387-455C-9122-1BC65B88B631}" dt="2024-04-22T21:02:09.197" v="19245" actId="1076"/>
          <ac:spMkLst>
            <pc:docMk/>
            <pc:sldMk cId="1683681163" sldId="546"/>
            <ac:spMk id="3" creationId="{1A33F237-58E3-C923-402B-721AE11183F6}"/>
          </ac:spMkLst>
        </pc:spChg>
        <pc:spChg chg="mod">
          <ac:chgData name="Lapenna, Jacob T" userId="2c58e2d2-ed8c-4a50-a8c1-d28b636d6782" providerId="ADAL" clId="{566A33C0-0387-455C-9122-1BC65B88B631}" dt="2024-04-22T21:01:45.613" v="19241" actId="1035"/>
          <ac:spMkLst>
            <pc:docMk/>
            <pc:sldMk cId="1683681163" sldId="546"/>
            <ac:spMk id="7" creationId="{2815C796-1DA3-3323-309A-C8A00802AF33}"/>
          </ac:spMkLst>
        </pc:spChg>
        <pc:spChg chg="mod ord">
          <ac:chgData name="Lapenna, Jacob T" userId="2c58e2d2-ed8c-4a50-a8c1-d28b636d6782" providerId="ADAL" clId="{566A33C0-0387-455C-9122-1BC65B88B631}" dt="2024-04-22T21:02:31.743" v="19249" actId="14100"/>
          <ac:spMkLst>
            <pc:docMk/>
            <pc:sldMk cId="1683681163" sldId="546"/>
            <ac:spMk id="10" creationId="{2F29BC73-BADC-21A8-D634-57337555E93C}"/>
          </ac:spMkLst>
        </pc:spChg>
      </pc:sldChg>
      <pc:sldChg chg="add del">
        <pc:chgData name="Lapenna, Jacob T" userId="2c58e2d2-ed8c-4a50-a8c1-d28b636d6782" providerId="ADAL" clId="{566A33C0-0387-455C-9122-1BC65B88B631}" dt="2024-04-22T21:00:51.200" v="19166" actId="47"/>
        <pc:sldMkLst>
          <pc:docMk/>
          <pc:sldMk cId="2836613604" sldId="547"/>
        </pc:sldMkLst>
      </pc:sldChg>
      <pc:sldChg chg="addSp modSp add del mod">
        <pc:chgData name="Lapenna, Jacob T" userId="2c58e2d2-ed8c-4a50-a8c1-d28b636d6782" providerId="ADAL" clId="{566A33C0-0387-455C-9122-1BC65B88B631}" dt="2024-04-24T20:21:45.547" v="19792" actId="47"/>
        <pc:sldMkLst>
          <pc:docMk/>
          <pc:sldMk cId="4237329047" sldId="547"/>
        </pc:sldMkLst>
        <pc:spChg chg="add mod">
          <ac:chgData name="Lapenna, Jacob T" userId="2c58e2d2-ed8c-4a50-a8c1-d28b636d6782" providerId="ADAL" clId="{566A33C0-0387-455C-9122-1BC65B88B631}" dt="2024-04-22T21:03:17.290" v="19256" actId="14100"/>
          <ac:spMkLst>
            <pc:docMk/>
            <pc:sldMk cId="4237329047" sldId="547"/>
            <ac:spMk id="5" creationId="{42305864-42F2-C502-2673-EA640EAE86B2}"/>
          </ac:spMkLst>
        </pc:spChg>
        <pc:spChg chg="add mod">
          <ac:chgData name="Lapenna, Jacob T" userId="2c58e2d2-ed8c-4a50-a8c1-d28b636d6782" providerId="ADAL" clId="{566A33C0-0387-455C-9122-1BC65B88B631}" dt="2024-04-22T21:03:33.148" v="19274" actId="14100"/>
          <ac:spMkLst>
            <pc:docMk/>
            <pc:sldMk cId="4237329047" sldId="547"/>
            <ac:spMk id="6" creationId="{07611492-D9F4-6EAA-0D41-28EBD3D7EA7C}"/>
          </ac:spMkLst>
        </pc:spChg>
        <pc:spChg chg="add mod">
          <ac:chgData name="Lapenna, Jacob T" userId="2c58e2d2-ed8c-4a50-a8c1-d28b636d6782" providerId="ADAL" clId="{566A33C0-0387-455C-9122-1BC65B88B631}" dt="2024-04-22T21:03:45.624" v="19277" actId="14100"/>
          <ac:spMkLst>
            <pc:docMk/>
            <pc:sldMk cId="4237329047" sldId="547"/>
            <ac:spMk id="8" creationId="{53328A95-2806-4A9E-7B3C-070D76FA2719}"/>
          </ac:spMkLst>
        </pc:spChg>
      </pc:sldChg>
      <pc:sldChg chg="modSp add del mod">
        <pc:chgData name="Lapenna, Jacob T" userId="2c58e2d2-ed8c-4a50-a8c1-d28b636d6782" providerId="ADAL" clId="{566A33C0-0387-455C-9122-1BC65B88B631}" dt="2024-04-24T20:21:45.547" v="19792" actId="47"/>
        <pc:sldMkLst>
          <pc:docMk/>
          <pc:sldMk cId="2986180109" sldId="548"/>
        </pc:sldMkLst>
        <pc:spChg chg="mod">
          <ac:chgData name="Lapenna, Jacob T" userId="2c58e2d2-ed8c-4a50-a8c1-d28b636d6782" providerId="ADAL" clId="{566A33C0-0387-455C-9122-1BC65B88B631}" dt="2024-04-22T21:04:39.905" v="19300" actId="14100"/>
          <ac:spMkLst>
            <pc:docMk/>
            <pc:sldMk cId="2986180109" sldId="548"/>
            <ac:spMk id="5" creationId="{42305864-42F2-C502-2673-EA640EAE86B2}"/>
          </ac:spMkLst>
        </pc:spChg>
        <pc:spChg chg="mod">
          <ac:chgData name="Lapenna, Jacob T" userId="2c58e2d2-ed8c-4a50-a8c1-d28b636d6782" providerId="ADAL" clId="{566A33C0-0387-455C-9122-1BC65B88B631}" dt="2024-04-22T21:04:16.030" v="19281" actId="1076"/>
          <ac:spMkLst>
            <pc:docMk/>
            <pc:sldMk cId="2986180109" sldId="548"/>
            <ac:spMk id="6" creationId="{07611492-D9F4-6EAA-0D41-28EBD3D7EA7C}"/>
          </ac:spMkLst>
        </pc:spChg>
        <pc:spChg chg="mod">
          <ac:chgData name="Lapenna, Jacob T" userId="2c58e2d2-ed8c-4a50-a8c1-d28b636d6782" providerId="ADAL" clId="{566A33C0-0387-455C-9122-1BC65B88B631}" dt="2024-04-22T21:04:55.749" v="19302" actId="14100"/>
          <ac:spMkLst>
            <pc:docMk/>
            <pc:sldMk cId="2986180109" sldId="548"/>
            <ac:spMk id="8" creationId="{53328A95-2806-4A9E-7B3C-070D76FA2719}"/>
          </ac:spMkLst>
        </pc:spChg>
      </pc:sldChg>
      <pc:sldChg chg="add del">
        <pc:chgData name="Lapenna, Jacob T" userId="2c58e2d2-ed8c-4a50-a8c1-d28b636d6782" providerId="ADAL" clId="{566A33C0-0387-455C-9122-1BC65B88B631}" dt="2024-04-22T21:04:04.244" v="19278" actId="47"/>
        <pc:sldMkLst>
          <pc:docMk/>
          <pc:sldMk cId="4210043215" sldId="548"/>
        </pc:sldMkLst>
      </pc:sldChg>
      <pc:sldChg chg="addSp delSp modSp add del mod">
        <pc:chgData name="Lapenna, Jacob T" userId="2c58e2d2-ed8c-4a50-a8c1-d28b636d6782" providerId="ADAL" clId="{566A33C0-0387-455C-9122-1BC65B88B631}" dt="2024-04-24T20:21:45.547" v="19792" actId="47"/>
        <pc:sldMkLst>
          <pc:docMk/>
          <pc:sldMk cId="1576646840" sldId="549"/>
        </pc:sldMkLst>
        <pc:spChg chg="del">
          <ac:chgData name="Lapenna, Jacob T" userId="2c58e2d2-ed8c-4a50-a8c1-d28b636d6782" providerId="ADAL" clId="{566A33C0-0387-455C-9122-1BC65B88B631}" dt="2024-04-22T21:08:41.619" v="19307" actId="478"/>
          <ac:spMkLst>
            <pc:docMk/>
            <pc:sldMk cId="1576646840" sldId="549"/>
            <ac:spMk id="5" creationId="{42305864-42F2-C502-2673-EA640EAE86B2}"/>
          </ac:spMkLst>
        </pc:spChg>
        <pc:spChg chg="mod">
          <ac:chgData name="Lapenna, Jacob T" userId="2c58e2d2-ed8c-4a50-a8c1-d28b636d6782" providerId="ADAL" clId="{566A33C0-0387-455C-9122-1BC65B88B631}" dt="2024-04-22T21:08:48.361" v="19308" actId="14100"/>
          <ac:spMkLst>
            <pc:docMk/>
            <pc:sldMk cId="1576646840" sldId="549"/>
            <ac:spMk id="6" creationId="{07611492-D9F4-6EAA-0D41-28EBD3D7EA7C}"/>
          </ac:spMkLst>
        </pc:spChg>
        <pc:spChg chg="mod">
          <ac:chgData name="Lapenna, Jacob T" userId="2c58e2d2-ed8c-4a50-a8c1-d28b636d6782" providerId="ADAL" clId="{566A33C0-0387-455C-9122-1BC65B88B631}" dt="2024-04-22T21:08:35.433" v="19306" actId="14100"/>
          <ac:spMkLst>
            <pc:docMk/>
            <pc:sldMk cId="1576646840" sldId="549"/>
            <ac:spMk id="8" creationId="{53328A95-2806-4A9E-7B3C-070D76FA2719}"/>
          </ac:spMkLst>
        </pc:spChg>
        <pc:spChg chg="add mod">
          <ac:chgData name="Lapenna, Jacob T" userId="2c58e2d2-ed8c-4a50-a8c1-d28b636d6782" providerId="ADAL" clId="{566A33C0-0387-455C-9122-1BC65B88B631}" dt="2024-04-22T21:09:14.135" v="19311" actId="14100"/>
          <ac:spMkLst>
            <pc:docMk/>
            <pc:sldMk cId="1576646840" sldId="549"/>
            <ac:spMk id="9" creationId="{EF1715EC-7512-D1A5-F748-26E09456C4F6}"/>
          </ac:spMkLst>
        </pc:spChg>
        <pc:spChg chg="add mod">
          <ac:chgData name="Lapenna, Jacob T" userId="2c58e2d2-ed8c-4a50-a8c1-d28b636d6782" providerId="ADAL" clId="{566A33C0-0387-455C-9122-1BC65B88B631}" dt="2024-04-22T21:09:49.056" v="19327" actId="1038"/>
          <ac:spMkLst>
            <pc:docMk/>
            <pc:sldMk cId="1576646840" sldId="549"/>
            <ac:spMk id="13" creationId="{9597736D-9F8B-00DE-368F-C3EE157EE62C}"/>
          </ac:spMkLst>
        </pc:spChg>
      </pc:sldChg>
      <pc:sldChg chg="addSp delSp modSp new mod">
        <pc:chgData name="Lapenna, Jacob T" userId="2c58e2d2-ed8c-4a50-a8c1-d28b636d6782" providerId="ADAL" clId="{566A33C0-0387-455C-9122-1BC65B88B631}" dt="2024-04-24T20:02:39.860" v="19370" actId="20577"/>
        <pc:sldMkLst>
          <pc:docMk/>
          <pc:sldMk cId="3784096319" sldId="550"/>
        </pc:sldMkLst>
        <pc:spChg chg="mod">
          <ac:chgData name="Lapenna, Jacob T" userId="2c58e2d2-ed8c-4a50-a8c1-d28b636d6782" providerId="ADAL" clId="{566A33C0-0387-455C-9122-1BC65B88B631}" dt="2024-04-24T20:02:39.860" v="19370" actId="20577"/>
          <ac:spMkLst>
            <pc:docMk/>
            <pc:sldMk cId="3784096319" sldId="550"/>
            <ac:spMk id="2" creationId="{A6DE2F63-0101-AF1F-0016-B01742286530}"/>
          </ac:spMkLst>
        </pc:spChg>
        <pc:spChg chg="del">
          <ac:chgData name="Lapenna, Jacob T" userId="2c58e2d2-ed8c-4a50-a8c1-d28b636d6782" providerId="ADAL" clId="{566A33C0-0387-455C-9122-1BC65B88B631}" dt="2024-04-24T20:02:09.691" v="19332" actId="478"/>
          <ac:spMkLst>
            <pc:docMk/>
            <pc:sldMk cId="3784096319" sldId="550"/>
            <ac:spMk id="3" creationId="{0A0B53E9-1EFB-35A2-B060-45C2A4C5B9A0}"/>
          </ac:spMkLst>
        </pc:spChg>
        <pc:picChg chg="add mod">
          <ac:chgData name="Lapenna, Jacob T" userId="2c58e2d2-ed8c-4a50-a8c1-d28b636d6782" providerId="ADAL" clId="{566A33C0-0387-455C-9122-1BC65B88B631}" dt="2024-04-24T20:02:23.040" v="19334" actId="1076"/>
          <ac:picMkLst>
            <pc:docMk/>
            <pc:sldMk cId="3784096319" sldId="550"/>
            <ac:picMk id="6" creationId="{6FE99C47-3CC9-3F09-FDDE-311E124CA27B}"/>
          </ac:picMkLst>
        </pc:picChg>
      </pc:sldChg>
      <pc:sldChg chg="addSp delSp modSp add del mod">
        <pc:chgData name="Lapenna, Jacob T" userId="2c58e2d2-ed8c-4a50-a8c1-d28b636d6782" providerId="ADAL" clId="{566A33C0-0387-455C-9122-1BC65B88B631}" dt="2024-04-30T20:06:10.721" v="20577" actId="47"/>
        <pc:sldMkLst>
          <pc:docMk/>
          <pc:sldMk cId="3133710514" sldId="551"/>
        </pc:sldMkLst>
        <pc:spChg chg="add mod">
          <ac:chgData name="Lapenna, Jacob T" userId="2c58e2d2-ed8c-4a50-a8c1-d28b636d6782" providerId="ADAL" clId="{566A33C0-0387-455C-9122-1BC65B88B631}" dt="2024-04-24T20:22:24.953" v="19798" actId="14100"/>
          <ac:spMkLst>
            <pc:docMk/>
            <pc:sldMk cId="3133710514" sldId="551"/>
            <ac:spMk id="2" creationId="{7A131342-4F1A-0601-AF0C-86471B4CA651}"/>
          </ac:spMkLst>
        </pc:spChg>
        <pc:spChg chg="add mod ord">
          <ac:chgData name="Lapenna, Jacob T" userId="2c58e2d2-ed8c-4a50-a8c1-d28b636d6782" providerId="ADAL" clId="{566A33C0-0387-455C-9122-1BC65B88B631}" dt="2024-04-24T20:26:03.953" v="19833" actId="171"/>
          <ac:spMkLst>
            <pc:docMk/>
            <pc:sldMk cId="3133710514" sldId="551"/>
            <ac:spMk id="3" creationId="{F38ECADA-DE0F-D6BD-001B-149A689F9310}"/>
          </ac:spMkLst>
        </pc:spChg>
        <pc:spChg chg="del">
          <ac:chgData name="Lapenna, Jacob T" userId="2c58e2d2-ed8c-4a50-a8c1-d28b636d6782" providerId="ADAL" clId="{566A33C0-0387-455C-9122-1BC65B88B631}" dt="2024-04-24T20:25:56.193" v="19830" actId="478"/>
          <ac:spMkLst>
            <pc:docMk/>
            <pc:sldMk cId="3133710514" sldId="551"/>
            <ac:spMk id="16" creationId="{D005890E-B72A-E78B-5A17-AB53327656A4}"/>
          </ac:spMkLst>
        </pc:spChg>
        <pc:spChg chg="mod">
          <ac:chgData name="Lapenna, Jacob T" userId="2c58e2d2-ed8c-4a50-a8c1-d28b636d6782" providerId="ADAL" clId="{566A33C0-0387-455C-9122-1BC65B88B631}" dt="2024-04-30T19:45:28.630" v="20396" actId="14100"/>
          <ac:spMkLst>
            <pc:docMk/>
            <pc:sldMk cId="3133710514" sldId="551"/>
            <ac:spMk id="28" creationId="{79652D5F-23C9-F811-1283-1711DF408397}"/>
          </ac:spMkLst>
        </pc:spChg>
      </pc:sldChg>
      <pc:sldChg chg="add del">
        <pc:chgData name="Lapenna, Jacob T" userId="2c58e2d2-ed8c-4a50-a8c1-d28b636d6782" providerId="ADAL" clId="{566A33C0-0387-455C-9122-1BC65B88B631}" dt="2024-04-24T20:21:45.547" v="19792" actId="47"/>
        <pc:sldMkLst>
          <pc:docMk/>
          <pc:sldMk cId="3407886357" sldId="551"/>
        </pc:sldMkLst>
      </pc:sldChg>
      <pc:sldChg chg="addSp delSp modSp add del mod">
        <pc:chgData name="Lapenna, Jacob T" userId="2c58e2d2-ed8c-4a50-a8c1-d28b636d6782" providerId="ADAL" clId="{566A33C0-0387-455C-9122-1BC65B88B631}" dt="2024-04-30T19:45:35.785" v="20397" actId="47"/>
        <pc:sldMkLst>
          <pc:docMk/>
          <pc:sldMk cId="3810845066" sldId="552"/>
        </pc:sldMkLst>
        <pc:spChg chg="mod">
          <ac:chgData name="Lapenna, Jacob T" userId="2c58e2d2-ed8c-4a50-a8c1-d28b636d6782" providerId="ADAL" clId="{566A33C0-0387-455C-9122-1BC65B88B631}" dt="2024-04-24T20:22:48.351" v="19803" actId="14100"/>
          <ac:spMkLst>
            <pc:docMk/>
            <pc:sldMk cId="3810845066" sldId="552"/>
            <ac:spMk id="2" creationId="{7A131342-4F1A-0601-AF0C-86471B4CA651}"/>
          </ac:spMkLst>
        </pc:spChg>
        <pc:spChg chg="add mod ord">
          <ac:chgData name="Lapenna, Jacob T" userId="2c58e2d2-ed8c-4a50-a8c1-d28b636d6782" providerId="ADAL" clId="{566A33C0-0387-455C-9122-1BC65B88B631}" dt="2024-04-24T20:25:48.963" v="19829" actId="171"/>
          <ac:spMkLst>
            <pc:docMk/>
            <pc:sldMk cId="3810845066" sldId="552"/>
            <ac:spMk id="3" creationId="{28ADCF38-E621-EFD1-0FD7-749CD03D6E12}"/>
          </ac:spMkLst>
        </pc:spChg>
        <pc:spChg chg="del">
          <ac:chgData name="Lapenna, Jacob T" userId="2c58e2d2-ed8c-4a50-a8c1-d28b636d6782" providerId="ADAL" clId="{566A33C0-0387-455C-9122-1BC65B88B631}" dt="2024-04-24T20:25:41.824" v="19826" actId="478"/>
          <ac:spMkLst>
            <pc:docMk/>
            <pc:sldMk cId="3810845066" sldId="552"/>
            <ac:spMk id="16" creationId="{D005890E-B72A-E78B-5A17-AB53327656A4}"/>
          </ac:spMkLst>
        </pc:spChg>
        <pc:spChg chg="mod">
          <ac:chgData name="Lapenna, Jacob T" userId="2c58e2d2-ed8c-4a50-a8c1-d28b636d6782" providerId="ADAL" clId="{566A33C0-0387-455C-9122-1BC65B88B631}" dt="2024-04-24T20:22:43.195" v="19802" actId="14100"/>
          <ac:spMkLst>
            <pc:docMk/>
            <pc:sldMk cId="3810845066" sldId="552"/>
            <ac:spMk id="28" creationId="{79652D5F-23C9-F811-1283-1711DF408397}"/>
          </ac:spMkLst>
        </pc:spChg>
      </pc:sldChg>
      <pc:sldChg chg="addSp delSp modSp add del mod">
        <pc:chgData name="Lapenna, Jacob T" userId="2c58e2d2-ed8c-4a50-a8c1-d28b636d6782" providerId="ADAL" clId="{566A33C0-0387-455C-9122-1BC65B88B631}" dt="2024-04-30T19:45:37.578" v="20398" actId="47"/>
        <pc:sldMkLst>
          <pc:docMk/>
          <pc:sldMk cId="2627247241" sldId="553"/>
        </pc:sldMkLst>
        <pc:spChg chg="mod">
          <ac:chgData name="Lapenna, Jacob T" userId="2c58e2d2-ed8c-4a50-a8c1-d28b636d6782" providerId="ADAL" clId="{566A33C0-0387-455C-9122-1BC65B88B631}" dt="2024-04-24T20:23:06.877" v="19806" actId="14100"/>
          <ac:spMkLst>
            <pc:docMk/>
            <pc:sldMk cId="2627247241" sldId="553"/>
            <ac:spMk id="2" creationId="{7A131342-4F1A-0601-AF0C-86471B4CA651}"/>
          </ac:spMkLst>
        </pc:spChg>
        <pc:spChg chg="add mod ord">
          <ac:chgData name="Lapenna, Jacob T" userId="2c58e2d2-ed8c-4a50-a8c1-d28b636d6782" providerId="ADAL" clId="{566A33C0-0387-455C-9122-1BC65B88B631}" dt="2024-04-24T20:25:33.730" v="19825" actId="171"/>
          <ac:spMkLst>
            <pc:docMk/>
            <pc:sldMk cId="2627247241" sldId="553"/>
            <ac:spMk id="3" creationId="{6342F75B-71A7-E646-0F0D-F1283243EC8F}"/>
          </ac:spMkLst>
        </pc:spChg>
        <pc:spChg chg="del">
          <ac:chgData name="Lapenna, Jacob T" userId="2c58e2d2-ed8c-4a50-a8c1-d28b636d6782" providerId="ADAL" clId="{566A33C0-0387-455C-9122-1BC65B88B631}" dt="2024-04-24T20:25:23.873" v="19822" actId="478"/>
          <ac:spMkLst>
            <pc:docMk/>
            <pc:sldMk cId="2627247241" sldId="553"/>
            <ac:spMk id="16" creationId="{D005890E-B72A-E78B-5A17-AB53327656A4}"/>
          </ac:spMkLst>
        </pc:spChg>
        <pc:spChg chg="mod">
          <ac:chgData name="Lapenna, Jacob T" userId="2c58e2d2-ed8c-4a50-a8c1-d28b636d6782" providerId="ADAL" clId="{566A33C0-0387-455C-9122-1BC65B88B631}" dt="2024-04-24T20:23:02.118" v="19805" actId="14100"/>
          <ac:spMkLst>
            <pc:docMk/>
            <pc:sldMk cId="2627247241" sldId="553"/>
            <ac:spMk id="28" creationId="{79652D5F-23C9-F811-1283-1711DF408397}"/>
          </ac:spMkLst>
        </pc:spChg>
      </pc:sldChg>
      <pc:sldChg chg="delSp modSp add del mod">
        <pc:chgData name="Lapenna, Jacob T" userId="2c58e2d2-ed8c-4a50-a8c1-d28b636d6782" providerId="ADAL" clId="{566A33C0-0387-455C-9122-1BC65B88B631}" dt="2024-04-30T20:06:12.324" v="20578" actId="47"/>
        <pc:sldMkLst>
          <pc:docMk/>
          <pc:sldMk cId="690521448" sldId="554"/>
        </pc:sldMkLst>
        <pc:spChg chg="mod">
          <ac:chgData name="Lapenna, Jacob T" userId="2c58e2d2-ed8c-4a50-a8c1-d28b636d6782" providerId="ADAL" clId="{566A33C0-0387-455C-9122-1BC65B88B631}" dt="2024-04-30T19:45:54.155" v="20399" actId="14100"/>
          <ac:spMkLst>
            <pc:docMk/>
            <pc:sldMk cId="690521448" sldId="554"/>
            <ac:spMk id="2" creationId="{7A131342-4F1A-0601-AF0C-86471B4CA651}"/>
          </ac:spMkLst>
        </pc:spChg>
        <pc:spChg chg="mod">
          <ac:chgData name="Lapenna, Jacob T" userId="2c58e2d2-ed8c-4a50-a8c1-d28b636d6782" providerId="ADAL" clId="{566A33C0-0387-455C-9122-1BC65B88B631}" dt="2024-04-24T20:25:13.119" v="19821" actId="14100"/>
          <ac:spMkLst>
            <pc:docMk/>
            <pc:sldMk cId="690521448" sldId="554"/>
            <ac:spMk id="16" creationId="{D005890E-B72A-E78B-5A17-AB53327656A4}"/>
          </ac:spMkLst>
        </pc:spChg>
        <pc:spChg chg="del mod">
          <ac:chgData name="Lapenna, Jacob T" userId="2c58e2d2-ed8c-4a50-a8c1-d28b636d6782" providerId="ADAL" clId="{566A33C0-0387-455C-9122-1BC65B88B631}" dt="2024-04-24T20:26:33.970" v="19838" actId="478"/>
          <ac:spMkLst>
            <pc:docMk/>
            <pc:sldMk cId="690521448" sldId="554"/>
            <ac:spMk id="28" creationId="{79652D5F-23C9-F811-1283-1711DF408397}"/>
          </ac:spMkLst>
        </pc:spChg>
      </pc:sldChg>
      <pc:sldChg chg="addSp delSp modSp add mod modNotesTx">
        <pc:chgData name="Lapenna, Jacob T" userId="2c58e2d2-ed8c-4a50-a8c1-d28b636d6782" providerId="ADAL" clId="{566A33C0-0387-455C-9122-1BC65B88B631}" dt="2024-05-14T22:28:24.345" v="26421" actId="20577"/>
        <pc:sldMkLst>
          <pc:docMk/>
          <pc:sldMk cId="4167483281" sldId="555"/>
        </pc:sldMkLst>
        <pc:spChg chg="mod">
          <ac:chgData name="Lapenna, Jacob T" userId="2c58e2d2-ed8c-4a50-a8c1-d28b636d6782" providerId="ADAL" clId="{566A33C0-0387-455C-9122-1BC65B88B631}" dt="2024-05-14T22:13:12.665" v="24900"/>
          <ac:spMkLst>
            <pc:docMk/>
            <pc:sldMk cId="4167483281" sldId="555"/>
            <ac:spMk id="3" creationId="{5CFC5604-18A1-6EDA-7498-D8F092DFD2FB}"/>
          </ac:spMkLst>
        </pc:spChg>
        <pc:spChg chg="add mod">
          <ac:chgData name="Lapenna, Jacob T" userId="2c58e2d2-ed8c-4a50-a8c1-d28b636d6782" providerId="ADAL" clId="{566A33C0-0387-455C-9122-1BC65B88B631}" dt="2024-04-30T20:14:42.008" v="20600" actId="1076"/>
          <ac:spMkLst>
            <pc:docMk/>
            <pc:sldMk cId="4167483281" sldId="555"/>
            <ac:spMk id="7" creationId="{9A5AE070-B01F-9A49-838C-260F3D5E0C2E}"/>
          </ac:spMkLst>
        </pc:spChg>
        <pc:picChg chg="add del mod">
          <ac:chgData name="Lapenna, Jacob T" userId="2c58e2d2-ed8c-4a50-a8c1-d28b636d6782" providerId="ADAL" clId="{566A33C0-0387-455C-9122-1BC65B88B631}" dt="2024-04-24T20:40:14.184" v="19885" actId="478"/>
          <ac:picMkLst>
            <pc:docMk/>
            <pc:sldMk cId="4167483281" sldId="555"/>
            <ac:picMk id="6" creationId="{DD1FDACC-6178-1985-2434-75B55E407DC7}"/>
          </ac:picMkLst>
        </pc:picChg>
        <pc:picChg chg="add mod">
          <ac:chgData name="Lapenna, Jacob T" userId="2c58e2d2-ed8c-4a50-a8c1-d28b636d6782" providerId="ADAL" clId="{566A33C0-0387-455C-9122-1BC65B88B631}" dt="2024-04-30T20:14:08.179" v="20585" actId="1076"/>
          <ac:picMkLst>
            <pc:docMk/>
            <pc:sldMk cId="4167483281" sldId="555"/>
            <ac:picMk id="6" creationId="{F35F3902-F10C-777E-92C8-2D8815C6A126}"/>
          </ac:picMkLst>
        </pc:picChg>
        <pc:picChg chg="add del mod">
          <ac:chgData name="Lapenna, Jacob T" userId="2c58e2d2-ed8c-4a50-a8c1-d28b636d6782" providerId="ADAL" clId="{566A33C0-0387-455C-9122-1BC65B88B631}" dt="2024-04-24T20:40:52.985" v="19889" actId="478"/>
          <ac:picMkLst>
            <pc:docMk/>
            <pc:sldMk cId="4167483281" sldId="555"/>
            <ac:picMk id="8" creationId="{C3951549-8AB4-46FE-AC6D-D2BD528D3DE7}"/>
          </ac:picMkLst>
        </pc:picChg>
        <pc:picChg chg="add mod">
          <ac:chgData name="Lapenna, Jacob T" userId="2c58e2d2-ed8c-4a50-a8c1-d28b636d6782" providerId="ADAL" clId="{566A33C0-0387-455C-9122-1BC65B88B631}" dt="2024-05-14T22:13:54.795" v="24902" actId="14100"/>
          <ac:picMkLst>
            <pc:docMk/>
            <pc:sldMk cId="4167483281" sldId="555"/>
            <ac:picMk id="10" creationId="{024F19BB-E0BC-6D1F-7071-CDB52AF6040A}"/>
          </ac:picMkLst>
        </pc:picChg>
      </pc:sldChg>
      <pc:sldChg chg="addSp delSp modSp add mod modNotesTx">
        <pc:chgData name="Lapenna, Jacob T" userId="2c58e2d2-ed8c-4a50-a8c1-d28b636d6782" providerId="ADAL" clId="{566A33C0-0387-455C-9122-1BC65B88B631}" dt="2024-05-14T22:30:18.587" v="26863" actId="20577"/>
        <pc:sldMkLst>
          <pc:docMk/>
          <pc:sldMk cId="3766471483" sldId="556"/>
        </pc:sldMkLst>
        <pc:spChg chg="mod">
          <ac:chgData name="Lapenna, Jacob T" userId="2c58e2d2-ed8c-4a50-a8c1-d28b636d6782" providerId="ADAL" clId="{566A33C0-0387-455C-9122-1BC65B88B631}" dt="2024-05-14T22:16:11.597" v="24912"/>
          <ac:spMkLst>
            <pc:docMk/>
            <pc:sldMk cId="3766471483" sldId="556"/>
            <ac:spMk id="3" creationId="{5CFC5604-18A1-6EDA-7498-D8F092DFD2FB}"/>
          </ac:spMkLst>
        </pc:spChg>
        <pc:picChg chg="add del mod">
          <ac:chgData name="Lapenna, Jacob T" userId="2c58e2d2-ed8c-4a50-a8c1-d28b636d6782" providerId="ADAL" clId="{566A33C0-0387-455C-9122-1BC65B88B631}" dt="2024-04-24T20:42:25.450" v="19899" actId="478"/>
          <ac:picMkLst>
            <pc:docMk/>
            <pc:sldMk cId="3766471483" sldId="556"/>
            <ac:picMk id="6" creationId="{BA9B7D0A-9660-8880-CDF9-4E8ACD491D83}"/>
          </ac:picMkLst>
        </pc:picChg>
        <pc:picChg chg="add mod">
          <ac:chgData name="Lapenna, Jacob T" userId="2c58e2d2-ed8c-4a50-a8c1-d28b636d6782" providerId="ADAL" clId="{566A33C0-0387-455C-9122-1BC65B88B631}" dt="2024-05-14T22:16:03.236" v="24911" actId="1076"/>
          <ac:picMkLst>
            <pc:docMk/>
            <pc:sldMk cId="3766471483" sldId="556"/>
            <ac:picMk id="7" creationId="{4069339E-B8F4-2739-A27A-2F6C2BC599A6}"/>
          </ac:picMkLst>
        </pc:picChg>
      </pc:sldChg>
      <pc:sldChg chg="addSp delSp modSp add mod modNotesTx">
        <pc:chgData name="Lapenna, Jacob T" userId="2c58e2d2-ed8c-4a50-a8c1-d28b636d6782" providerId="ADAL" clId="{566A33C0-0387-455C-9122-1BC65B88B631}" dt="2024-05-14T21:59:47.726" v="23576" actId="20577"/>
        <pc:sldMkLst>
          <pc:docMk/>
          <pc:sldMk cId="883272951" sldId="557"/>
        </pc:sldMkLst>
        <pc:spChg chg="mod">
          <ac:chgData name="Lapenna, Jacob T" userId="2c58e2d2-ed8c-4a50-a8c1-d28b636d6782" providerId="ADAL" clId="{566A33C0-0387-455C-9122-1BC65B88B631}" dt="2024-04-30T20:26:56.270" v="20732" actId="20577"/>
          <ac:spMkLst>
            <pc:docMk/>
            <pc:sldMk cId="883272951" sldId="557"/>
            <ac:spMk id="3" creationId="{B652B8EC-FB14-F4AF-50F6-1B8A75625516}"/>
          </ac:spMkLst>
        </pc:spChg>
        <pc:picChg chg="del">
          <ac:chgData name="Lapenna, Jacob T" userId="2c58e2d2-ed8c-4a50-a8c1-d28b636d6782" providerId="ADAL" clId="{566A33C0-0387-455C-9122-1BC65B88B631}" dt="2024-04-30T19:52:56.992" v="20457" actId="478"/>
          <ac:picMkLst>
            <pc:docMk/>
            <pc:sldMk cId="883272951" sldId="557"/>
            <ac:picMk id="5" creationId="{20C520F5-9135-62AA-B44D-E488055C62F5}"/>
          </ac:picMkLst>
        </pc:picChg>
        <pc:picChg chg="add mod">
          <ac:chgData name="Lapenna, Jacob T" userId="2c58e2d2-ed8c-4a50-a8c1-d28b636d6782" providerId="ADAL" clId="{566A33C0-0387-455C-9122-1BC65B88B631}" dt="2024-04-30T19:53:16.070" v="20463" actId="1076"/>
          <ac:picMkLst>
            <pc:docMk/>
            <pc:sldMk cId="883272951" sldId="557"/>
            <ac:picMk id="1026" creationId="{9264D46E-B53C-B495-4511-152AD352161F}"/>
          </ac:picMkLst>
        </pc:picChg>
      </pc:sldChg>
      <pc:sldChg chg="addSp delSp modSp add mod modAnim">
        <pc:chgData name="Lapenna, Jacob T" userId="2c58e2d2-ed8c-4a50-a8c1-d28b636d6782" providerId="ADAL" clId="{566A33C0-0387-455C-9122-1BC65B88B631}" dt="2024-05-14T22:19:02.490" v="24917"/>
        <pc:sldMkLst>
          <pc:docMk/>
          <pc:sldMk cId="2194841925" sldId="558"/>
        </pc:sldMkLst>
        <pc:spChg chg="mod">
          <ac:chgData name="Lapenna, Jacob T" userId="2c58e2d2-ed8c-4a50-a8c1-d28b636d6782" providerId="ADAL" clId="{566A33C0-0387-455C-9122-1BC65B88B631}" dt="2024-05-14T22:12:49.081" v="24897" actId="207"/>
          <ac:spMkLst>
            <pc:docMk/>
            <pc:sldMk cId="2194841925" sldId="558"/>
            <ac:spMk id="3" creationId="{5CFC5604-18A1-6EDA-7498-D8F092DFD2FB}"/>
          </ac:spMkLst>
        </pc:spChg>
        <pc:spChg chg="add mod">
          <ac:chgData name="Lapenna, Jacob T" userId="2c58e2d2-ed8c-4a50-a8c1-d28b636d6782" providerId="ADAL" clId="{566A33C0-0387-455C-9122-1BC65B88B631}" dt="2024-05-14T22:17:30.093" v="24915" actId="1076"/>
          <ac:spMkLst>
            <pc:docMk/>
            <pc:sldMk cId="2194841925" sldId="558"/>
            <ac:spMk id="19" creationId="{72C1D1DE-D81B-5335-6BA2-2AEDC180573B}"/>
          </ac:spMkLst>
        </pc:spChg>
        <pc:spChg chg="add mod">
          <ac:chgData name="Lapenna, Jacob T" userId="2c58e2d2-ed8c-4a50-a8c1-d28b636d6782" providerId="ADAL" clId="{566A33C0-0387-455C-9122-1BC65B88B631}" dt="2024-05-14T22:17:30.093" v="24915" actId="1076"/>
          <ac:spMkLst>
            <pc:docMk/>
            <pc:sldMk cId="2194841925" sldId="558"/>
            <ac:spMk id="21" creationId="{C5904F28-7501-E51C-689E-27086EE7D54E}"/>
          </ac:spMkLst>
        </pc:spChg>
        <pc:spChg chg="add mod">
          <ac:chgData name="Lapenna, Jacob T" userId="2c58e2d2-ed8c-4a50-a8c1-d28b636d6782" providerId="ADAL" clId="{566A33C0-0387-455C-9122-1BC65B88B631}" dt="2024-05-14T22:17:30.093" v="24915" actId="1076"/>
          <ac:spMkLst>
            <pc:docMk/>
            <pc:sldMk cId="2194841925" sldId="558"/>
            <ac:spMk id="22" creationId="{680E714D-4804-C432-F671-DBBEDF4F22B0}"/>
          </ac:spMkLst>
        </pc:spChg>
        <pc:spChg chg="add mod">
          <ac:chgData name="Lapenna, Jacob T" userId="2c58e2d2-ed8c-4a50-a8c1-d28b636d6782" providerId="ADAL" clId="{566A33C0-0387-455C-9122-1BC65B88B631}" dt="2024-05-14T22:17:30.093" v="24915" actId="1076"/>
          <ac:spMkLst>
            <pc:docMk/>
            <pc:sldMk cId="2194841925" sldId="558"/>
            <ac:spMk id="23" creationId="{55FFC684-3B3E-036B-CBE8-616FE3CB5DCA}"/>
          </ac:spMkLst>
        </pc:spChg>
        <pc:spChg chg="add mod">
          <ac:chgData name="Lapenna, Jacob T" userId="2c58e2d2-ed8c-4a50-a8c1-d28b636d6782" providerId="ADAL" clId="{566A33C0-0387-455C-9122-1BC65B88B631}" dt="2024-05-14T22:17:30.093" v="24915" actId="1076"/>
          <ac:spMkLst>
            <pc:docMk/>
            <pc:sldMk cId="2194841925" sldId="558"/>
            <ac:spMk id="24" creationId="{6175A304-1DA5-74A6-80B3-CD8EAEC09AA4}"/>
          </ac:spMkLst>
        </pc:spChg>
        <pc:spChg chg="add mod">
          <ac:chgData name="Lapenna, Jacob T" userId="2c58e2d2-ed8c-4a50-a8c1-d28b636d6782" providerId="ADAL" clId="{566A33C0-0387-455C-9122-1BC65B88B631}" dt="2024-05-14T22:17:30.093" v="24915" actId="1076"/>
          <ac:spMkLst>
            <pc:docMk/>
            <pc:sldMk cId="2194841925" sldId="558"/>
            <ac:spMk id="25" creationId="{079A1E41-2804-5F76-3541-EB2465ABB126}"/>
          </ac:spMkLst>
        </pc:spChg>
        <pc:spChg chg="add mod">
          <ac:chgData name="Lapenna, Jacob T" userId="2c58e2d2-ed8c-4a50-a8c1-d28b636d6782" providerId="ADAL" clId="{566A33C0-0387-455C-9122-1BC65B88B631}" dt="2024-05-14T22:17:30.093" v="24915" actId="1076"/>
          <ac:spMkLst>
            <pc:docMk/>
            <pc:sldMk cId="2194841925" sldId="558"/>
            <ac:spMk id="26" creationId="{88BE2166-5279-D35C-7D8F-61A4D60DFE57}"/>
          </ac:spMkLst>
        </pc:spChg>
        <pc:spChg chg="add mod">
          <ac:chgData name="Lapenna, Jacob T" userId="2c58e2d2-ed8c-4a50-a8c1-d28b636d6782" providerId="ADAL" clId="{566A33C0-0387-455C-9122-1BC65B88B631}" dt="2024-05-14T22:17:30.093" v="24915" actId="1076"/>
          <ac:spMkLst>
            <pc:docMk/>
            <pc:sldMk cId="2194841925" sldId="558"/>
            <ac:spMk id="27" creationId="{473FA95C-9895-A842-12D4-A7566516089E}"/>
          </ac:spMkLst>
        </pc:spChg>
        <pc:spChg chg="add mod">
          <ac:chgData name="Lapenna, Jacob T" userId="2c58e2d2-ed8c-4a50-a8c1-d28b636d6782" providerId="ADAL" clId="{566A33C0-0387-455C-9122-1BC65B88B631}" dt="2024-05-14T22:17:30.093" v="24915" actId="1076"/>
          <ac:spMkLst>
            <pc:docMk/>
            <pc:sldMk cId="2194841925" sldId="558"/>
            <ac:spMk id="28" creationId="{14DB0D9F-3336-BD46-5383-EFED500E19B6}"/>
          </ac:spMkLst>
        </pc:spChg>
        <pc:spChg chg="add mod">
          <ac:chgData name="Lapenna, Jacob T" userId="2c58e2d2-ed8c-4a50-a8c1-d28b636d6782" providerId="ADAL" clId="{566A33C0-0387-455C-9122-1BC65B88B631}" dt="2024-05-14T22:17:30.093" v="24915" actId="1076"/>
          <ac:spMkLst>
            <pc:docMk/>
            <pc:sldMk cId="2194841925" sldId="558"/>
            <ac:spMk id="29" creationId="{689823F2-44D1-4486-20AB-E4FE12157A92}"/>
          </ac:spMkLst>
        </pc:spChg>
        <pc:spChg chg="add mod">
          <ac:chgData name="Lapenna, Jacob T" userId="2c58e2d2-ed8c-4a50-a8c1-d28b636d6782" providerId="ADAL" clId="{566A33C0-0387-455C-9122-1BC65B88B631}" dt="2024-05-14T22:17:30.093" v="24915" actId="1076"/>
          <ac:spMkLst>
            <pc:docMk/>
            <pc:sldMk cId="2194841925" sldId="558"/>
            <ac:spMk id="30" creationId="{98ADD9F9-59E5-DC45-C87C-48ABF5ECF4E5}"/>
          </ac:spMkLst>
        </pc:spChg>
        <pc:spChg chg="add mod">
          <ac:chgData name="Lapenna, Jacob T" userId="2c58e2d2-ed8c-4a50-a8c1-d28b636d6782" providerId="ADAL" clId="{566A33C0-0387-455C-9122-1BC65B88B631}" dt="2024-05-14T22:17:30.093" v="24915" actId="1076"/>
          <ac:spMkLst>
            <pc:docMk/>
            <pc:sldMk cId="2194841925" sldId="558"/>
            <ac:spMk id="31" creationId="{ED798A68-A338-BB55-B27A-97DB4E411800}"/>
          </ac:spMkLst>
        </pc:spChg>
        <pc:spChg chg="add mod">
          <ac:chgData name="Lapenna, Jacob T" userId="2c58e2d2-ed8c-4a50-a8c1-d28b636d6782" providerId="ADAL" clId="{566A33C0-0387-455C-9122-1BC65B88B631}" dt="2024-05-14T22:17:30.093" v="24915" actId="1076"/>
          <ac:spMkLst>
            <pc:docMk/>
            <pc:sldMk cId="2194841925" sldId="558"/>
            <ac:spMk id="32" creationId="{8E25E481-EBF3-CB21-83DE-74B70061ABCB}"/>
          </ac:spMkLst>
        </pc:spChg>
        <pc:spChg chg="add mod">
          <ac:chgData name="Lapenna, Jacob T" userId="2c58e2d2-ed8c-4a50-a8c1-d28b636d6782" providerId="ADAL" clId="{566A33C0-0387-455C-9122-1BC65B88B631}" dt="2024-05-14T22:17:30.093" v="24915" actId="1076"/>
          <ac:spMkLst>
            <pc:docMk/>
            <pc:sldMk cId="2194841925" sldId="558"/>
            <ac:spMk id="33" creationId="{B4AAF03D-77CD-5833-9368-03D79BDB9327}"/>
          </ac:spMkLst>
        </pc:spChg>
        <pc:spChg chg="add mod">
          <ac:chgData name="Lapenna, Jacob T" userId="2c58e2d2-ed8c-4a50-a8c1-d28b636d6782" providerId="ADAL" clId="{566A33C0-0387-455C-9122-1BC65B88B631}" dt="2024-05-14T22:17:30.093" v="24915" actId="1076"/>
          <ac:spMkLst>
            <pc:docMk/>
            <pc:sldMk cId="2194841925" sldId="558"/>
            <ac:spMk id="34" creationId="{01C55E91-4100-FAA5-1B6A-250C958637D8}"/>
          </ac:spMkLst>
        </pc:spChg>
        <pc:spChg chg="add mod">
          <ac:chgData name="Lapenna, Jacob T" userId="2c58e2d2-ed8c-4a50-a8c1-d28b636d6782" providerId="ADAL" clId="{566A33C0-0387-455C-9122-1BC65B88B631}" dt="2024-05-14T22:17:30.093" v="24915" actId="1076"/>
          <ac:spMkLst>
            <pc:docMk/>
            <pc:sldMk cId="2194841925" sldId="558"/>
            <ac:spMk id="35" creationId="{D2A80D9B-0060-175B-5C24-EE8D297F53CE}"/>
          </ac:spMkLst>
        </pc:spChg>
        <pc:spChg chg="add mod">
          <ac:chgData name="Lapenna, Jacob T" userId="2c58e2d2-ed8c-4a50-a8c1-d28b636d6782" providerId="ADAL" clId="{566A33C0-0387-455C-9122-1BC65B88B631}" dt="2024-05-14T22:17:30.093" v="24915" actId="1076"/>
          <ac:spMkLst>
            <pc:docMk/>
            <pc:sldMk cId="2194841925" sldId="558"/>
            <ac:spMk id="36" creationId="{213B5152-C8D6-2A38-129B-690D79B63FF9}"/>
          </ac:spMkLst>
        </pc:spChg>
        <pc:spChg chg="mod">
          <ac:chgData name="Lapenna, Jacob T" userId="2c58e2d2-ed8c-4a50-a8c1-d28b636d6782" providerId="ADAL" clId="{566A33C0-0387-455C-9122-1BC65B88B631}" dt="2024-05-14T22:17:18.738" v="24914"/>
          <ac:spMkLst>
            <pc:docMk/>
            <pc:sldMk cId="2194841925" sldId="558"/>
            <ac:spMk id="39" creationId="{444593C7-9637-F9E9-DA4D-38B325EA805E}"/>
          </ac:spMkLst>
        </pc:spChg>
        <pc:spChg chg="mod">
          <ac:chgData name="Lapenna, Jacob T" userId="2c58e2d2-ed8c-4a50-a8c1-d28b636d6782" providerId="ADAL" clId="{566A33C0-0387-455C-9122-1BC65B88B631}" dt="2024-05-14T22:17:18.738" v="24914"/>
          <ac:spMkLst>
            <pc:docMk/>
            <pc:sldMk cId="2194841925" sldId="558"/>
            <ac:spMk id="40" creationId="{3D8FF497-198B-E62F-FB96-74C12B3E00A6}"/>
          </ac:spMkLst>
        </pc:spChg>
        <pc:grpChg chg="del">
          <ac:chgData name="Lapenna, Jacob T" userId="2c58e2d2-ed8c-4a50-a8c1-d28b636d6782" providerId="ADAL" clId="{566A33C0-0387-455C-9122-1BC65B88B631}" dt="2024-05-14T22:16:27.317" v="24913" actId="478"/>
          <ac:grpSpMkLst>
            <pc:docMk/>
            <pc:sldMk cId="2194841925" sldId="558"/>
            <ac:grpSpMk id="14" creationId="{B037EA10-60C9-CD52-87CB-6271BBEA9992}"/>
          </ac:grpSpMkLst>
        </pc:grpChg>
        <pc:grpChg chg="add mod">
          <ac:chgData name="Lapenna, Jacob T" userId="2c58e2d2-ed8c-4a50-a8c1-d28b636d6782" providerId="ADAL" clId="{566A33C0-0387-455C-9122-1BC65B88B631}" dt="2024-05-14T22:17:30.093" v="24915" actId="1076"/>
          <ac:grpSpMkLst>
            <pc:docMk/>
            <pc:sldMk cId="2194841925" sldId="558"/>
            <ac:grpSpMk id="38" creationId="{E16D8544-667F-3AEE-A381-0F49FFB1F907}"/>
          </ac:grpSpMkLst>
        </pc:grpChg>
        <pc:picChg chg="add mod">
          <ac:chgData name="Lapenna, Jacob T" userId="2c58e2d2-ed8c-4a50-a8c1-d28b636d6782" providerId="ADAL" clId="{566A33C0-0387-455C-9122-1BC65B88B631}" dt="2024-05-14T22:17:30.093" v="24915" actId="1076"/>
          <ac:picMkLst>
            <pc:docMk/>
            <pc:sldMk cId="2194841925" sldId="558"/>
            <ac:picMk id="15" creationId="{CD574F70-AEBB-1B2D-8A6F-7FC99E4BDE44}"/>
          </ac:picMkLst>
        </pc:picChg>
        <pc:picChg chg="add mod">
          <ac:chgData name="Lapenna, Jacob T" userId="2c58e2d2-ed8c-4a50-a8c1-d28b636d6782" providerId="ADAL" clId="{566A33C0-0387-455C-9122-1BC65B88B631}" dt="2024-05-14T22:17:30.093" v="24915" actId="1076"/>
          <ac:picMkLst>
            <pc:docMk/>
            <pc:sldMk cId="2194841925" sldId="558"/>
            <ac:picMk id="16" creationId="{42791642-F0D7-3232-08AB-7745CFD29144}"/>
          </ac:picMkLst>
        </pc:picChg>
        <pc:picChg chg="add mod">
          <ac:chgData name="Lapenna, Jacob T" userId="2c58e2d2-ed8c-4a50-a8c1-d28b636d6782" providerId="ADAL" clId="{566A33C0-0387-455C-9122-1BC65B88B631}" dt="2024-05-14T22:17:30.093" v="24915" actId="1076"/>
          <ac:picMkLst>
            <pc:docMk/>
            <pc:sldMk cId="2194841925" sldId="558"/>
            <ac:picMk id="17" creationId="{BAB6485F-D49F-5AE7-BEEC-1BB07CFB1EE0}"/>
          </ac:picMkLst>
        </pc:picChg>
        <pc:picChg chg="add mod">
          <ac:chgData name="Lapenna, Jacob T" userId="2c58e2d2-ed8c-4a50-a8c1-d28b636d6782" providerId="ADAL" clId="{566A33C0-0387-455C-9122-1BC65B88B631}" dt="2024-05-14T22:17:30.093" v="24915" actId="1076"/>
          <ac:picMkLst>
            <pc:docMk/>
            <pc:sldMk cId="2194841925" sldId="558"/>
            <ac:picMk id="37" creationId="{61E6CB93-1491-09E8-D23C-98BA3B8AB2C9}"/>
          </ac:picMkLst>
        </pc:picChg>
        <pc:cxnChg chg="add mod">
          <ac:chgData name="Lapenna, Jacob T" userId="2c58e2d2-ed8c-4a50-a8c1-d28b636d6782" providerId="ADAL" clId="{566A33C0-0387-455C-9122-1BC65B88B631}" dt="2024-05-14T22:17:30.093" v="24915" actId="1076"/>
          <ac:cxnSpMkLst>
            <pc:docMk/>
            <pc:sldMk cId="2194841925" sldId="558"/>
            <ac:cxnSpMk id="18" creationId="{445792B0-6A5D-5997-4960-0FC991BCF2A7}"/>
          </ac:cxnSpMkLst>
        </pc:cxnChg>
        <pc:cxnChg chg="add mod">
          <ac:chgData name="Lapenna, Jacob T" userId="2c58e2d2-ed8c-4a50-a8c1-d28b636d6782" providerId="ADAL" clId="{566A33C0-0387-455C-9122-1BC65B88B631}" dt="2024-05-14T22:17:30.093" v="24915" actId="1076"/>
          <ac:cxnSpMkLst>
            <pc:docMk/>
            <pc:sldMk cId="2194841925" sldId="558"/>
            <ac:cxnSpMk id="20" creationId="{B0C1617C-0E06-64D0-8280-57927F9EDA0F}"/>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719A9F-38AC-6D41-A3AB-063BEB6D85DE}" type="datetimeFigureOut">
              <a:rPr lang="en-US" smtClean="0"/>
              <a:t>5/15/2024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DD3B3B-75AC-574E-A42F-AEFC8DAFA0D7}" type="slidenum">
              <a:rPr lang="en-US" smtClean="0"/>
              <a:t>‹#›</a:t>
            </a:fld>
            <a:endParaRPr lang="en-US"/>
          </a:p>
        </p:txBody>
      </p:sp>
    </p:spTree>
    <p:extLst>
      <p:ext uri="{BB962C8B-B14F-4D97-AF65-F5344CB8AC3E}">
        <p14:creationId xmlns:p14="http://schemas.microsoft.com/office/powerpoint/2010/main" val="1749192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DD3B3B-75AC-574E-A42F-AEFC8DAFA0D7}" type="slidenum">
              <a:rPr lang="en-US" smtClean="0"/>
              <a:t>1</a:t>
            </a:fld>
            <a:endParaRPr lang="en-US"/>
          </a:p>
        </p:txBody>
      </p:sp>
    </p:spTree>
    <p:extLst>
      <p:ext uri="{BB962C8B-B14F-4D97-AF65-F5344CB8AC3E}">
        <p14:creationId xmlns:p14="http://schemas.microsoft.com/office/powerpoint/2010/main" val="1769964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DC = direct current</a:t>
            </a:r>
          </a:p>
          <a:p>
            <a:r>
              <a:rPr lang="en-US" dirty="0"/>
              <a:t>DC stepper motor = motor that rotates continuously from a continuous series of steps</a:t>
            </a:r>
          </a:p>
          <a:p>
            <a:r>
              <a:rPr lang="en-US" dirty="0"/>
              <a:t>Electromagnet = magnet formed by sending current through a loop of wire looped around an iron core</a:t>
            </a:r>
          </a:p>
        </p:txBody>
      </p:sp>
      <p:sp>
        <p:nvSpPr>
          <p:cNvPr id="4" name="Slide Number Placeholder 3"/>
          <p:cNvSpPr>
            <a:spLocks noGrp="1"/>
          </p:cNvSpPr>
          <p:nvPr>
            <p:ph type="sldNum" sz="quarter" idx="5"/>
          </p:nvPr>
        </p:nvSpPr>
        <p:spPr/>
        <p:txBody>
          <a:bodyPr/>
          <a:lstStyle/>
          <a:p>
            <a:fld id="{06DD3B3B-75AC-574E-A42F-AEFC8DAFA0D7}" type="slidenum">
              <a:rPr lang="en-US" smtClean="0"/>
              <a:t>14</a:t>
            </a:fld>
            <a:endParaRPr lang="en-US"/>
          </a:p>
        </p:txBody>
      </p:sp>
    </p:spTree>
    <p:extLst>
      <p:ext uri="{BB962C8B-B14F-4D97-AF65-F5344CB8AC3E}">
        <p14:creationId xmlns:p14="http://schemas.microsoft.com/office/powerpoint/2010/main" val="2603380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 one circuit of a three circuit (3-phase) system. Our electrical grid runs on 3-phase power, this lets return current return on another phase rather than requiring neutral wire to run across the country.</a:t>
            </a:r>
          </a:p>
        </p:txBody>
      </p:sp>
      <p:sp>
        <p:nvSpPr>
          <p:cNvPr id="4" name="Slide Number Placeholder 3"/>
          <p:cNvSpPr>
            <a:spLocks noGrp="1"/>
          </p:cNvSpPr>
          <p:nvPr>
            <p:ph type="sldNum" sz="quarter" idx="5"/>
          </p:nvPr>
        </p:nvSpPr>
        <p:spPr/>
        <p:txBody>
          <a:bodyPr/>
          <a:lstStyle/>
          <a:p>
            <a:fld id="{06DD3B3B-75AC-574E-A42F-AEFC8DAFA0D7}" type="slidenum">
              <a:rPr lang="en-US" smtClean="0"/>
              <a:t>17</a:t>
            </a:fld>
            <a:endParaRPr lang="en-US"/>
          </a:p>
        </p:txBody>
      </p:sp>
    </p:spTree>
    <p:extLst>
      <p:ext uri="{BB962C8B-B14F-4D97-AF65-F5344CB8AC3E}">
        <p14:creationId xmlns:p14="http://schemas.microsoft.com/office/powerpoint/2010/main" val="2802003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phases</a:t>
            </a:r>
          </a:p>
          <a:p>
            <a:r>
              <a:rPr lang="en-US" dirty="0"/>
              <a:t>Red phase</a:t>
            </a:r>
          </a:p>
          <a:p>
            <a:r>
              <a:rPr lang="en-US" dirty="0"/>
              <a:t>Blue phase</a:t>
            </a:r>
          </a:p>
          <a:p>
            <a:r>
              <a:rPr lang="en-US" dirty="0"/>
              <a:t>Green phase</a:t>
            </a:r>
          </a:p>
        </p:txBody>
      </p:sp>
      <p:sp>
        <p:nvSpPr>
          <p:cNvPr id="4" name="Slide Number Placeholder 3"/>
          <p:cNvSpPr>
            <a:spLocks noGrp="1"/>
          </p:cNvSpPr>
          <p:nvPr>
            <p:ph type="sldNum" sz="quarter" idx="5"/>
          </p:nvPr>
        </p:nvSpPr>
        <p:spPr/>
        <p:txBody>
          <a:bodyPr/>
          <a:lstStyle/>
          <a:p>
            <a:fld id="{06DD3B3B-75AC-574E-A42F-AEFC8DAFA0D7}" type="slidenum">
              <a:rPr lang="en-US" smtClean="0"/>
              <a:t>19</a:t>
            </a:fld>
            <a:endParaRPr lang="en-US"/>
          </a:p>
        </p:txBody>
      </p:sp>
    </p:spTree>
    <p:extLst>
      <p:ext uri="{BB962C8B-B14F-4D97-AF65-F5344CB8AC3E}">
        <p14:creationId xmlns:p14="http://schemas.microsoft.com/office/powerpoint/2010/main" val="3309097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Torque = rotational force</a:t>
            </a:r>
          </a:p>
          <a:p>
            <a:r>
              <a:rPr lang="en-US" dirty="0"/>
              <a:t>Force is parallel to the radius, no torque</a:t>
            </a:r>
          </a:p>
        </p:txBody>
      </p:sp>
      <p:sp>
        <p:nvSpPr>
          <p:cNvPr id="4" name="Slide Number Placeholder 3"/>
          <p:cNvSpPr>
            <a:spLocks noGrp="1"/>
          </p:cNvSpPr>
          <p:nvPr>
            <p:ph type="sldNum" sz="quarter" idx="5"/>
          </p:nvPr>
        </p:nvSpPr>
        <p:spPr/>
        <p:txBody>
          <a:bodyPr/>
          <a:lstStyle/>
          <a:p>
            <a:fld id="{06DD3B3B-75AC-574E-A42F-AEFC8DAFA0D7}" type="slidenum">
              <a:rPr lang="en-US" smtClean="0"/>
              <a:t>20</a:t>
            </a:fld>
            <a:endParaRPr lang="en-US"/>
          </a:p>
        </p:txBody>
      </p:sp>
    </p:spTree>
    <p:extLst>
      <p:ext uri="{BB962C8B-B14F-4D97-AF65-F5344CB8AC3E}">
        <p14:creationId xmlns:p14="http://schemas.microsoft.com/office/powerpoint/2010/main" val="3100491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Reverse current, swap magnetic poles, north becomes south and south becomes north</a:t>
            </a:r>
          </a:p>
          <a:p>
            <a:r>
              <a:rPr lang="en-US" dirty="0"/>
              <a:t>Force is again parallel to the radius, no torque</a:t>
            </a:r>
          </a:p>
        </p:txBody>
      </p:sp>
      <p:sp>
        <p:nvSpPr>
          <p:cNvPr id="4" name="Slide Number Placeholder 3"/>
          <p:cNvSpPr>
            <a:spLocks noGrp="1"/>
          </p:cNvSpPr>
          <p:nvPr>
            <p:ph type="sldNum" sz="quarter" idx="5"/>
          </p:nvPr>
        </p:nvSpPr>
        <p:spPr/>
        <p:txBody>
          <a:bodyPr/>
          <a:lstStyle/>
          <a:p>
            <a:fld id="{06DD3B3B-75AC-574E-A42F-AEFC8DAFA0D7}" type="slidenum">
              <a:rPr lang="en-US" smtClean="0"/>
              <a:t>21</a:t>
            </a:fld>
            <a:endParaRPr lang="en-US"/>
          </a:p>
        </p:txBody>
      </p:sp>
    </p:spTree>
    <p:extLst>
      <p:ext uri="{BB962C8B-B14F-4D97-AF65-F5344CB8AC3E}">
        <p14:creationId xmlns:p14="http://schemas.microsoft.com/office/powerpoint/2010/main" val="532845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Apply current to a different phase not already aligned to produce non-zero torque</a:t>
            </a:r>
          </a:p>
        </p:txBody>
      </p:sp>
      <p:sp>
        <p:nvSpPr>
          <p:cNvPr id="4" name="Slide Number Placeholder 3"/>
          <p:cNvSpPr>
            <a:spLocks noGrp="1"/>
          </p:cNvSpPr>
          <p:nvPr>
            <p:ph type="sldNum" sz="quarter" idx="5"/>
          </p:nvPr>
        </p:nvSpPr>
        <p:spPr/>
        <p:txBody>
          <a:bodyPr/>
          <a:lstStyle/>
          <a:p>
            <a:fld id="{06DD3B3B-75AC-574E-A42F-AEFC8DAFA0D7}" type="slidenum">
              <a:rPr lang="en-US" smtClean="0"/>
              <a:t>22</a:t>
            </a:fld>
            <a:endParaRPr lang="en-US"/>
          </a:p>
        </p:txBody>
      </p:sp>
    </p:spTree>
    <p:extLst>
      <p:ext uri="{BB962C8B-B14F-4D97-AF65-F5344CB8AC3E}">
        <p14:creationId xmlns:p14="http://schemas.microsoft.com/office/powerpoint/2010/main" val="1658704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Apply current in the other direction to get torque in the other direction</a:t>
            </a:r>
          </a:p>
        </p:txBody>
      </p:sp>
      <p:sp>
        <p:nvSpPr>
          <p:cNvPr id="4" name="Slide Number Placeholder 3"/>
          <p:cNvSpPr>
            <a:spLocks noGrp="1"/>
          </p:cNvSpPr>
          <p:nvPr>
            <p:ph type="sldNum" sz="quarter" idx="5"/>
          </p:nvPr>
        </p:nvSpPr>
        <p:spPr/>
        <p:txBody>
          <a:bodyPr/>
          <a:lstStyle/>
          <a:p>
            <a:fld id="{06DD3B3B-75AC-574E-A42F-AEFC8DAFA0D7}" type="slidenum">
              <a:rPr lang="en-US" smtClean="0"/>
              <a:t>25</a:t>
            </a:fld>
            <a:endParaRPr lang="en-US"/>
          </a:p>
        </p:txBody>
      </p:sp>
    </p:spTree>
    <p:extLst>
      <p:ext uri="{BB962C8B-B14F-4D97-AF65-F5344CB8AC3E}">
        <p14:creationId xmlns:p14="http://schemas.microsoft.com/office/powerpoint/2010/main" val="4025609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supply</a:t>
            </a:r>
          </a:p>
        </p:txBody>
      </p:sp>
      <p:sp>
        <p:nvSpPr>
          <p:cNvPr id="4" name="Slide Number Placeholder 3"/>
          <p:cNvSpPr>
            <a:spLocks noGrp="1"/>
          </p:cNvSpPr>
          <p:nvPr>
            <p:ph type="sldNum" sz="quarter" idx="5"/>
          </p:nvPr>
        </p:nvSpPr>
        <p:spPr/>
        <p:txBody>
          <a:bodyPr/>
          <a:lstStyle/>
          <a:p>
            <a:fld id="{06DD3B3B-75AC-574E-A42F-AEFC8DAFA0D7}" type="slidenum">
              <a:rPr lang="en-US" smtClean="0"/>
              <a:t>27</a:t>
            </a:fld>
            <a:endParaRPr lang="en-US"/>
          </a:p>
        </p:txBody>
      </p:sp>
    </p:spTree>
    <p:extLst>
      <p:ext uri="{BB962C8B-B14F-4D97-AF65-F5344CB8AC3E}">
        <p14:creationId xmlns:p14="http://schemas.microsoft.com/office/powerpoint/2010/main" val="2286116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Flask</a:t>
            </a:r>
          </a:p>
          <a:p>
            <a:r>
              <a:rPr lang="en-US" dirty="0"/>
              <a:t>Flask-</a:t>
            </a:r>
            <a:r>
              <a:rPr lang="en-US" dirty="0" err="1"/>
              <a:t>SocketIO</a:t>
            </a:r>
            <a:endParaRPr lang="en-US" dirty="0"/>
          </a:p>
          <a:p>
            <a:r>
              <a:rPr lang="en-US" dirty="0"/>
              <a:t>Scoket.IO</a:t>
            </a:r>
          </a:p>
          <a:p>
            <a:r>
              <a:rPr lang="en-US" dirty="0"/>
              <a:t>Celery</a:t>
            </a:r>
          </a:p>
          <a:p>
            <a:r>
              <a:rPr lang="en-US" dirty="0"/>
              <a:t>Redis</a:t>
            </a:r>
          </a:p>
          <a:p>
            <a:r>
              <a:rPr lang="en-US" dirty="0"/>
              <a:t>I2C</a:t>
            </a:r>
          </a:p>
          <a:p>
            <a:r>
              <a:rPr lang="en-US" dirty="0" err="1"/>
              <a:t>Digilent</a:t>
            </a:r>
            <a:endParaRPr lang="en-US" dirty="0"/>
          </a:p>
          <a:p>
            <a:r>
              <a:rPr lang="en-US" dirty="0"/>
              <a:t>Python</a:t>
            </a:r>
          </a:p>
          <a:p>
            <a:r>
              <a:rPr lang="en-US" dirty="0"/>
              <a:t>Raspberry Pi (CM4 model)</a:t>
            </a:r>
          </a:p>
        </p:txBody>
      </p:sp>
      <p:sp>
        <p:nvSpPr>
          <p:cNvPr id="4" name="Slide Number Placeholder 3"/>
          <p:cNvSpPr>
            <a:spLocks noGrp="1"/>
          </p:cNvSpPr>
          <p:nvPr>
            <p:ph type="sldNum" sz="quarter" idx="5"/>
          </p:nvPr>
        </p:nvSpPr>
        <p:spPr/>
        <p:txBody>
          <a:bodyPr/>
          <a:lstStyle/>
          <a:p>
            <a:fld id="{06DD3B3B-75AC-574E-A42F-AEFC8DAFA0D7}" type="slidenum">
              <a:rPr lang="en-US" smtClean="0"/>
              <a:t>34</a:t>
            </a:fld>
            <a:endParaRPr lang="en-US"/>
          </a:p>
        </p:txBody>
      </p:sp>
    </p:spTree>
    <p:extLst>
      <p:ext uri="{BB962C8B-B14F-4D97-AF65-F5344CB8AC3E}">
        <p14:creationId xmlns:p14="http://schemas.microsoft.com/office/powerpoint/2010/main" val="3924477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 readable version tracking without procurement of extra proprietary software.</a:t>
            </a:r>
          </a:p>
        </p:txBody>
      </p:sp>
      <p:sp>
        <p:nvSpPr>
          <p:cNvPr id="4" name="Slide Number Placeholder 3"/>
          <p:cNvSpPr>
            <a:spLocks noGrp="1"/>
          </p:cNvSpPr>
          <p:nvPr>
            <p:ph type="sldNum" sz="quarter" idx="5"/>
          </p:nvPr>
        </p:nvSpPr>
        <p:spPr/>
        <p:txBody>
          <a:bodyPr/>
          <a:lstStyle/>
          <a:p>
            <a:fld id="{06DD3B3B-75AC-574E-A42F-AEFC8DAFA0D7}" type="slidenum">
              <a:rPr lang="en-US" smtClean="0"/>
              <a:t>36</a:t>
            </a:fld>
            <a:endParaRPr lang="en-US"/>
          </a:p>
        </p:txBody>
      </p:sp>
    </p:spTree>
    <p:extLst>
      <p:ext uri="{BB962C8B-B14F-4D97-AF65-F5344CB8AC3E}">
        <p14:creationId xmlns:p14="http://schemas.microsoft.com/office/powerpoint/2010/main" val="3579500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DD3B3B-75AC-574E-A42F-AEFC8DAFA0D7}" type="slidenum">
              <a:rPr lang="en-US" smtClean="0"/>
              <a:t>2</a:t>
            </a:fld>
            <a:endParaRPr lang="en-US"/>
          </a:p>
        </p:txBody>
      </p:sp>
    </p:spTree>
    <p:extLst>
      <p:ext uri="{BB962C8B-B14F-4D97-AF65-F5344CB8AC3E}">
        <p14:creationId xmlns:p14="http://schemas.microsoft.com/office/powerpoint/2010/main" val="790390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 furnished equipment, security, etc.</a:t>
            </a:r>
          </a:p>
        </p:txBody>
      </p:sp>
      <p:sp>
        <p:nvSpPr>
          <p:cNvPr id="4" name="Slide Number Placeholder 3"/>
          <p:cNvSpPr>
            <a:spLocks noGrp="1"/>
          </p:cNvSpPr>
          <p:nvPr>
            <p:ph type="sldNum" sz="quarter" idx="5"/>
          </p:nvPr>
        </p:nvSpPr>
        <p:spPr/>
        <p:txBody>
          <a:bodyPr/>
          <a:lstStyle/>
          <a:p>
            <a:fld id="{06DD3B3B-75AC-574E-A42F-AEFC8DAFA0D7}" type="slidenum">
              <a:rPr lang="en-US" smtClean="0"/>
              <a:t>37</a:t>
            </a:fld>
            <a:endParaRPr lang="en-US"/>
          </a:p>
        </p:txBody>
      </p:sp>
    </p:spTree>
    <p:extLst>
      <p:ext uri="{BB962C8B-B14F-4D97-AF65-F5344CB8AC3E}">
        <p14:creationId xmlns:p14="http://schemas.microsoft.com/office/powerpoint/2010/main" val="2346522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know how to use a browser. It’s intuitive at this point.</a:t>
            </a:r>
          </a:p>
        </p:txBody>
      </p:sp>
      <p:sp>
        <p:nvSpPr>
          <p:cNvPr id="4" name="Slide Number Placeholder 3"/>
          <p:cNvSpPr>
            <a:spLocks noGrp="1"/>
          </p:cNvSpPr>
          <p:nvPr>
            <p:ph type="sldNum" sz="quarter" idx="5"/>
          </p:nvPr>
        </p:nvSpPr>
        <p:spPr/>
        <p:txBody>
          <a:bodyPr/>
          <a:lstStyle/>
          <a:p>
            <a:fld id="{06DD3B3B-75AC-574E-A42F-AEFC8DAFA0D7}" type="slidenum">
              <a:rPr lang="en-US" smtClean="0"/>
              <a:t>38</a:t>
            </a:fld>
            <a:endParaRPr lang="en-US"/>
          </a:p>
        </p:txBody>
      </p:sp>
    </p:spTree>
    <p:extLst>
      <p:ext uri="{BB962C8B-B14F-4D97-AF65-F5344CB8AC3E}">
        <p14:creationId xmlns:p14="http://schemas.microsoft.com/office/powerpoint/2010/main" val="1650670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internet and its underlying technology is incredibly user tested, proven, and well backed.</a:t>
            </a:r>
          </a:p>
        </p:txBody>
      </p:sp>
      <p:sp>
        <p:nvSpPr>
          <p:cNvPr id="4" name="Slide Number Placeholder 3"/>
          <p:cNvSpPr>
            <a:spLocks noGrp="1"/>
          </p:cNvSpPr>
          <p:nvPr>
            <p:ph type="sldNum" sz="quarter" idx="5"/>
          </p:nvPr>
        </p:nvSpPr>
        <p:spPr/>
        <p:txBody>
          <a:bodyPr/>
          <a:lstStyle/>
          <a:p>
            <a:fld id="{06DD3B3B-75AC-574E-A42F-AEFC8DAFA0D7}" type="slidenum">
              <a:rPr lang="en-US" smtClean="0"/>
              <a:t>39</a:t>
            </a:fld>
            <a:endParaRPr lang="en-US"/>
          </a:p>
        </p:txBody>
      </p:sp>
    </p:spTree>
    <p:extLst>
      <p:ext uri="{BB962C8B-B14F-4D97-AF65-F5344CB8AC3E}">
        <p14:creationId xmlns:p14="http://schemas.microsoft.com/office/powerpoint/2010/main" val="1894303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Easier to hire for (vs traditional SCADA). From going to space to automatic cat feeders, Raspberry Pi may be one of the most used and abused pieces of hardware in the world. Also, NASA has even published a “Raspberry </a:t>
            </a:r>
            <a:r>
              <a:rPr lang="en-US" dirty="0" err="1"/>
              <a:t>Pis</a:t>
            </a:r>
            <a:r>
              <a:rPr lang="en-US" dirty="0"/>
              <a:t> for Space Guideline”. </a:t>
            </a:r>
          </a:p>
        </p:txBody>
      </p:sp>
      <p:sp>
        <p:nvSpPr>
          <p:cNvPr id="4" name="Slide Number Placeholder 3"/>
          <p:cNvSpPr>
            <a:spLocks noGrp="1"/>
          </p:cNvSpPr>
          <p:nvPr>
            <p:ph type="sldNum" sz="quarter" idx="5"/>
          </p:nvPr>
        </p:nvSpPr>
        <p:spPr/>
        <p:txBody>
          <a:bodyPr/>
          <a:lstStyle/>
          <a:p>
            <a:fld id="{06DD3B3B-75AC-574E-A42F-AEFC8DAFA0D7}" type="slidenum">
              <a:rPr lang="en-US" smtClean="0"/>
              <a:t>41</a:t>
            </a:fld>
            <a:endParaRPr lang="en-US"/>
          </a:p>
        </p:txBody>
      </p:sp>
    </p:spTree>
    <p:extLst>
      <p:ext uri="{BB962C8B-B14F-4D97-AF65-F5344CB8AC3E}">
        <p14:creationId xmlns:p14="http://schemas.microsoft.com/office/powerpoint/2010/main" val="1158312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Celery makes task distribution and scaling easy</a:t>
            </a:r>
          </a:p>
        </p:txBody>
      </p:sp>
      <p:sp>
        <p:nvSpPr>
          <p:cNvPr id="4" name="Slide Number Placeholder 3"/>
          <p:cNvSpPr>
            <a:spLocks noGrp="1"/>
          </p:cNvSpPr>
          <p:nvPr>
            <p:ph type="sldNum" sz="quarter" idx="5"/>
          </p:nvPr>
        </p:nvSpPr>
        <p:spPr/>
        <p:txBody>
          <a:bodyPr/>
          <a:lstStyle/>
          <a:p>
            <a:fld id="{06DD3B3B-75AC-574E-A42F-AEFC8DAFA0D7}" type="slidenum">
              <a:rPr lang="en-US" smtClean="0"/>
              <a:t>42</a:t>
            </a:fld>
            <a:endParaRPr lang="en-US"/>
          </a:p>
        </p:txBody>
      </p:sp>
    </p:spTree>
    <p:extLst>
      <p:ext uri="{BB962C8B-B14F-4D97-AF65-F5344CB8AC3E}">
        <p14:creationId xmlns:p14="http://schemas.microsoft.com/office/powerpoint/2010/main" val="1304590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Ladder logic = type of visual programing commonly used in PLCs</a:t>
            </a:r>
          </a:p>
          <a:p>
            <a:r>
              <a:rPr lang="en-US" dirty="0"/>
              <a:t>PLC = programmable logic controller (the typical device used for industrial control)</a:t>
            </a:r>
          </a:p>
          <a:p>
            <a:r>
              <a:rPr lang="en-US" dirty="0"/>
              <a:t>Real-time operating system = operating system that makes promises on tasks completed in a certain amount of time.</a:t>
            </a:r>
          </a:p>
        </p:txBody>
      </p:sp>
      <p:sp>
        <p:nvSpPr>
          <p:cNvPr id="4" name="Slide Number Placeholder 3"/>
          <p:cNvSpPr>
            <a:spLocks noGrp="1"/>
          </p:cNvSpPr>
          <p:nvPr>
            <p:ph type="sldNum" sz="quarter" idx="5"/>
          </p:nvPr>
        </p:nvSpPr>
        <p:spPr/>
        <p:txBody>
          <a:bodyPr/>
          <a:lstStyle/>
          <a:p>
            <a:fld id="{06DD3B3B-75AC-574E-A42F-AEFC8DAFA0D7}" type="slidenum">
              <a:rPr lang="en-US" smtClean="0"/>
              <a:t>43</a:t>
            </a:fld>
            <a:endParaRPr lang="en-US"/>
          </a:p>
        </p:txBody>
      </p:sp>
    </p:spTree>
    <p:extLst>
      <p:ext uri="{BB962C8B-B14F-4D97-AF65-F5344CB8AC3E}">
        <p14:creationId xmlns:p14="http://schemas.microsoft.com/office/powerpoint/2010/main" val="2542598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 gap = network that is not physically or wirelessly connected to larger networks like the internet and “the cloud”.</a:t>
            </a:r>
          </a:p>
        </p:txBody>
      </p:sp>
      <p:sp>
        <p:nvSpPr>
          <p:cNvPr id="4" name="Slide Number Placeholder 3"/>
          <p:cNvSpPr>
            <a:spLocks noGrp="1"/>
          </p:cNvSpPr>
          <p:nvPr>
            <p:ph type="sldNum" sz="quarter" idx="5"/>
          </p:nvPr>
        </p:nvSpPr>
        <p:spPr/>
        <p:txBody>
          <a:bodyPr/>
          <a:lstStyle/>
          <a:p>
            <a:fld id="{06DD3B3B-75AC-574E-A42F-AEFC8DAFA0D7}" type="slidenum">
              <a:rPr lang="en-US" smtClean="0"/>
              <a:t>44</a:t>
            </a:fld>
            <a:endParaRPr lang="en-US"/>
          </a:p>
        </p:txBody>
      </p:sp>
    </p:spTree>
    <p:extLst>
      <p:ext uri="{BB962C8B-B14F-4D97-AF65-F5344CB8AC3E}">
        <p14:creationId xmlns:p14="http://schemas.microsoft.com/office/powerpoint/2010/main" val="1896873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480 V power</a:t>
            </a:r>
          </a:p>
        </p:txBody>
      </p:sp>
      <p:sp>
        <p:nvSpPr>
          <p:cNvPr id="4" name="Slide Number Placeholder 3"/>
          <p:cNvSpPr>
            <a:spLocks noGrp="1"/>
          </p:cNvSpPr>
          <p:nvPr>
            <p:ph type="sldNum" sz="quarter" idx="5"/>
          </p:nvPr>
        </p:nvSpPr>
        <p:spPr/>
        <p:txBody>
          <a:bodyPr/>
          <a:lstStyle/>
          <a:p>
            <a:fld id="{06DD3B3B-75AC-574E-A42F-AEFC8DAFA0D7}" type="slidenum">
              <a:rPr lang="en-US" smtClean="0"/>
              <a:t>46</a:t>
            </a:fld>
            <a:endParaRPr lang="en-US"/>
          </a:p>
        </p:txBody>
      </p:sp>
    </p:spTree>
    <p:extLst>
      <p:ext uri="{BB962C8B-B14F-4D97-AF65-F5344CB8AC3E}">
        <p14:creationId xmlns:p14="http://schemas.microsoft.com/office/powerpoint/2010/main" val="2791341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480 V power</a:t>
            </a:r>
          </a:p>
        </p:txBody>
      </p:sp>
      <p:sp>
        <p:nvSpPr>
          <p:cNvPr id="4" name="Slide Number Placeholder 3"/>
          <p:cNvSpPr>
            <a:spLocks noGrp="1"/>
          </p:cNvSpPr>
          <p:nvPr>
            <p:ph type="sldNum" sz="quarter" idx="5"/>
          </p:nvPr>
        </p:nvSpPr>
        <p:spPr/>
        <p:txBody>
          <a:bodyPr/>
          <a:lstStyle/>
          <a:p>
            <a:fld id="{06DD3B3B-75AC-574E-A42F-AEFC8DAFA0D7}" type="slidenum">
              <a:rPr lang="en-US" smtClean="0"/>
              <a:t>47</a:t>
            </a:fld>
            <a:endParaRPr lang="en-US"/>
          </a:p>
        </p:txBody>
      </p:sp>
    </p:spTree>
    <p:extLst>
      <p:ext uri="{BB962C8B-B14F-4D97-AF65-F5344CB8AC3E}">
        <p14:creationId xmlns:p14="http://schemas.microsoft.com/office/powerpoint/2010/main" val="8546916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DD3B3B-75AC-574E-A42F-AEFC8DAFA0D7}" type="slidenum">
              <a:rPr lang="en-US" smtClean="0"/>
              <a:t>52</a:t>
            </a:fld>
            <a:endParaRPr lang="en-US"/>
          </a:p>
        </p:txBody>
      </p:sp>
    </p:spTree>
    <p:extLst>
      <p:ext uri="{BB962C8B-B14F-4D97-AF65-F5344CB8AC3E}">
        <p14:creationId xmlns:p14="http://schemas.microsoft.com/office/powerpoint/2010/main" val="1026277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Humans for scale. The turning part of this machine weighs 2,800 tons (2,540,117 kg). The drive shaft is the size of a Redwood tree. This machine has been turned with the methods described in this presentation.</a:t>
            </a:r>
          </a:p>
        </p:txBody>
      </p:sp>
      <p:sp>
        <p:nvSpPr>
          <p:cNvPr id="4" name="Slide Number Placeholder 3"/>
          <p:cNvSpPr>
            <a:spLocks noGrp="1"/>
          </p:cNvSpPr>
          <p:nvPr>
            <p:ph type="sldNum" sz="quarter" idx="5"/>
          </p:nvPr>
        </p:nvSpPr>
        <p:spPr/>
        <p:txBody>
          <a:bodyPr/>
          <a:lstStyle/>
          <a:p>
            <a:fld id="{06DD3B3B-75AC-574E-A42F-AEFC8DAFA0D7}" type="slidenum">
              <a:rPr lang="en-US" smtClean="0"/>
              <a:t>4</a:t>
            </a:fld>
            <a:endParaRPr lang="en-US"/>
          </a:p>
        </p:txBody>
      </p:sp>
    </p:spTree>
    <p:extLst>
      <p:ext uri="{BB962C8B-B14F-4D97-AF65-F5344CB8AC3E}">
        <p14:creationId xmlns:p14="http://schemas.microsoft.com/office/powerpoint/2010/main" val="3667057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OPR = once per revolution. A sensor that detects one revolution of the rotor.</a:t>
            </a:r>
          </a:p>
          <a:p>
            <a:r>
              <a:rPr lang="en-US" dirty="0"/>
              <a:t>Rotary encoder = a sensor that tracks rotational position</a:t>
            </a:r>
          </a:p>
        </p:txBody>
      </p:sp>
      <p:sp>
        <p:nvSpPr>
          <p:cNvPr id="4" name="Slide Number Placeholder 3"/>
          <p:cNvSpPr>
            <a:spLocks noGrp="1"/>
          </p:cNvSpPr>
          <p:nvPr>
            <p:ph type="sldNum" sz="quarter" idx="5"/>
          </p:nvPr>
        </p:nvSpPr>
        <p:spPr/>
        <p:txBody>
          <a:bodyPr/>
          <a:lstStyle/>
          <a:p>
            <a:fld id="{06DD3B3B-75AC-574E-A42F-AEFC8DAFA0D7}" type="slidenum">
              <a:rPr lang="en-US" smtClean="0"/>
              <a:t>53</a:t>
            </a:fld>
            <a:endParaRPr lang="en-US"/>
          </a:p>
        </p:txBody>
      </p:sp>
    </p:spTree>
    <p:extLst>
      <p:ext uri="{BB962C8B-B14F-4D97-AF65-F5344CB8AC3E}">
        <p14:creationId xmlns:p14="http://schemas.microsoft.com/office/powerpoint/2010/main" val="42420192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DD3B3B-75AC-574E-A42F-AEFC8DAFA0D7}" type="slidenum">
              <a:rPr lang="en-US" smtClean="0"/>
              <a:t>54</a:t>
            </a:fld>
            <a:endParaRPr lang="en-US"/>
          </a:p>
        </p:txBody>
      </p:sp>
    </p:spTree>
    <p:extLst>
      <p:ext uri="{BB962C8B-B14F-4D97-AF65-F5344CB8AC3E}">
        <p14:creationId xmlns:p14="http://schemas.microsoft.com/office/powerpoint/2010/main" val="1560544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McMaster Carr and Automation Direct are great to source components from as they provide a CAD drawing for almost all the products they sell.</a:t>
            </a:r>
          </a:p>
        </p:txBody>
      </p:sp>
      <p:sp>
        <p:nvSpPr>
          <p:cNvPr id="4" name="Slide Number Placeholder 3"/>
          <p:cNvSpPr>
            <a:spLocks noGrp="1"/>
          </p:cNvSpPr>
          <p:nvPr>
            <p:ph type="sldNum" sz="quarter" idx="5"/>
          </p:nvPr>
        </p:nvSpPr>
        <p:spPr/>
        <p:txBody>
          <a:bodyPr/>
          <a:lstStyle/>
          <a:p>
            <a:fld id="{06DD3B3B-75AC-574E-A42F-AEFC8DAFA0D7}" type="slidenum">
              <a:rPr lang="en-US" smtClean="0"/>
              <a:t>57</a:t>
            </a:fld>
            <a:endParaRPr lang="en-US"/>
          </a:p>
        </p:txBody>
      </p:sp>
    </p:spTree>
    <p:extLst>
      <p:ext uri="{BB962C8B-B14F-4D97-AF65-F5344CB8AC3E}">
        <p14:creationId xmlns:p14="http://schemas.microsoft.com/office/powerpoint/2010/main" val="3659599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Faceplate = the outer plate that the user sees and interacts with. Must be machines to fits all plugs, connectors, fans, </a:t>
            </a:r>
            <a:r>
              <a:rPr lang="en-US" dirty="0" err="1"/>
              <a:t>etc</a:t>
            </a:r>
            <a:r>
              <a:rPr lang="en-US" dirty="0"/>
              <a:t> in a neat and visually </a:t>
            </a:r>
            <a:r>
              <a:rPr lang="en-US" dirty="0" err="1"/>
              <a:t>appealling</a:t>
            </a:r>
            <a:r>
              <a:rPr lang="en-US" dirty="0"/>
              <a:t> way. </a:t>
            </a:r>
          </a:p>
        </p:txBody>
      </p:sp>
      <p:sp>
        <p:nvSpPr>
          <p:cNvPr id="4" name="Slide Number Placeholder 3"/>
          <p:cNvSpPr>
            <a:spLocks noGrp="1"/>
          </p:cNvSpPr>
          <p:nvPr>
            <p:ph type="sldNum" sz="quarter" idx="5"/>
          </p:nvPr>
        </p:nvSpPr>
        <p:spPr/>
        <p:txBody>
          <a:bodyPr/>
          <a:lstStyle/>
          <a:p>
            <a:fld id="{06DD3B3B-75AC-574E-A42F-AEFC8DAFA0D7}" type="slidenum">
              <a:rPr lang="en-US" smtClean="0"/>
              <a:t>58</a:t>
            </a:fld>
            <a:endParaRPr lang="en-US"/>
          </a:p>
        </p:txBody>
      </p:sp>
    </p:spTree>
    <p:extLst>
      <p:ext uri="{BB962C8B-B14F-4D97-AF65-F5344CB8AC3E}">
        <p14:creationId xmlns:p14="http://schemas.microsoft.com/office/powerpoint/2010/main" val="26455357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is mounted to faceplate for easy maintenance</a:t>
            </a:r>
          </a:p>
        </p:txBody>
      </p:sp>
      <p:sp>
        <p:nvSpPr>
          <p:cNvPr id="4" name="Slide Number Placeholder 3"/>
          <p:cNvSpPr>
            <a:spLocks noGrp="1"/>
          </p:cNvSpPr>
          <p:nvPr>
            <p:ph type="sldNum" sz="quarter" idx="5"/>
          </p:nvPr>
        </p:nvSpPr>
        <p:spPr/>
        <p:txBody>
          <a:bodyPr/>
          <a:lstStyle/>
          <a:p>
            <a:fld id="{06DD3B3B-75AC-574E-A42F-AEFC8DAFA0D7}" type="slidenum">
              <a:rPr lang="en-US" smtClean="0"/>
              <a:t>59</a:t>
            </a:fld>
            <a:endParaRPr lang="en-US"/>
          </a:p>
        </p:txBody>
      </p:sp>
    </p:spTree>
    <p:extLst>
      <p:ext uri="{BB962C8B-B14F-4D97-AF65-F5344CB8AC3E}">
        <p14:creationId xmlns:p14="http://schemas.microsoft.com/office/powerpoint/2010/main" val="29950462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Distributed </a:t>
            </a:r>
            <a:r>
              <a:rPr lang="en-US" dirty="0" err="1"/>
              <a:t>comuting</a:t>
            </a:r>
            <a:r>
              <a:rPr lang="en-US" dirty="0"/>
              <a:t> = the same application carrying out computing tasks over distributed hardware </a:t>
            </a:r>
          </a:p>
        </p:txBody>
      </p:sp>
      <p:sp>
        <p:nvSpPr>
          <p:cNvPr id="4" name="Slide Number Placeholder 3"/>
          <p:cNvSpPr>
            <a:spLocks noGrp="1"/>
          </p:cNvSpPr>
          <p:nvPr>
            <p:ph type="sldNum" sz="quarter" idx="5"/>
          </p:nvPr>
        </p:nvSpPr>
        <p:spPr/>
        <p:txBody>
          <a:bodyPr/>
          <a:lstStyle/>
          <a:p>
            <a:fld id="{06DD3B3B-75AC-574E-A42F-AEFC8DAFA0D7}" type="slidenum">
              <a:rPr lang="en-US" smtClean="0"/>
              <a:t>60</a:t>
            </a:fld>
            <a:endParaRPr lang="en-US"/>
          </a:p>
        </p:txBody>
      </p:sp>
    </p:spTree>
    <p:extLst>
      <p:ext uri="{BB962C8B-B14F-4D97-AF65-F5344CB8AC3E}">
        <p14:creationId xmlns:p14="http://schemas.microsoft.com/office/powerpoint/2010/main" val="33127396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Message broker = Redis</a:t>
            </a:r>
          </a:p>
          <a:p>
            <a:r>
              <a:rPr lang="en-US" dirty="0"/>
              <a:t>Message queue</a:t>
            </a:r>
          </a:p>
        </p:txBody>
      </p:sp>
      <p:sp>
        <p:nvSpPr>
          <p:cNvPr id="4" name="Slide Number Placeholder 3"/>
          <p:cNvSpPr>
            <a:spLocks noGrp="1"/>
          </p:cNvSpPr>
          <p:nvPr>
            <p:ph type="sldNum" sz="quarter" idx="5"/>
          </p:nvPr>
        </p:nvSpPr>
        <p:spPr/>
        <p:txBody>
          <a:bodyPr/>
          <a:lstStyle/>
          <a:p>
            <a:fld id="{06DD3B3B-75AC-574E-A42F-AEFC8DAFA0D7}" type="slidenum">
              <a:rPr lang="en-US" smtClean="0"/>
              <a:t>63</a:t>
            </a:fld>
            <a:endParaRPr lang="en-US"/>
          </a:p>
        </p:txBody>
      </p:sp>
    </p:spTree>
    <p:extLst>
      <p:ext uri="{BB962C8B-B14F-4D97-AF65-F5344CB8AC3E}">
        <p14:creationId xmlns:p14="http://schemas.microsoft.com/office/powerpoint/2010/main" val="41784224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Optical isolation relay</a:t>
            </a:r>
          </a:p>
        </p:txBody>
      </p:sp>
      <p:sp>
        <p:nvSpPr>
          <p:cNvPr id="4" name="Slide Number Placeholder 3"/>
          <p:cNvSpPr>
            <a:spLocks noGrp="1"/>
          </p:cNvSpPr>
          <p:nvPr>
            <p:ph type="sldNum" sz="quarter" idx="5"/>
          </p:nvPr>
        </p:nvSpPr>
        <p:spPr/>
        <p:txBody>
          <a:bodyPr/>
          <a:lstStyle/>
          <a:p>
            <a:fld id="{06DD3B3B-75AC-574E-A42F-AEFC8DAFA0D7}" type="slidenum">
              <a:rPr lang="en-US" smtClean="0"/>
              <a:t>86</a:t>
            </a:fld>
            <a:endParaRPr lang="en-US"/>
          </a:p>
        </p:txBody>
      </p:sp>
    </p:spTree>
    <p:extLst>
      <p:ext uri="{BB962C8B-B14F-4D97-AF65-F5344CB8AC3E}">
        <p14:creationId xmlns:p14="http://schemas.microsoft.com/office/powerpoint/2010/main" val="11609580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 VDC through primary side of pulse transformer to a </a:t>
            </a:r>
            <a:r>
              <a:rPr lang="en-US" dirty="0" err="1"/>
              <a:t>mossfet</a:t>
            </a:r>
            <a:endParaRPr lang="en-US" dirty="0"/>
          </a:p>
        </p:txBody>
      </p:sp>
      <p:sp>
        <p:nvSpPr>
          <p:cNvPr id="4" name="Slide Number Placeholder 3"/>
          <p:cNvSpPr>
            <a:spLocks noGrp="1"/>
          </p:cNvSpPr>
          <p:nvPr>
            <p:ph type="sldNum" sz="quarter" idx="5"/>
          </p:nvPr>
        </p:nvSpPr>
        <p:spPr/>
        <p:txBody>
          <a:bodyPr/>
          <a:lstStyle/>
          <a:p>
            <a:fld id="{06DD3B3B-75AC-574E-A42F-AEFC8DAFA0D7}" type="slidenum">
              <a:rPr lang="en-US" smtClean="0"/>
              <a:t>87</a:t>
            </a:fld>
            <a:endParaRPr lang="en-US"/>
          </a:p>
        </p:txBody>
      </p:sp>
    </p:spTree>
    <p:extLst>
      <p:ext uri="{BB962C8B-B14F-4D97-AF65-F5344CB8AC3E}">
        <p14:creationId xmlns:p14="http://schemas.microsoft.com/office/powerpoint/2010/main" val="29336293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Mosfet</a:t>
            </a:r>
            <a:r>
              <a:rPr lang="en-US" dirty="0"/>
              <a:t> is pulsed to control ground side of primary side of pulse transformer.</a:t>
            </a:r>
          </a:p>
        </p:txBody>
      </p:sp>
      <p:sp>
        <p:nvSpPr>
          <p:cNvPr id="4" name="Slide Number Placeholder 3"/>
          <p:cNvSpPr>
            <a:spLocks noGrp="1"/>
          </p:cNvSpPr>
          <p:nvPr>
            <p:ph type="sldNum" sz="quarter" idx="5"/>
          </p:nvPr>
        </p:nvSpPr>
        <p:spPr/>
        <p:txBody>
          <a:bodyPr/>
          <a:lstStyle/>
          <a:p>
            <a:fld id="{06DD3B3B-75AC-574E-A42F-AEFC8DAFA0D7}" type="slidenum">
              <a:rPr lang="en-US" smtClean="0"/>
              <a:t>88</a:t>
            </a:fld>
            <a:endParaRPr lang="en-US"/>
          </a:p>
        </p:txBody>
      </p:sp>
    </p:spTree>
    <p:extLst>
      <p:ext uri="{BB962C8B-B14F-4D97-AF65-F5344CB8AC3E}">
        <p14:creationId xmlns:p14="http://schemas.microsoft.com/office/powerpoint/2010/main" val="2823907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Rotor = the turning magnets</a:t>
            </a:r>
          </a:p>
          <a:p>
            <a:r>
              <a:rPr lang="en-US" dirty="0"/>
              <a:t>Stator = the stationary winding</a:t>
            </a:r>
          </a:p>
          <a:p>
            <a:r>
              <a:rPr lang="en-US" dirty="0"/>
              <a:t>Pole = magnetic pole, commonly referred to as north or south poles of a magnet</a:t>
            </a:r>
          </a:p>
          <a:p>
            <a:endParaRPr lang="en-US" dirty="0"/>
          </a:p>
          <a:p>
            <a:r>
              <a:rPr lang="en-US" dirty="0"/>
              <a:t>The rotor turns and moves magnets past the coils formed by the stator winding. The changing magnetic field induces voltage and current flows to the electric grid.</a:t>
            </a:r>
          </a:p>
        </p:txBody>
      </p:sp>
      <p:sp>
        <p:nvSpPr>
          <p:cNvPr id="4" name="Slide Number Placeholder 3"/>
          <p:cNvSpPr>
            <a:spLocks noGrp="1"/>
          </p:cNvSpPr>
          <p:nvPr>
            <p:ph type="sldNum" sz="quarter" idx="5"/>
          </p:nvPr>
        </p:nvSpPr>
        <p:spPr/>
        <p:txBody>
          <a:bodyPr/>
          <a:lstStyle/>
          <a:p>
            <a:fld id="{06DD3B3B-75AC-574E-A42F-AEFC8DAFA0D7}" type="slidenum">
              <a:rPr lang="en-US" smtClean="0"/>
              <a:t>5</a:t>
            </a:fld>
            <a:endParaRPr lang="en-US"/>
          </a:p>
        </p:txBody>
      </p:sp>
    </p:spTree>
    <p:extLst>
      <p:ext uri="{BB962C8B-B14F-4D97-AF65-F5344CB8AC3E}">
        <p14:creationId xmlns:p14="http://schemas.microsoft.com/office/powerpoint/2010/main" val="21733345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Pulse is sent to SCR to reduce gat circuit power consumption. High frequency is used so that when anode is biased, the next gate pulse fires the SCR.</a:t>
            </a:r>
          </a:p>
        </p:txBody>
      </p:sp>
      <p:sp>
        <p:nvSpPr>
          <p:cNvPr id="4" name="Slide Number Placeholder 3"/>
          <p:cNvSpPr>
            <a:spLocks noGrp="1"/>
          </p:cNvSpPr>
          <p:nvPr>
            <p:ph type="sldNum" sz="quarter" idx="5"/>
          </p:nvPr>
        </p:nvSpPr>
        <p:spPr/>
        <p:txBody>
          <a:bodyPr/>
          <a:lstStyle/>
          <a:p>
            <a:fld id="{06DD3B3B-75AC-574E-A42F-AEFC8DAFA0D7}" type="slidenum">
              <a:rPr lang="en-US" smtClean="0"/>
              <a:t>89</a:t>
            </a:fld>
            <a:endParaRPr lang="en-US"/>
          </a:p>
        </p:txBody>
      </p:sp>
    </p:spTree>
    <p:extLst>
      <p:ext uri="{BB962C8B-B14F-4D97-AF65-F5344CB8AC3E}">
        <p14:creationId xmlns:p14="http://schemas.microsoft.com/office/powerpoint/2010/main" val="32898108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GPIO = general purpose input and output</a:t>
            </a:r>
          </a:p>
          <a:p>
            <a:r>
              <a:rPr lang="en-US" dirty="0"/>
              <a:t>SCR = silicon-controlled rectifier. Four-layer silicon switching to control very high currents with minimal power. It’s like a very high-current transistor (though transistors are 3-layer silicon).</a:t>
            </a:r>
          </a:p>
        </p:txBody>
      </p:sp>
      <p:sp>
        <p:nvSpPr>
          <p:cNvPr id="4" name="Slide Number Placeholder 3"/>
          <p:cNvSpPr>
            <a:spLocks noGrp="1"/>
          </p:cNvSpPr>
          <p:nvPr>
            <p:ph type="sldNum" sz="quarter" idx="5"/>
          </p:nvPr>
        </p:nvSpPr>
        <p:spPr/>
        <p:txBody>
          <a:bodyPr/>
          <a:lstStyle/>
          <a:p>
            <a:fld id="{06DD3B3B-75AC-574E-A42F-AEFC8DAFA0D7}" type="slidenum">
              <a:rPr lang="en-US" smtClean="0"/>
              <a:t>90</a:t>
            </a:fld>
            <a:endParaRPr lang="en-US"/>
          </a:p>
        </p:txBody>
      </p:sp>
    </p:spTree>
    <p:extLst>
      <p:ext uri="{BB962C8B-B14F-4D97-AF65-F5344CB8AC3E}">
        <p14:creationId xmlns:p14="http://schemas.microsoft.com/office/powerpoint/2010/main" val="23166682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Slip ring = the metal ring that carbon brushes slip against to transfer current to the turning rotor’s electromagnets</a:t>
            </a:r>
          </a:p>
          <a:p>
            <a:r>
              <a:rPr lang="en-US" dirty="0"/>
              <a:t>Slip ring circumference is unknow. Drive ratio is different for every machine.</a:t>
            </a:r>
          </a:p>
        </p:txBody>
      </p:sp>
      <p:sp>
        <p:nvSpPr>
          <p:cNvPr id="4" name="Slide Number Placeholder 3"/>
          <p:cNvSpPr>
            <a:spLocks noGrp="1"/>
          </p:cNvSpPr>
          <p:nvPr>
            <p:ph type="sldNum" sz="quarter" idx="5"/>
          </p:nvPr>
        </p:nvSpPr>
        <p:spPr/>
        <p:txBody>
          <a:bodyPr/>
          <a:lstStyle/>
          <a:p>
            <a:fld id="{06DD3B3B-75AC-574E-A42F-AEFC8DAFA0D7}" type="slidenum">
              <a:rPr lang="en-US" smtClean="0"/>
              <a:t>103</a:t>
            </a:fld>
            <a:endParaRPr lang="en-US"/>
          </a:p>
        </p:txBody>
      </p:sp>
    </p:spTree>
    <p:extLst>
      <p:ext uri="{BB962C8B-B14F-4D97-AF65-F5344CB8AC3E}">
        <p14:creationId xmlns:p14="http://schemas.microsoft.com/office/powerpoint/2010/main" val="32640048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MCC 152 = measurement computing (now </a:t>
            </a:r>
            <a:r>
              <a:rPr lang="en-US" dirty="0" err="1"/>
              <a:t>Digilent</a:t>
            </a:r>
            <a:r>
              <a:rPr lang="en-US" dirty="0"/>
              <a:t>) product to detect digital signals</a:t>
            </a:r>
          </a:p>
          <a:p>
            <a:r>
              <a:rPr lang="en-US" dirty="0"/>
              <a:t>DAQ = data acquisition</a:t>
            </a:r>
          </a:p>
          <a:p>
            <a:r>
              <a:rPr lang="en-US" dirty="0"/>
              <a:t>HAT = Hardware Attached on Top. A device that can plug directly into the Raspberry Pi’s GPIO header and provide some extra functionality. In this case, digital signal acquisition.</a:t>
            </a:r>
          </a:p>
        </p:txBody>
      </p:sp>
      <p:sp>
        <p:nvSpPr>
          <p:cNvPr id="4" name="Slide Number Placeholder 3"/>
          <p:cNvSpPr>
            <a:spLocks noGrp="1"/>
          </p:cNvSpPr>
          <p:nvPr>
            <p:ph type="sldNum" sz="quarter" idx="5"/>
          </p:nvPr>
        </p:nvSpPr>
        <p:spPr/>
        <p:txBody>
          <a:bodyPr/>
          <a:lstStyle/>
          <a:p>
            <a:fld id="{06DD3B3B-75AC-574E-A42F-AEFC8DAFA0D7}" type="slidenum">
              <a:rPr lang="en-US" smtClean="0"/>
              <a:t>104</a:t>
            </a:fld>
            <a:endParaRPr lang="en-US"/>
          </a:p>
        </p:txBody>
      </p:sp>
    </p:spTree>
    <p:extLst>
      <p:ext uri="{BB962C8B-B14F-4D97-AF65-F5344CB8AC3E}">
        <p14:creationId xmlns:p14="http://schemas.microsoft.com/office/powerpoint/2010/main" val="925899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Partial Discharge = ionization of micro-voids in electrical insulation.</a:t>
            </a:r>
          </a:p>
          <a:p>
            <a:r>
              <a:rPr lang="en-US" dirty="0"/>
              <a:t>When the stator winding is manufactured, micro bubbles can be trapped in the epoxy. These micro-bubbles represent a discrete change in capacitance across the insulation. This can cause them to ionize when expose to high-voltage. This can be detect with a near-field communication (NFC) antenna. Stick an NFC antenna on a rotor pole, turn the rotor while recording antenna signal and position to map activity throughout stator winding. When trended, this can give insight into extent of damage and cost of repair.</a:t>
            </a:r>
          </a:p>
        </p:txBody>
      </p:sp>
      <p:sp>
        <p:nvSpPr>
          <p:cNvPr id="4" name="Slide Number Placeholder 3"/>
          <p:cNvSpPr>
            <a:spLocks noGrp="1"/>
          </p:cNvSpPr>
          <p:nvPr>
            <p:ph type="sldNum" sz="quarter" idx="5"/>
          </p:nvPr>
        </p:nvSpPr>
        <p:spPr/>
        <p:txBody>
          <a:bodyPr/>
          <a:lstStyle/>
          <a:p>
            <a:fld id="{06DD3B3B-75AC-574E-A42F-AEFC8DAFA0D7}" type="slidenum">
              <a:rPr lang="en-US" smtClean="0"/>
              <a:t>111</a:t>
            </a:fld>
            <a:endParaRPr lang="en-US"/>
          </a:p>
        </p:txBody>
      </p:sp>
    </p:spTree>
    <p:extLst>
      <p:ext uri="{BB962C8B-B14F-4D97-AF65-F5344CB8AC3E}">
        <p14:creationId xmlns:p14="http://schemas.microsoft.com/office/powerpoint/2010/main" val="23450099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Capacitive proximity probes stuck to rotor pole. This measures distance from pole face to stator. It measures close for each stator core tooth and far for each winding slot. Before, a peak detection algorithm was used in post processing to determine air-gap. Now, position of the probe can simply be recorded as the rotor turns and air gap plotted vs </a:t>
            </a:r>
            <a:r>
              <a:rPr lang="en-US"/>
              <a:t>position directly.</a:t>
            </a:r>
          </a:p>
        </p:txBody>
      </p:sp>
      <p:sp>
        <p:nvSpPr>
          <p:cNvPr id="4" name="Slide Number Placeholder 3"/>
          <p:cNvSpPr>
            <a:spLocks noGrp="1"/>
          </p:cNvSpPr>
          <p:nvPr>
            <p:ph type="sldNum" sz="quarter" idx="5"/>
          </p:nvPr>
        </p:nvSpPr>
        <p:spPr/>
        <p:txBody>
          <a:bodyPr/>
          <a:lstStyle/>
          <a:p>
            <a:fld id="{06DD3B3B-75AC-574E-A42F-AEFC8DAFA0D7}" type="slidenum">
              <a:rPr lang="en-US" smtClean="0"/>
              <a:t>112</a:t>
            </a:fld>
            <a:endParaRPr lang="en-US"/>
          </a:p>
        </p:txBody>
      </p:sp>
    </p:spTree>
    <p:extLst>
      <p:ext uri="{BB962C8B-B14F-4D97-AF65-F5344CB8AC3E}">
        <p14:creationId xmlns:p14="http://schemas.microsoft.com/office/powerpoint/2010/main" val="3809484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line between IT (Information Technology) and OT (Operational Technology) is blurring more and more. We need to facilitate edge computing, real time remote monitoring, and ever more complex computing. We want centralized data to train and learn from. All this required more than ladder logic. This require multidisciplinary teams of software and hardware engineers creating innovative automation and using open source in novel ways.</a:t>
            </a:r>
          </a:p>
        </p:txBody>
      </p:sp>
      <p:sp>
        <p:nvSpPr>
          <p:cNvPr id="4" name="Slide Number Placeholder 3"/>
          <p:cNvSpPr>
            <a:spLocks noGrp="1"/>
          </p:cNvSpPr>
          <p:nvPr>
            <p:ph type="sldNum" sz="quarter" idx="5"/>
          </p:nvPr>
        </p:nvSpPr>
        <p:spPr/>
        <p:txBody>
          <a:bodyPr/>
          <a:lstStyle/>
          <a:p>
            <a:fld id="{06DD3B3B-75AC-574E-A42F-AEFC8DAFA0D7}" type="slidenum">
              <a:rPr lang="en-US" smtClean="0"/>
              <a:t>113</a:t>
            </a:fld>
            <a:endParaRPr lang="en-US"/>
          </a:p>
        </p:txBody>
      </p:sp>
    </p:spTree>
    <p:extLst>
      <p:ext uri="{BB962C8B-B14F-4D97-AF65-F5344CB8AC3E}">
        <p14:creationId xmlns:p14="http://schemas.microsoft.com/office/powerpoint/2010/main" val="162093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DC38D-D301-9549-222A-A1DE13E2CF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FA40A-B5EF-AD99-D9B4-E9942F017C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224692-A18C-0135-BB26-A0E74A8954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9A0142-7AA4-7CC3-7840-A72D51893A78}"/>
              </a:ext>
            </a:extLst>
          </p:cNvPr>
          <p:cNvSpPr>
            <a:spLocks noGrp="1"/>
          </p:cNvSpPr>
          <p:nvPr>
            <p:ph type="sldNum" sz="quarter" idx="5"/>
          </p:nvPr>
        </p:nvSpPr>
        <p:spPr/>
        <p:txBody>
          <a:bodyPr/>
          <a:lstStyle/>
          <a:p>
            <a:fld id="{06DD3B3B-75AC-574E-A42F-AEFC8DAFA0D7}" type="slidenum">
              <a:rPr lang="en-US" smtClean="0"/>
              <a:t>9</a:t>
            </a:fld>
            <a:endParaRPr lang="en-US"/>
          </a:p>
        </p:txBody>
      </p:sp>
    </p:spTree>
    <p:extLst>
      <p:ext uri="{BB962C8B-B14F-4D97-AF65-F5344CB8AC3E}">
        <p14:creationId xmlns:p14="http://schemas.microsoft.com/office/powerpoint/2010/main" val="2706457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E6242-1A7E-272E-B341-29A7B41670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219AA6-0891-965D-02D0-D0583AC1DC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71B7FB-2997-5B0D-573D-57B88851F1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532CE3-FA93-27A4-A71D-C9C56251BBFA}"/>
              </a:ext>
            </a:extLst>
          </p:cNvPr>
          <p:cNvSpPr>
            <a:spLocks noGrp="1"/>
          </p:cNvSpPr>
          <p:nvPr>
            <p:ph type="sldNum" sz="quarter" idx="5"/>
          </p:nvPr>
        </p:nvSpPr>
        <p:spPr/>
        <p:txBody>
          <a:bodyPr/>
          <a:lstStyle/>
          <a:p>
            <a:fld id="{06DD3B3B-75AC-574E-A42F-AEFC8DAFA0D7}" type="slidenum">
              <a:rPr lang="en-US" smtClean="0"/>
              <a:t>10</a:t>
            </a:fld>
            <a:endParaRPr lang="en-US"/>
          </a:p>
        </p:txBody>
      </p:sp>
    </p:spTree>
    <p:extLst>
      <p:ext uri="{BB962C8B-B14F-4D97-AF65-F5344CB8AC3E}">
        <p14:creationId xmlns:p14="http://schemas.microsoft.com/office/powerpoint/2010/main" val="3338358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A857C-A75D-4CB7-D51E-AB5E6FBC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D47957-6262-E489-853E-D64EF6DFEE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F46090-34FF-5181-8B93-3C747D4C42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B7728E-C63E-00BE-2EFB-1077CAB3FE77}"/>
              </a:ext>
            </a:extLst>
          </p:cNvPr>
          <p:cNvSpPr>
            <a:spLocks noGrp="1"/>
          </p:cNvSpPr>
          <p:nvPr>
            <p:ph type="sldNum" sz="quarter" idx="5"/>
          </p:nvPr>
        </p:nvSpPr>
        <p:spPr/>
        <p:txBody>
          <a:bodyPr/>
          <a:lstStyle/>
          <a:p>
            <a:fld id="{06DD3B3B-75AC-574E-A42F-AEFC8DAFA0D7}" type="slidenum">
              <a:rPr lang="en-US" smtClean="0"/>
              <a:t>11</a:t>
            </a:fld>
            <a:endParaRPr lang="en-US"/>
          </a:p>
        </p:txBody>
      </p:sp>
    </p:spTree>
    <p:extLst>
      <p:ext uri="{BB962C8B-B14F-4D97-AF65-F5344CB8AC3E}">
        <p14:creationId xmlns:p14="http://schemas.microsoft.com/office/powerpoint/2010/main" val="2249938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A71C1-00CC-D06E-3C42-65EE9FAD85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057B55-FF38-69DE-A113-C256625EDB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FF4B81-78B9-89A7-2B7B-55D6E196E7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EB6EBB-78FC-DBE8-7619-7E1D0550BAEE}"/>
              </a:ext>
            </a:extLst>
          </p:cNvPr>
          <p:cNvSpPr>
            <a:spLocks noGrp="1"/>
          </p:cNvSpPr>
          <p:nvPr>
            <p:ph type="sldNum" sz="quarter" idx="5"/>
          </p:nvPr>
        </p:nvSpPr>
        <p:spPr/>
        <p:txBody>
          <a:bodyPr/>
          <a:lstStyle/>
          <a:p>
            <a:fld id="{06DD3B3B-75AC-574E-A42F-AEFC8DAFA0D7}" type="slidenum">
              <a:rPr lang="en-US" smtClean="0"/>
              <a:t>12</a:t>
            </a:fld>
            <a:endParaRPr lang="en-US"/>
          </a:p>
        </p:txBody>
      </p:sp>
    </p:spTree>
    <p:extLst>
      <p:ext uri="{BB962C8B-B14F-4D97-AF65-F5344CB8AC3E}">
        <p14:creationId xmlns:p14="http://schemas.microsoft.com/office/powerpoint/2010/main" val="1677247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Archimedes</a:t>
            </a:r>
          </a:p>
        </p:txBody>
      </p:sp>
      <p:sp>
        <p:nvSpPr>
          <p:cNvPr id="4" name="Slide Number Placeholder 3"/>
          <p:cNvSpPr>
            <a:spLocks noGrp="1"/>
          </p:cNvSpPr>
          <p:nvPr>
            <p:ph type="sldNum" sz="quarter" idx="5"/>
          </p:nvPr>
        </p:nvSpPr>
        <p:spPr/>
        <p:txBody>
          <a:bodyPr/>
          <a:lstStyle/>
          <a:p>
            <a:fld id="{06DD3B3B-75AC-574E-A42F-AEFC8DAFA0D7}" type="slidenum">
              <a:rPr lang="en-US" smtClean="0"/>
              <a:t>13</a:t>
            </a:fld>
            <a:endParaRPr lang="en-US"/>
          </a:p>
        </p:txBody>
      </p:sp>
    </p:spTree>
    <p:extLst>
      <p:ext uri="{BB962C8B-B14F-4D97-AF65-F5344CB8AC3E}">
        <p14:creationId xmlns:p14="http://schemas.microsoft.com/office/powerpoint/2010/main" val="42367641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over Dam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5472" y="6400799"/>
            <a:ext cx="2743200" cy="365125"/>
          </a:xfrm>
        </p:spPr>
        <p:txBody>
          <a:bodyPr/>
          <a:lstStyle>
            <a:lvl1pPr>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dirty="0"/>
          </a:p>
        </p:txBody>
      </p:sp>
      <p:sp>
        <p:nvSpPr>
          <p:cNvPr id="8" name="Title 1">
            <a:extLst>
              <a:ext uri="{FF2B5EF4-FFF2-40B4-BE49-F238E27FC236}">
                <a16:creationId xmlns:a16="http://schemas.microsoft.com/office/drawing/2014/main" id="{B1125E9D-4D35-7747-8ADA-CA687A74F2EA}"/>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10" name="Subtitle 2">
            <a:extLst>
              <a:ext uri="{FF2B5EF4-FFF2-40B4-BE49-F238E27FC236}">
                <a16:creationId xmlns:a16="http://schemas.microsoft.com/office/drawing/2014/main" id="{DCE2FBE1-ED95-4A48-A122-EEC20C170C52}"/>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3" name="Picture 2" descr="Reclamation logo with shield that shows a dam with water flowing over it.">
            <a:extLst>
              <a:ext uri="{FF2B5EF4-FFF2-40B4-BE49-F238E27FC236}">
                <a16:creationId xmlns:a16="http://schemas.microsoft.com/office/drawing/2014/main" id="{A3BB3A5E-B05F-A242-AC2B-AF1935FC3162}"/>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401756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edi Reservoir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dirty="0"/>
          </a:p>
        </p:txBody>
      </p:sp>
      <p:sp>
        <p:nvSpPr>
          <p:cNvPr id="7" name="Title 1">
            <a:extLst>
              <a:ext uri="{FF2B5EF4-FFF2-40B4-BE49-F238E27FC236}">
                <a16:creationId xmlns:a16="http://schemas.microsoft.com/office/drawing/2014/main" id="{47B7B7D0-879D-374E-A7E4-3ED454D490B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8" name="Subtitle 2">
            <a:extLst>
              <a:ext uri="{FF2B5EF4-FFF2-40B4-BE49-F238E27FC236}">
                <a16:creationId xmlns:a16="http://schemas.microsoft.com/office/drawing/2014/main" id="{48AE7656-E318-B746-8E3C-1A175B203DBE}"/>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9" name="Picture 8" descr="Reclamation logo with shield that shows a dam with water flowing over it.">
            <a:extLst>
              <a:ext uri="{FF2B5EF4-FFF2-40B4-BE49-F238E27FC236}">
                <a16:creationId xmlns:a16="http://schemas.microsoft.com/office/drawing/2014/main" id="{1E914312-A458-7146-82CB-6211D14DCECC}"/>
              </a:ext>
            </a:extLst>
          </p:cNvPr>
          <p:cNvPicPr>
            <a:picLocks noChangeAspect="1"/>
          </p:cNvPicPr>
          <p:nvPr userDrawn="1"/>
        </p:nvPicPr>
        <p:blipFill>
          <a:blip r:embed="rId3"/>
          <a:stretch>
            <a:fillRect/>
          </a:stretch>
        </p:blipFill>
        <p:spPr>
          <a:xfrm>
            <a:off x="246888" y="246888"/>
            <a:ext cx="3657600" cy="1160585"/>
          </a:xfrm>
          <a:prstGeom prst="rect">
            <a:avLst/>
          </a:prstGeom>
        </p:spPr>
      </p:pic>
    </p:spTree>
    <p:extLst>
      <p:ext uri="{BB962C8B-B14F-4D97-AF65-F5344CB8AC3E}">
        <p14:creationId xmlns:p14="http://schemas.microsoft.com/office/powerpoint/2010/main" val="604275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uckee River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6D956179-10B6-D343-9592-127F31DD4111}"/>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7A07F594-4306-0F42-895A-C4C718D65D8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7" name="Picture 6" descr="Reclamation logo with shield that shows a dam with water flowing over it.">
            <a:extLst>
              <a:ext uri="{FF2B5EF4-FFF2-40B4-BE49-F238E27FC236}">
                <a16:creationId xmlns:a16="http://schemas.microsoft.com/office/drawing/2014/main" id="{BDCFF41C-476E-B94B-92CE-59108B74D1E1}"/>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1444982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afting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AA50674D-E10E-9547-8E97-9764DEE26545}"/>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CE5B67A1-0D79-9340-AD59-829740133CF6}"/>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p:txBody>
      </p:sp>
      <p:pic>
        <p:nvPicPr>
          <p:cNvPr id="7" name="Picture 6" descr="Reclamation logo with shield that shows a dam with water flowing over it.">
            <a:extLst>
              <a:ext uri="{FF2B5EF4-FFF2-40B4-BE49-F238E27FC236}">
                <a16:creationId xmlns:a16="http://schemas.microsoft.com/office/drawing/2014/main" id="{F36C494F-E6B5-034C-AF80-8F9C97343FE6}"/>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2662925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Background Title Slide bad">
    <p:bg>
      <p:bgPr>
        <a:solidFill>
          <a:schemeClr val="tx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CEFC0C2-A130-9146-A779-7D2BF5FF5643}"/>
              </a:ext>
            </a:extLst>
          </p:cNvPr>
          <p:cNvSpPr>
            <a:spLocks noGrp="1"/>
          </p:cNvSpPr>
          <p:nvPr>
            <p:ph type="ctrTitle" hasCustomPrompt="1"/>
          </p:nvPr>
        </p:nvSpPr>
        <p:spPr>
          <a:xfrm>
            <a:off x="638175" y="1552678"/>
            <a:ext cx="9144000" cy="2387600"/>
          </a:xfrm>
          <a:effectLst/>
        </p:spPr>
        <p:txBody>
          <a:bodyPr anchor="b"/>
          <a:lstStyle>
            <a:lvl1pPr algn="l">
              <a:defRPr sz="6000" b="1" i="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11" name="Subtitle 2">
            <a:extLst>
              <a:ext uri="{FF2B5EF4-FFF2-40B4-BE49-F238E27FC236}">
                <a16:creationId xmlns:a16="http://schemas.microsoft.com/office/drawing/2014/main" id="{62F25F8E-0532-8E47-9BD2-6B61DE319C7D}"/>
              </a:ext>
            </a:extLst>
          </p:cNvPr>
          <p:cNvSpPr>
            <a:spLocks noGrp="1"/>
          </p:cNvSpPr>
          <p:nvPr>
            <p:ph type="subTitle" idx="1" hasCustomPrompt="1"/>
          </p:nvPr>
        </p:nvSpPr>
        <p:spPr>
          <a:xfrm>
            <a:off x="638175" y="4032353"/>
            <a:ext cx="9144000" cy="1655762"/>
          </a:xfrm>
          <a:effectLst/>
        </p:spPr>
        <p:txBody>
          <a:bodyPr>
            <a:noAutofit/>
          </a:bodyPr>
          <a:lstStyle>
            <a:lvl1pPr marL="0" indent="0" algn="l">
              <a:buNone/>
              <a:defRPr sz="3200" b="1" i="0" baseline="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sp>
        <p:nvSpPr>
          <p:cNvPr id="13" name="Slide Number Placeholder 5">
            <a:extLst>
              <a:ext uri="{FF2B5EF4-FFF2-40B4-BE49-F238E27FC236}">
                <a16:creationId xmlns:a16="http://schemas.microsoft.com/office/drawing/2014/main" id="{8FD2C275-E6B8-6B41-B0DA-05842798C2A7}"/>
              </a:ext>
            </a:extLst>
          </p:cNvPr>
          <p:cNvSpPr>
            <a:spLocks noGrp="1"/>
          </p:cNvSpPr>
          <p:nvPr>
            <p:ph type="sldNum" sz="quarter" idx="12"/>
          </p:nvPr>
        </p:nvSpPr>
        <p:spPr>
          <a:xfrm>
            <a:off x="114300" y="6400799"/>
            <a:ext cx="2743200" cy="365125"/>
          </a:xfrm>
          <a:effectLst/>
        </p:spPr>
        <p:txBody>
          <a:bodyPr/>
          <a:lstStyle>
            <a:lvl1pPr algn="l">
              <a:defRPr b="1" i="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dirty="0"/>
          </a:p>
        </p:txBody>
      </p:sp>
      <p:pic>
        <p:nvPicPr>
          <p:cNvPr id="6" name="Picture 5" descr="Reclamation logo with shield that shows a dam with water flowing over it.">
            <a:extLst>
              <a:ext uri="{FF2B5EF4-FFF2-40B4-BE49-F238E27FC236}">
                <a16:creationId xmlns:a16="http://schemas.microsoft.com/office/drawing/2014/main" id="{AB8C3517-FFE3-3543-BB90-1F6AD7894009}"/>
              </a:ext>
            </a:extLst>
          </p:cNvPr>
          <p:cNvPicPr>
            <a:picLocks noChangeAspect="1"/>
          </p:cNvPicPr>
          <p:nvPr userDrawn="1"/>
        </p:nvPicPr>
        <p:blipFill>
          <a:blip r:embed="rId2"/>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3637385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4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7" name="Text Placeholder 3">
            <a:extLst>
              <a:ext uri="{FF2B5EF4-FFF2-40B4-BE49-F238E27FC236}">
                <a16:creationId xmlns:a16="http://schemas.microsoft.com/office/drawing/2014/main" id="{3E2D4421-BDC1-9448-B04B-80F85F153555}"/>
              </a:ext>
            </a:extLst>
          </p:cNvPr>
          <p:cNvSpPr>
            <a:spLocks noGrp="1"/>
          </p:cNvSpPr>
          <p:nvPr>
            <p:ph type="body" sz="quarter" idx="13"/>
          </p:nvPr>
        </p:nvSpPr>
        <p:spPr>
          <a:xfrm>
            <a:off x="228600" y="1865313"/>
            <a:ext cx="11704638" cy="43525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C13557E3-763B-2D46-9C1F-5A368FC41406}"/>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615468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5676900" cy="1325563"/>
          </a:xfrm>
        </p:spPr>
        <p:txBody>
          <a:bodyPr/>
          <a:lstStyle/>
          <a:p>
            <a:r>
              <a:rPr lang="en-US"/>
              <a:t>Click to edit Master title style</a:t>
            </a:r>
          </a:p>
        </p:txBody>
      </p:sp>
      <p:sp>
        <p:nvSpPr>
          <p:cNvPr id="3" name="Content Placeholder 2"/>
          <p:cNvSpPr>
            <a:spLocks noGrp="1"/>
          </p:cNvSpPr>
          <p:nvPr>
            <p:ph sz="half" idx="1"/>
          </p:nvPr>
        </p:nvSpPr>
        <p:spPr>
          <a:xfrm>
            <a:off x="228600" y="1825625"/>
            <a:ext cx="5676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75177" y="6400799"/>
            <a:ext cx="2743200" cy="365125"/>
          </a:xfrm>
        </p:spPr>
        <p:txBody>
          <a:bodyPr/>
          <a:lstStyle/>
          <a:p>
            <a:fld id="{A1D9053B-8DB2-EA4A-A9CF-0F8FB54823AA}" type="slidenum">
              <a:rPr lang="en-US" smtClean="0"/>
              <a:t>‹#›</a:t>
            </a:fld>
            <a:endParaRPr lang="en-US"/>
          </a:p>
        </p:txBody>
      </p:sp>
      <p:sp>
        <p:nvSpPr>
          <p:cNvPr id="8" name="Picture Placeholder 4">
            <a:extLst>
              <a:ext uri="{FF2B5EF4-FFF2-40B4-BE49-F238E27FC236}">
                <a16:creationId xmlns:a16="http://schemas.microsoft.com/office/drawing/2014/main" id="{501491BB-D27B-264B-9337-84AF72A469F1}"/>
              </a:ext>
            </a:extLst>
          </p:cNvPr>
          <p:cNvSpPr>
            <a:spLocks noGrp="1"/>
          </p:cNvSpPr>
          <p:nvPr>
            <p:ph type="pic" sz="quarter" idx="13"/>
          </p:nvPr>
        </p:nvSpPr>
        <p:spPr>
          <a:xfrm>
            <a:off x="6019800" y="0"/>
            <a:ext cx="6172200" cy="6858000"/>
          </a:xfrm>
        </p:spPr>
        <p:txBody>
          <a:bodyPr/>
          <a:lstStyle/>
          <a:p>
            <a:endParaRPr lang="en-US"/>
          </a:p>
        </p:txBody>
      </p:sp>
      <p:sp>
        <p:nvSpPr>
          <p:cNvPr id="9" name="Text Placeholder 12">
            <a:extLst>
              <a:ext uri="{FF2B5EF4-FFF2-40B4-BE49-F238E27FC236}">
                <a16:creationId xmlns:a16="http://schemas.microsoft.com/office/drawing/2014/main" id="{123B0EA1-A28D-E849-9383-F205B2489E12}"/>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195593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wer Photo">
    <p:spTree>
      <p:nvGrpSpPr>
        <p:cNvPr id="1" name=""/>
        <p:cNvGrpSpPr/>
        <p:nvPr/>
      </p:nvGrpSpPr>
      <p:grpSpPr>
        <a:xfrm>
          <a:off x="0" y="0"/>
          <a:ext cx="0" cy="0"/>
          <a:chOff x="0" y="0"/>
          <a:chExt cx="0" cy="0"/>
        </a:xfrm>
      </p:grpSpPr>
      <p:sp>
        <p:nvSpPr>
          <p:cNvPr id="14" name="Content Placeholder 2"/>
          <p:cNvSpPr>
            <a:spLocks noGrp="1"/>
          </p:cNvSpPr>
          <p:nvPr>
            <p:ph idx="1"/>
          </p:nvPr>
        </p:nvSpPr>
        <p:spPr>
          <a:xfrm>
            <a:off x="243840" y="1282700"/>
            <a:ext cx="11704320" cy="223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p:nvPr>
        </p:nvSpPr>
        <p:spPr>
          <a:xfrm>
            <a:off x="228600" y="365126"/>
            <a:ext cx="11704320" cy="763588"/>
          </a:xfrm>
          <a:prstGeom prst="rect">
            <a:avLst/>
          </a:prstGeom>
        </p:spPr>
        <p:txBody>
          <a:bodyPr vert="horz" lIns="91440" tIns="45720" rIns="91440" bIns="45720" rtlCol="0" anchor="ctr">
            <a:normAutofit/>
          </a:bodyPr>
          <a:lstStyle/>
          <a:p>
            <a:r>
              <a:rPr lang="en-US"/>
              <a:t>Click to edit Master title style</a:t>
            </a:r>
          </a:p>
        </p:txBody>
      </p:sp>
      <p:sp>
        <p:nvSpPr>
          <p:cNvPr id="7" name="Slide Number Placeholder 6"/>
          <p:cNvSpPr>
            <a:spLocks noGrp="1"/>
          </p:cNvSpPr>
          <p:nvPr>
            <p:ph type="sldNum" sz="quarter" idx="12"/>
          </p:nvPr>
        </p:nvSpPr>
        <p:spPr/>
        <p:txBody>
          <a:bodyPr/>
          <a:lstStyle/>
          <a:p>
            <a:fld id="{A1D9053B-8DB2-EA4A-A9CF-0F8FB54823AA}" type="slidenum">
              <a:rPr lang="en-US" smtClean="0"/>
              <a:t>‹#›</a:t>
            </a:fld>
            <a:endParaRPr lang="en-US" dirty="0"/>
          </a:p>
        </p:txBody>
      </p:sp>
      <p:sp>
        <p:nvSpPr>
          <p:cNvPr id="8" name="Picture Placeholder 2">
            <a:extLst>
              <a:ext uri="{FF2B5EF4-FFF2-40B4-BE49-F238E27FC236}">
                <a16:creationId xmlns:a16="http://schemas.microsoft.com/office/drawing/2014/main" id="{1FFEE9EB-2945-1B40-89F4-D68ED17AD6E4}"/>
              </a:ext>
            </a:extLst>
          </p:cNvPr>
          <p:cNvSpPr>
            <a:spLocks noGrp="1"/>
          </p:cNvSpPr>
          <p:nvPr>
            <p:ph type="pic" sz="quarter" idx="13"/>
          </p:nvPr>
        </p:nvSpPr>
        <p:spPr>
          <a:xfrm>
            <a:off x="0" y="3657600"/>
            <a:ext cx="12188952" cy="3291840"/>
          </a:xfrm>
        </p:spPr>
        <p:txBody>
          <a:bodyPr/>
          <a:lstStyle/>
          <a:p>
            <a:endParaRPr lang="en-US"/>
          </a:p>
        </p:txBody>
      </p:sp>
      <p:sp>
        <p:nvSpPr>
          <p:cNvPr id="9" name="Text Placeholder 12">
            <a:extLst>
              <a:ext uri="{FF2B5EF4-FFF2-40B4-BE49-F238E27FC236}">
                <a16:creationId xmlns:a16="http://schemas.microsoft.com/office/drawing/2014/main" id="{896B7852-FFEE-0F4F-9002-C30F4FCCE0B3}"/>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11704320" cy="1325563"/>
          </a:xfrm>
        </p:spPr>
        <p:txBody>
          <a:bodyPr/>
          <a:lstStyle/>
          <a:p>
            <a:r>
              <a:rPr lang="en-US"/>
              <a:t>Click to edit Master title style</a:t>
            </a:r>
          </a:p>
        </p:txBody>
      </p:sp>
      <p:sp>
        <p:nvSpPr>
          <p:cNvPr id="10" name="Content Placeholder 2"/>
          <p:cNvSpPr>
            <a:spLocks noGrp="1"/>
          </p:cNvSpPr>
          <p:nvPr>
            <p:ph idx="1"/>
          </p:nvPr>
        </p:nvSpPr>
        <p:spPr>
          <a:xfrm>
            <a:off x="228600" y="1813717"/>
            <a:ext cx="580644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A1D9053B-8DB2-EA4A-A9CF-0F8FB54823AA}" type="slidenum">
              <a:rPr lang="en-US" smtClean="0"/>
              <a:t>‹#›</a:t>
            </a:fld>
            <a:endParaRPr lang="en-US"/>
          </a:p>
        </p:txBody>
      </p:sp>
      <p:sp>
        <p:nvSpPr>
          <p:cNvPr id="7" name="Content Placeholder 2">
            <a:extLst>
              <a:ext uri="{FF2B5EF4-FFF2-40B4-BE49-F238E27FC236}">
                <a16:creationId xmlns:a16="http://schemas.microsoft.com/office/drawing/2014/main" id="{D1B6B359-A459-1740-872E-0537B808B402}"/>
              </a:ext>
            </a:extLst>
          </p:cNvPr>
          <p:cNvSpPr>
            <a:spLocks noGrp="1"/>
          </p:cNvSpPr>
          <p:nvPr>
            <p:ph idx="13"/>
          </p:nvPr>
        </p:nvSpPr>
        <p:spPr>
          <a:xfrm>
            <a:off x="6126480" y="1810512"/>
            <a:ext cx="580644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2">
            <a:extLst>
              <a:ext uri="{FF2B5EF4-FFF2-40B4-BE49-F238E27FC236}">
                <a16:creationId xmlns:a16="http://schemas.microsoft.com/office/drawing/2014/main" id="{FD1EA373-C867-6548-A97D-E59770BBF3DD}"/>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3005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1D9053B-8DB2-EA4A-A9CF-0F8FB54823AA}" type="slidenum">
              <a:rPr lang="en-US" smtClean="0"/>
              <a:t>‹#›</a:t>
            </a:fld>
            <a:endParaRPr lang="en-US"/>
          </a:p>
        </p:txBody>
      </p:sp>
      <p:sp>
        <p:nvSpPr>
          <p:cNvPr id="7" name="Text Placeholder 12">
            <a:extLst>
              <a:ext uri="{FF2B5EF4-FFF2-40B4-BE49-F238E27FC236}">
                <a16:creationId xmlns:a16="http://schemas.microsoft.com/office/drawing/2014/main" id="{D5C4DDA6-71FB-5045-861E-E0C00F239A6B}"/>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28949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1D9053B-8DB2-EA4A-A9CF-0F8FB54823AA}" type="slidenum">
              <a:rPr lang="en-US" smtClean="0"/>
              <a:t>‹#›</a:t>
            </a:fld>
            <a:endParaRPr lang="en-US"/>
          </a:p>
        </p:txBody>
      </p:sp>
      <p:sp>
        <p:nvSpPr>
          <p:cNvPr id="6" name="Text Placeholder 12">
            <a:extLst>
              <a:ext uri="{FF2B5EF4-FFF2-40B4-BE49-F238E27FC236}">
                <a16:creationId xmlns:a16="http://schemas.microsoft.com/office/drawing/2014/main" id="{0B01C1C8-21B6-3E48-9C6F-20A029DC7A34}"/>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024078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len Canyon Title Slide">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3127"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CF271684-AFEB-3C4E-B24C-66AB0D665AD1}"/>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09AE1B03-E323-BC4C-B8FB-529E31BA0AF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p:txBody>
      </p:sp>
      <p:pic>
        <p:nvPicPr>
          <p:cNvPr id="7" name="Picture 6" descr="Reclamation logo with shield that shows a dam with water flowing over it.">
            <a:extLst>
              <a:ext uri="{FF2B5EF4-FFF2-40B4-BE49-F238E27FC236}">
                <a16:creationId xmlns:a16="http://schemas.microsoft.com/office/drawing/2014/main" id="{62793A3D-1EF4-1A48-8A60-D4CA51FB414C}"/>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2640020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A1D9053B-8DB2-EA4A-A9CF-0F8FB54823AA}" type="slidenum">
              <a:rPr lang="en-US" smtClean="0"/>
              <a:t>‹#›</a:t>
            </a:fld>
            <a:endParaRPr lang="en-US"/>
          </a:p>
        </p:txBody>
      </p:sp>
      <p:sp>
        <p:nvSpPr>
          <p:cNvPr id="8" name="Picture Placeholder 10">
            <a:extLst>
              <a:ext uri="{FF2B5EF4-FFF2-40B4-BE49-F238E27FC236}">
                <a16:creationId xmlns:a16="http://schemas.microsoft.com/office/drawing/2014/main" id="{2CCEA52E-3038-0944-B914-C2B0BE05B98E}"/>
              </a:ext>
            </a:extLst>
          </p:cNvPr>
          <p:cNvSpPr>
            <a:spLocks noGrp="1"/>
          </p:cNvSpPr>
          <p:nvPr>
            <p:ph type="pic" sz="quarter" idx="13"/>
          </p:nvPr>
        </p:nvSpPr>
        <p:spPr>
          <a:xfrm>
            <a:off x="5065776" y="0"/>
            <a:ext cx="7123176" cy="6858000"/>
          </a:xfrm>
        </p:spPr>
        <p:txBody>
          <a:bodyPr/>
          <a:lstStyle/>
          <a:p>
            <a:endParaRPr lang="en-US"/>
          </a:p>
        </p:txBody>
      </p:sp>
      <p:sp>
        <p:nvSpPr>
          <p:cNvPr id="9" name="Text Placeholder 12">
            <a:extLst>
              <a:ext uri="{FF2B5EF4-FFF2-40B4-BE49-F238E27FC236}">
                <a16:creationId xmlns:a16="http://schemas.microsoft.com/office/drawing/2014/main" id="{1C3B46A9-DB2C-B24A-8AEF-1099168EED8D}"/>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099288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A1D9053B-8DB2-EA4A-A9CF-0F8FB54823AA}" type="slidenum">
              <a:rPr lang="en-US" smtClean="0"/>
              <a:pPr/>
              <a:t>‹#›</a:t>
            </a:fld>
            <a:endParaRPr lang="en-US" dirty="0"/>
          </a:p>
        </p:txBody>
      </p:sp>
      <p:sp>
        <p:nvSpPr>
          <p:cNvPr id="7" name="Subtitle 2">
            <a:extLst>
              <a:ext uri="{FF2B5EF4-FFF2-40B4-BE49-F238E27FC236}">
                <a16:creationId xmlns:a16="http://schemas.microsoft.com/office/drawing/2014/main" id="{7DD425A3-2A5C-5240-9A70-92CB57C5EDF2}"/>
              </a:ext>
            </a:extLst>
          </p:cNvPr>
          <p:cNvSpPr>
            <a:spLocks noGrp="1"/>
          </p:cNvSpPr>
          <p:nvPr>
            <p:ph type="subTitle" idx="1" hasCustomPrompt="1"/>
          </p:nvPr>
        </p:nvSpPr>
        <p:spPr>
          <a:xfrm>
            <a:off x="228600" y="216766"/>
            <a:ext cx="9144000" cy="1994419"/>
          </a:xfrm>
          <a:effectLst/>
        </p:spPr>
        <p:txBody>
          <a:bodyPr>
            <a:noAutofit/>
          </a:bodyPr>
          <a:lstStyle>
            <a:lvl1pPr marL="0" indent="0" algn="l">
              <a:buNone/>
              <a:defRPr sz="3200" b="1" i="0" baseline="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Contact Information Goes Here</a:t>
            </a:r>
            <a:br>
              <a:rPr lang="en-US" dirty="0"/>
            </a:br>
            <a:r>
              <a:rPr lang="en-US" dirty="0"/>
              <a:t>No more than four lines</a:t>
            </a:r>
          </a:p>
          <a:p>
            <a:endParaRPr lang="en-US" dirty="0"/>
          </a:p>
        </p:txBody>
      </p:sp>
      <p:pic>
        <p:nvPicPr>
          <p:cNvPr id="3" name="Picture 2" descr="Reclamation logo with shield that shows a dam with water flowing over it.">
            <a:extLst>
              <a:ext uri="{FF2B5EF4-FFF2-40B4-BE49-F238E27FC236}">
                <a16:creationId xmlns:a16="http://schemas.microsoft.com/office/drawing/2014/main" id="{532057ED-70A3-BF4B-81E0-AAF7E69C7A88}"/>
              </a:ext>
            </a:extLst>
          </p:cNvPr>
          <p:cNvPicPr>
            <a:picLocks noChangeAspect="1"/>
          </p:cNvPicPr>
          <p:nvPr userDrawn="1"/>
        </p:nvPicPr>
        <p:blipFill>
          <a:blip r:embed="rId3"/>
          <a:stretch>
            <a:fillRect/>
          </a:stretch>
        </p:blipFill>
        <p:spPr>
          <a:xfrm>
            <a:off x="130409" y="5151483"/>
            <a:ext cx="3337560" cy="109480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nd Coule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A4E44A16-C447-684C-9061-11E02701A7FD}"/>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BB7C8E9E-3391-8042-A6AD-6A475775E0E2}"/>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3" name="Picture 2" descr="Reclamation logo with shield that shows a dam with water flowing over it.">
            <a:extLst>
              <a:ext uri="{FF2B5EF4-FFF2-40B4-BE49-F238E27FC236}">
                <a16:creationId xmlns:a16="http://schemas.microsoft.com/office/drawing/2014/main" id="{049E3112-45B5-DB4A-9375-4430CC1DF4D8}"/>
              </a:ext>
            </a:extLst>
          </p:cNvPr>
          <p:cNvPicPr>
            <a:picLocks noChangeAspect="1"/>
          </p:cNvPicPr>
          <p:nvPr userDrawn="1"/>
        </p:nvPicPr>
        <p:blipFill>
          <a:blip r:embed="rId3"/>
          <a:stretch>
            <a:fillRect/>
          </a:stretch>
        </p:blipFill>
        <p:spPr>
          <a:xfrm>
            <a:off x="246888" y="118872"/>
            <a:ext cx="3657600" cy="1160585"/>
          </a:xfrm>
          <a:prstGeom prst="rect">
            <a:avLst/>
          </a:prstGeom>
        </p:spPr>
      </p:pic>
    </p:spTree>
    <p:extLst>
      <p:ext uri="{BB962C8B-B14F-4D97-AF65-F5344CB8AC3E}">
        <p14:creationId xmlns:p14="http://schemas.microsoft.com/office/powerpoint/2010/main" val="2014171124"/>
      </p:ext>
    </p:extLst>
  </p:cSld>
  <p:clrMapOvr>
    <a:masterClrMapping/>
  </p:clrMapOvr>
  <p:extLst>
    <p:ext uri="{DCECCB84-F9BA-43D5-87BE-67443E8EF086}">
      <p15:sldGuideLst xmlns:p15="http://schemas.microsoft.com/office/powerpoint/2012/main">
        <p15:guide id="1" orient="horz" pos="144" userDrawn="1">
          <p15:clr>
            <a:srgbClr val="FBAE40"/>
          </p15:clr>
        </p15:guide>
        <p15:guide id="2" pos="14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 Shasta Dam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35082"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DECC618-E7BB-764C-8FEA-AEF3A9EA50B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00B0A8CA-98B3-6744-A45F-4BC538E8163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p:txBody>
      </p:sp>
      <p:pic>
        <p:nvPicPr>
          <p:cNvPr id="8" name="Picture 7" descr="Reclamation logo with shield that shows a dam with water flowing over it.">
            <a:extLst>
              <a:ext uri="{FF2B5EF4-FFF2-40B4-BE49-F238E27FC236}">
                <a16:creationId xmlns:a16="http://schemas.microsoft.com/office/drawing/2014/main" id="{A8EA8774-5D4F-324D-B42F-554E1A5E9F3F}"/>
              </a:ext>
            </a:extLst>
          </p:cNvPr>
          <p:cNvPicPr>
            <a:picLocks noChangeAspect="1"/>
          </p:cNvPicPr>
          <p:nvPr userDrawn="1"/>
        </p:nvPicPr>
        <p:blipFill>
          <a:blip r:embed="rId3"/>
          <a:stretch>
            <a:fillRect/>
          </a:stretch>
        </p:blipFill>
        <p:spPr>
          <a:xfrm>
            <a:off x="246888" y="118872"/>
            <a:ext cx="3657600" cy="1160585"/>
          </a:xfrm>
          <a:prstGeom prst="rect">
            <a:avLst/>
          </a:prstGeom>
        </p:spPr>
      </p:pic>
    </p:spTree>
    <p:extLst>
      <p:ext uri="{BB962C8B-B14F-4D97-AF65-F5344CB8AC3E}">
        <p14:creationId xmlns:p14="http://schemas.microsoft.com/office/powerpoint/2010/main" val="3817901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rker Dam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03558989-C3C3-4A42-8719-949625AE44B5}"/>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8" name="Subtitle 2">
            <a:extLst>
              <a:ext uri="{FF2B5EF4-FFF2-40B4-BE49-F238E27FC236}">
                <a16:creationId xmlns:a16="http://schemas.microsoft.com/office/drawing/2014/main" id="{3D954233-3947-A447-ADA9-B864A2B747C8}"/>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p:txBody>
      </p:sp>
      <p:pic>
        <p:nvPicPr>
          <p:cNvPr id="9" name="Picture 8" descr="Reclamation logo with shield that shows a dam with water flowing over it.">
            <a:extLst>
              <a:ext uri="{FF2B5EF4-FFF2-40B4-BE49-F238E27FC236}">
                <a16:creationId xmlns:a16="http://schemas.microsoft.com/office/drawing/2014/main" id="{3D68C434-5431-6945-8DE0-205747471A9B}"/>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36583156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4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iant Dam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D541AF7-6382-4E4B-BE8F-205E37002D10}"/>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8" name="Subtitle 2">
            <a:extLst>
              <a:ext uri="{FF2B5EF4-FFF2-40B4-BE49-F238E27FC236}">
                <a16:creationId xmlns:a16="http://schemas.microsoft.com/office/drawing/2014/main" id="{A196468A-A65E-1B4E-AB77-DCBC8570C2EF}"/>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p:txBody>
      </p:sp>
      <p:pic>
        <p:nvPicPr>
          <p:cNvPr id="9" name="Picture 8" descr="Reclamation logo with shield that shows a dam with water flowing over it.">
            <a:extLst>
              <a:ext uri="{FF2B5EF4-FFF2-40B4-BE49-F238E27FC236}">
                <a16:creationId xmlns:a16="http://schemas.microsoft.com/office/drawing/2014/main" id="{76EBF2C2-2618-2C48-8472-4F8B34DE99F5}"/>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2448889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nal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3127"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F992ED3-6486-3F44-8241-DDD3830323F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60D132B6-583F-954B-A61C-A25D49DF5815}"/>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8" name="Picture 7" descr="Reclamation logo with shield that shows a dam with water flowing over it.">
            <a:extLst>
              <a:ext uri="{FF2B5EF4-FFF2-40B4-BE49-F238E27FC236}">
                <a16:creationId xmlns:a16="http://schemas.microsoft.com/office/drawing/2014/main" id="{E884F529-72E9-1A4F-AC9D-2FAB44063B9E}"/>
              </a:ext>
            </a:extLst>
          </p:cNvPr>
          <p:cNvPicPr>
            <a:picLocks noChangeAspect="1"/>
          </p:cNvPicPr>
          <p:nvPr userDrawn="1"/>
        </p:nvPicPr>
        <p:blipFill>
          <a:blip r:embed="rId3"/>
          <a:stretch>
            <a:fillRect/>
          </a:stretch>
        </p:blipFill>
        <p:spPr>
          <a:xfrm>
            <a:off x="246888" y="116258"/>
            <a:ext cx="3657600" cy="1160585"/>
          </a:xfrm>
          <a:prstGeom prst="rect">
            <a:avLst/>
          </a:prstGeom>
        </p:spPr>
      </p:pic>
    </p:spTree>
    <p:extLst>
      <p:ext uri="{BB962C8B-B14F-4D97-AF65-F5344CB8AC3E}">
        <p14:creationId xmlns:p14="http://schemas.microsoft.com/office/powerpoint/2010/main" val="2459198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Powerline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pic>
        <p:nvPicPr>
          <p:cNvPr id="7" name="Picture 6" descr="Reclamation logo with shield that shows a dam with water flowing over it.">
            <a:extLst>
              <a:ext uri="{FF2B5EF4-FFF2-40B4-BE49-F238E27FC236}">
                <a16:creationId xmlns:a16="http://schemas.microsoft.com/office/drawing/2014/main" id="{BFEF4601-7FC8-1C4E-95F1-E89AB323DFFD}"/>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2417454989"/>
      </p:ext>
    </p:extLst>
  </p:cSld>
  <p:clrMapOvr>
    <a:masterClrMapping/>
  </p:clrMapOvr>
  <p:extLst>
    <p:ext uri="{DCECCB84-F9BA-43D5-87BE-67443E8EF086}">
      <p15:sldGuideLst xmlns:p15="http://schemas.microsoft.com/office/powerpoint/2012/main">
        <p15:guide id="1" orient="horz" pos="144" userDrawn="1">
          <p15:clr>
            <a:srgbClr val="FBAE40"/>
          </p15:clr>
        </p15:guide>
        <p15:guide id="2" pos="1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ydropower Generation Title Slide">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A90E6C8A-89DB-1747-B47D-DD150185ADD4}"/>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485A008C-26E4-E547-9FC4-A81234CDB78A}"/>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7" name="Picture 6" descr="Reclamation logo with shield that shows a dam with water flowing over it.">
            <a:extLst>
              <a:ext uri="{FF2B5EF4-FFF2-40B4-BE49-F238E27FC236}">
                <a16:creationId xmlns:a16="http://schemas.microsoft.com/office/drawing/2014/main" id="{52A215C6-52EA-E344-BCF1-A5FC91347377}"/>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3754464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365125"/>
            <a:ext cx="1170432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825625"/>
            <a:ext cx="1170432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12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endParaRPr lang="en-US" dirty="0"/>
          </a:p>
        </p:txBody>
      </p:sp>
      <p:sp>
        <p:nvSpPr>
          <p:cNvPr id="6" name="Slide Number Placeholder 5"/>
          <p:cNvSpPr>
            <a:spLocks noGrp="1"/>
          </p:cNvSpPr>
          <p:nvPr>
            <p:ph type="sldNum" sz="quarter" idx="4"/>
          </p:nvPr>
        </p:nvSpPr>
        <p:spPr>
          <a:xfrm>
            <a:off x="130409" y="6394663"/>
            <a:ext cx="2743200" cy="365125"/>
          </a:xfrm>
          <a:prstGeom prst="rect">
            <a:avLst/>
          </a:prstGeom>
        </p:spPr>
        <p:txBody>
          <a:bodyPr vert="horz" lIns="91440" tIns="45720" rIns="91440" bIns="45720" rtlCol="0" anchor="ctr"/>
          <a:lstStyle>
            <a:lvl1pPr algn="l">
              <a:defRPr sz="12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dirty="0"/>
          </a:p>
        </p:txBody>
      </p:sp>
    </p:spTree>
    <p:extLst>
      <p:ext uri="{BB962C8B-B14F-4D97-AF65-F5344CB8AC3E}">
        <p14:creationId xmlns:p14="http://schemas.microsoft.com/office/powerpoint/2010/main" val="214213881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49" r:id="rId13"/>
    <p:sldLayoutId id="2147483650" r:id="rId14"/>
    <p:sldLayoutId id="2147483652" r:id="rId15"/>
    <p:sldLayoutId id="2147483669" r:id="rId16"/>
    <p:sldLayoutId id="2147483653" r:id="rId17"/>
    <p:sldLayoutId id="2147483654" r:id="rId18"/>
    <p:sldLayoutId id="2147483655" r:id="rId19"/>
    <p:sldLayoutId id="2147483657" r:id="rId20"/>
    <p:sldLayoutId id="2147483670" r:id="rId21"/>
  </p:sldLayoutIdLst>
  <p:hf sldNum="0" hdr="0" dt="0"/>
  <p:txStyles>
    <p:titleStyle>
      <a:lvl1pPr algn="l" defTabSz="914400" rtl="0" eaLnBrk="1" latinLnBrk="0" hangingPunct="1">
        <a:lnSpc>
          <a:spcPct val="90000"/>
        </a:lnSpc>
        <a:spcBef>
          <a:spcPct val="0"/>
        </a:spcBef>
        <a:buNone/>
        <a:defRPr sz="44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p:titleStyle>
    <p:bodyStyle>
      <a:lvl1pPr marL="228600" indent="-228600" algn="l" defTabSz="914400" rtl="0" eaLnBrk="1" latinLnBrk="0" hangingPunct="1">
        <a:lnSpc>
          <a:spcPct val="90000"/>
        </a:lnSpc>
        <a:spcBef>
          <a:spcPts val="1000"/>
        </a:spcBef>
        <a:buFont typeface="Arial"/>
        <a:buChar char="•"/>
        <a:defRPr sz="28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685800" indent="-228600" algn="l" defTabSz="914400" rtl="0" eaLnBrk="1" latinLnBrk="0" hangingPunct="1">
        <a:lnSpc>
          <a:spcPct val="90000"/>
        </a:lnSpc>
        <a:spcBef>
          <a:spcPts val="500"/>
        </a:spcBef>
        <a:buFont typeface="Arial"/>
        <a:buChar char="•"/>
        <a:defRPr sz="24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2pPr>
      <a:lvl3pPr marL="1143000" indent="-228600" algn="l" defTabSz="914400" rtl="0" eaLnBrk="1" latinLnBrk="0" hangingPunct="1">
        <a:lnSpc>
          <a:spcPct val="90000"/>
        </a:lnSpc>
        <a:spcBef>
          <a:spcPts val="500"/>
        </a:spcBef>
        <a:buFont typeface="Arial"/>
        <a:buChar char="•"/>
        <a:defRPr sz="20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3pPr>
      <a:lvl4pPr marL="1600200" indent="-228600" algn="l" defTabSz="914400" rtl="0" eaLnBrk="1" latinLnBrk="0" hangingPunct="1">
        <a:lnSpc>
          <a:spcPct val="90000"/>
        </a:lnSpc>
        <a:spcBef>
          <a:spcPts val="500"/>
        </a:spcBef>
        <a:buFont typeface="Arial"/>
        <a:buChar char="•"/>
        <a:defRPr sz="18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4pPr>
      <a:lvl5pPr marL="2057400" indent="-228600" algn="l" defTabSz="914400" rtl="0" eaLnBrk="1" latinLnBrk="0" hangingPunct="1">
        <a:lnSpc>
          <a:spcPct val="90000"/>
        </a:lnSpc>
        <a:spcBef>
          <a:spcPts val="500"/>
        </a:spcBef>
        <a:buFont typeface="Arial"/>
        <a:buChar char="•"/>
        <a:defRPr sz="18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22.svg"/><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94.png"/></Relationships>
</file>

<file path=ppt/slides/_rels/slide10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7.png"/><Relationship Id="rId1" Type="http://schemas.openxmlformats.org/officeDocument/2006/relationships/slideLayout" Target="../slideLayouts/slideLayout14.xml"/><Relationship Id="rId5" Type="http://schemas.openxmlformats.org/officeDocument/2006/relationships/image" Target="../media/image105.png"/><Relationship Id="rId4" Type="http://schemas.openxmlformats.org/officeDocument/2006/relationships/image" Target="../media/image104.png"/></Relationships>
</file>

<file path=ppt/slides/_rels/slide11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99.png"/></Relationships>
</file>

<file path=ppt/slides/_rels/slide1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9.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hyperlink" Target="https://www.wallpaperflare.com/blacksmith-metal-hammer-anvil-wallpaper-ujoo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hyperlink" Target="https://www.pngall.com/web-design-png/" TargetMode="External"/><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4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G"/><Relationship Id="rId7"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62.JPG"/><Relationship Id="rId11" Type="http://schemas.openxmlformats.org/officeDocument/2006/relationships/image" Target="../media/image67.svg"/><Relationship Id="rId5" Type="http://schemas.openxmlformats.org/officeDocument/2006/relationships/image" Target="../media/image61.JPG"/><Relationship Id="rId10" Type="http://schemas.openxmlformats.org/officeDocument/2006/relationships/image" Target="../media/image66.png"/><Relationship Id="rId4" Type="http://schemas.openxmlformats.org/officeDocument/2006/relationships/image" Target="../media/image60.JPG"/><Relationship Id="rId9" Type="http://schemas.openxmlformats.org/officeDocument/2006/relationships/image" Target="../media/image65.png"/></Relationships>
</file>

<file path=ppt/slides/_rels/slide4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G"/><Relationship Id="rId7"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62.JPG"/><Relationship Id="rId11" Type="http://schemas.openxmlformats.org/officeDocument/2006/relationships/image" Target="../media/image67.svg"/><Relationship Id="rId5" Type="http://schemas.openxmlformats.org/officeDocument/2006/relationships/image" Target="../media/image61.JPG"/><Relationship Id="rId10" Type="http://schemas.openxmlformats.org/officeDocument/2006/relationships/image" Target="../media/image66.png"/><Relationship Id="rId4" Type="http://schemas.openxmlformats.org/officeDocument/2006/relationships/image" Target="../media/image60.JPG"/><Relationship Id="rId9" Type="http://schemas.openxmlformats.org/officeDocument/2006/relationships/image" Target="../media/image65.png"/></Relationships>
</file>

<file path=ppt/slides/_rels/slide4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G"/><Relationship Id="rId7" Type="http://schemas.openxmlformats.org/officeDocument/2006/relationships/image" Target="../media/image64.jpeg"/><Relationship Id="rId2" Type="http://schemas.openxmlformats.org/officeDocument/2006/relationships/image" Target="../media/image59.JPG"/><Relationship Id="rId1" Type="http://schemas.openxmlformats.org/officeDocument/2006/relationships/slideLayout" Target="../slideLayouts/slideLayout14.xml"/><Relationship Id="rId6" Type="http://schemas.openxmlformats.org/officeDocument/2006/relationships/image" Target="../media/image63.jpeg"/><Relationship Id="rId5" Type="http://schemas.openxmlformats.org/officeDocument/2006/relationships/image" Target="../media/image62.JPG"/><Relationship Id="rId10" Type="http://schemas.openxmlformats.org/officeDocument/2006/relationships/image" Target="../media/image67.svg"/><Relationship Id="rId4" Type="http://schemas.openxmlformats.org/officeDocument/2006/relationships/image" Target="../media/image61.JPG"/><Relationship Id="rId9" Type="http://schemas.openxmlformats.org/officeDocument/2006/relationships/image" Target="../media/image66.png"/></Relationships>
</file>

<file path=ppt/slides/_rels/slide4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G"/><Relationship Id="rId7" Type="http://schemas.openxmlformats.org/officeDocument/2006/relationships/image" Target="../media/image64.jpeg"/><Relationship Id="rId2" Type="http://schemas.openxmlformats.org/officeDocument/2006/relationships/image" Target="../media/image59.JPG"/><Relationship Id="rId1" Type="http://schemas.openxmlformats.org/officeDocument/2006/relationships/slideLayout" Target="../slideLayouts/slideLayout14.xml"/><Relationship Id="rId6" Type="http://schemas.openxmlformats.org/officeDocument/2006/relationships/image" Target="../media/image63.jpeg"/><Relationship Id="rId5" Type="http://schemas.openxmlformats.org/officeDocument/2006/relationships/image" Target="../media/image62.JPG"/><Relationship Id="rId10" Type="http://schemas.openxmlformats.org/officeDocument/2006/relationships/image" Target="../media/image67.svg"/><Relationship Id="rId4" Type="http://schemas.openxmlformats.org/officeDocument/2006/relationships/image" Target="../media/image61.JPG"/><Relationship Id="rId9"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G"/><Relationship Id="rId7" Type="http://schemas.openxmlformats.org/officeDocument/2006/relationships/image" Target="../media/image64.jpeg"/><Relationship Id="rId2" Type="http://schemas.openxmlformats.org/officeDocument/2006/relationships/image" Target="../media/image59.JPG"/><Relationship Id="rId1" Type="http://schemas.openxmlformats.org/officeDocument/2006/relationships/slideLayout" Target="../slideLayouts/slideLayout14.xml"/><Relationship Id="rId6" Type="http://schemas.openxmlformats.org/officeDocument/2006/relationships/image" Target="../media/image63.jpeg"/><Relationship Id="rId5" Type="http://schemas.openxmlformats.org/officeDocument/2006/relationships/image" Target="../media/image62.JPG"/><Relationship Id="rId10" Type="http://schemas.openxmlformats.org/officeDocument/2006/relationships/image" Target="../media/image67.svg"/><Relationship Id="rId4" Type="http://schemas.openxmlformats.org/officeDocument/2006/relationships/image" Target="../media/image61.JPG"/><Relationship Id="rId9" Type="http://schemas.openxmlformats.org/officeDocument/2006/relationships/image" Target="../media/image66.png"/></Relationships>
</file>

<file path=ppt/slides/_rels/slide5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G"/><Relationship Id="rId7" Type="http://schemas.openxmlformats.org/officeDocument/2006/relationships/image" Target="../media/image64.jpeg"/><Relationship Id="rId2" Type="http://schemas.openxmlformats.org/officeDocument/2006/relationships/image" Target="../media/image59.JPG"/><Relationship Id="rId1" Type="http://schemas.openxmlformats.org/officeDocument/2006/relationships/slideLayout" Target="../slideLayouts/slideLayout14.xml"/><Relationship Id="rId6" Type="http://schemas.openxmlformats.org/officeDocument/2006/relationships/image" Target="../media/image63.jpeg"/><Relationship Id="rId5" Type="http://schemas.openxmlformats.org/officeDocument/2006/relationships/image" Target="../media/image62.JPG"/><Relationship Id="rId10" Type="http://schemas.openxmlformats.org/officeDocument/2006/relationships/image" Target="../media/image67.svg"/><Relationship Id="rId4" Type="http://schemas.openxmlformats.org/officeDocument/2006/relationships/image" Target="../media/image61.JPG"/><Relationship Id="rId9" Type="http://schemas.openxmlformats.org/officeDocument/2006/relationships/image" Target="../media/image66.png"/></Relationships>
</file>

<file path=ppt/slides/_rels/slide5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G"/><Relationship Id="rId7"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62.JPG"/><Relationship Id="rId11" Type="http://schemas.openxmlformats.org/officeDocument/2006/relationships/image" Target="../media/image67.svg"/><Relationship Id="rId5" Type="http://schemas.openxmlformats.org/officeDocument/2006/relationships/image" Target="../media/image61.JPG"/><Relationship Id="rId10" Type="http://schemas.openxmlformats.org/officeDocument/2006/relationships/image" Target="../media/image66.png"/><Relationship Id="rId4" Type="http://schemas.openxmlformats.org/officeDocument/2006/relationships/image" Target="../media/image60.JPG"/><Relationship Id="rId9" Type="http://schemas.openxmlformats.org/officeDocument/2006/relationships/image" Target="../media/image65.png"/></Relationships>
</file>

<file path=ppt/slides/_rels/slide5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G"/><Relationship Id="rId7"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62.JPG"/><Relationship Id="rId11" Type="http://schemas.openxmlformats.org/officeDocument/2006/relationships/image" Target="../media/image67.svg"/><Relationship Id="rId5" Type="http://schemas.openxmlformats.org/officeDocument/2006/relationships/image" Target="../media/image61.JPG"/><Relationship Id="rId10" Type="http://schemas.openxmlformats.org/officeDocument/2006/relationships/image" Target="../media/image66.png"/><Relationship Id="rId4" Type="http://schemas.openxmlformats.org/officeDocument/2006/relationships/image" Target="../media/image60.JPG"/><Relationship Id="rId9" Type="http://schemas.openxmlformats.org/officeDocument/2006/relationships/image" Target="../media/image65.png"/></Relationships>
</file>

<file path=ppt/slides/_rels/slide5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G"/><Relationship Id="rId7"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62.JPG"/><Relationship Id="rId11" Type="http://schemas.openxmlformats.org/officeDocument/2006/relationships/image" Target="../media/image53.svg"/><Relationship Id="rId5" Type="http://schemas.openxmlformats.org/officeDocument/2006/relationships/image" Target="../media/image61.JPG"/><Relationship Id="rId10" Type="http://schemas.openxmlformats.org/officeDocument/2006/relationships/image" Target="../media/image52.png"/><Relationship Id="rId4" Type="http://schemas.openxmlformats.org/officeDocument/2006/relationships/image" Target="../media/image60.JPG"/><Relationship Id="rId9" Type="http://schemas.openxmlformats.org/officeDocument/2006/relationships/image" Target="../media/image65.png"/></Relationships>
</file>

<file path=ppt/slides/_rels/slide5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G"/><Relationship Id="rId7" Type="http://schemas.openxmlformats.org/officeDocument/2006/relationships/image" Target="../media/image64.jpeg"/><Relationship Id="rId2" Type="http://schemas.openxmlformats.org/officeDocument/2006/relationships/image" Target="../media/image59.JPG"/><Relationship Id="rId1" Type="http://schemas.openxmlformats.org/officeDocument/2006/relationships/slideLayout" Target="../slideLayouts/slideLayout14.xml"/><Relationship Id="rId6" Type="http://schemas.openxmlformats.org/officeDocument/2006/relationships/image" Target="../media/image63.jpeg"/><Relationship Id="rId5" Type="http://schemas.openxmlformats.org/officeDocument/2006/relationships/image" Target="../media/image62.JPG"/><Relationship Id="rId10" Type="http://schemas.openxmlformats.org/officeDocument/2006/relationships/image" Target="../media/image53.svg"/><Relationship Id="rId4" Type="http://schemas.openxmlformats.org/officeDocument/2006/relationships/image" Target="../media/image61.JPG"/><Relationship Id="rId9" Type="http://schemas.openxmlformats.org/officeDocument/2006/relationships/image" Target="../media/image52.png"/></Relationships>
</file>

<file path=ppt/slides/_rels/slide5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G"/><Relationship Id="rId7" Type="http://schemas.openxmlformats.org/officeDocument/2006/relationships/image" Target="../media/image64.jpeg"/><Relationship Id="rId2" Type="http://schemas.openxmlformats.org/officeDocument/2006/relationships/image" Target="../media/image59.JPG"/><Relationship Id="rId1" Type="http://schemas.openxmlformats.org/officeDocument/2006/relationships/slideLayout" Target="../slideLayouts/slideLayout14.xml"/><Relationship Id="rId6" Type="http://schemas.openxmlformats.org/officeDocument/2006/relationships/image" Target="../media/image63.jpeg"/><Relationship Id="rId5" Type="http://schemas.openxmlformats.org/officeDocument/2006/relationships/image" Target="../media/image62.JPG"/><Relationship Id="rId10" Type="http://schemas.openxmlformats.org/officeDocument/2006/relationships/image" Target="../media/image53.svg"/><Relationship Id="rId4" Type="http://schemas.openxmlformats.org/officeDocument/2006/relationships/image" Target="../media/image61.JPG"/><Relationship Id="rId9"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69.svg"/></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71.svg"/></Relationships>
</file>

<file path=ppt/slides/_rels/slide5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61.JPG"/></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2.JP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2.JP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61.JPG"/></Relationships>
</file>

<file path=ppt/slides/_rels/slide6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2.JP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2.JP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2.JP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2.JP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14.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73.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14.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14.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75.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14.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14.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78.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83.svg"/><Relationship Id="rId2" Type="http://schemas.openxmlformats.org/officeDocument/2006/relationships/image" Target="../media/image54.png"/><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image" Target="../media/image78.svg"/><Relationship Id="rId4" Type="http://schemas.openxmlformats.org/officeDocument/2006/relationships/image" Target="../media/image77.png"/></Relationships>
</file>

<file path=ppt/slides/_rels/slide79.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83.svg"/><Relationship Id="rId2" Type="http://schemas.openxmlformats.org/officeDocument/2006/relationships/image" Target="../media/image54.png"/><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image" Target="../media/image78.svg"/><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83.svg"/><Relationship Id="rId2" Type="http://schemas.openxmlformats.org/officeDocument/2006/relationships/image" Target="../media/image75.png"/><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image" Target="../media/image85.svg"/><Relationship Id="rId4" Type="http://schemas.openxmlformats.org/officeDocument/2006/relationships/image" Target="../media/image84.png"/></Relationships>
</file>

<file path=ppt/slides/_rels/slide81.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83.svg"/><Relationship Id="rId2" Type="http://schemas.openxmlformats.org/officeDocument/2006/relationships/image" Target="../media/image75.png"/><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image" Target="../media/image85.svg"/><Relationship Id="rId4" Type="http://schemas.openxmlformats.org/officeDocument/2006/relationships/image" Target="../media/image84.png"/></Relationships>
</file>

<file path=ppt/slides/_rels/slide82.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83.svg"/><Relationship Id="rId2" Type="http://schemas.openxmlformats.org/officeDocument/2006/relationships/image" Target="../media/image75.png"/><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image" Target="../media/image85.svg"/><Relationship Id="rId4" Type="http://schemas.openxmlformats.org/officeDocument/2006/relationships/image" Target="../media/image84.png"/></Relationships>
</file>

<file path=ppt/slides/_rels/slide83.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76.svg"/><Relationship Id="rId7" Type="http://schemas.openxmlformats.org/officeDocument/2006/relationships/image" Target="../media/image83.svg"/><Relationship Id="rId2" Type="http://schemas.openxmlformats.org/officeDocument/2006/relationships/image" Target="../media/image75.png"/><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image" Target="../media/image85.svg"/><Relationship Id="rId4" Type="http://schemas.openxmlformats.org/officeDocument/2006/relationships/image" Target="../media/image84.png"/><Relationship Id="rId9" Type="http://schemas.openxmlformats.org/officeDocument/2006/relationships/image" Target="../media/image87.jpeg"/></Relationships>
</file>

<file path=ppt/slides/_rels/slide8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76.svg"/><Relationship Id="rId7" Type="http://schemas.openxmlformats.org/officeDocument/2006/relationships/image" Target="../media/image83.svg"/><Relationship Id="rId2" Type="http://schemas.openxmlformats.org/officeDocument/2006/relationships/image" Target="../media/image75.png"/><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image" Target="../media/image85.svg"/><Relationship Id="rId4" Type="http://schemas.openxmlformats.org/officeDocument/2006/relationships/image" Target="../media/image84.png"/><Relationship Id="rId9" Type="http://schemas.openxmlformats.org/officeDocument/2006/relationships/image" Target="../media/image87.jpeg"/></Relationships>
</file>

<file path=ppt/slides/_rels/slide85.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76.svg"/><Relationship Id="rId7" Type="http://schemas.openxmlformats.org/officeDocument/2006/relationships/image" Target="../media/image83.svg"/><Relationship Id="rId2" Type="http://schemas.openxmlformats.org/officeDocument/2006/relationships/image" Target="../media/image75.png"/><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image" Target="../media/image85.svg"/><Relationship Id="rId4" Type="http://schemas.openxmlformats.org/officeDocument/2006/relationships/image" Target="../media/image84.png"/><Relationship Id="rId9" Type="http://schemas.openxmlformats.org/officeDocument/2006/relationships/image" Target="../media/image87.jpeg"/></Relationships>
</file>

<file path=ppt/slides/_rels/slide8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8.png"/><Relationship Id="rId7" Type="http://schemas.openxmlformats.org/officeDocument/2006/relationships/image" Target="../media/image85.sv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84.png"/><Relationship Id="rId5" Type="http://schemas.openxmlformats.org/officeDocument/2006/relationships/image" Target="../media/image76.svg"/><Relationship Id="rId4" Type="http://schemas.openxmlformats.org/officeDocument/2006/relationships/image" Target="../media/image75.png"/><Relationship Id="rId9" Type="http://schemas.openxmlformats.org/officeDocument/2006/relationships/image" Target="../media/image83.svg"/></Relationships>
</file>

<file path=ppt/slides/_rels/slide8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8.png"/><Relationship Id="rId7" Type="http://schemas.openxmlformats.org/officeDocument/2006/relationships/image" Target="../media/image85.sv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84.png"/><Relationship Id="rId5" Type="http://schemas.openxmlformats.org/officeDocument/2006/relationships/image" Target="../media/image76.svg"/><Relationship Id="rId4" Type="http://schemas.openxmlformats.org/officeDocument/2006/relationships/image" Target="../media/image75.png"/><Relationship Id="rId9" Type="http://schemas.openxmlformats.org/officeDocument/2006/relationships/image" Target="../media/image83.svg"/></Relationships>
</file>

<file path=ppt/slides/_rels/slide8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8.png"/><Relationship Id="rId7" Type="http://schemas.openxmlformats.org/officeDocument/2006/relationships/image" Target="../media/image85.sv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84.png"/><Relationship Id="rId5" Type="http://schemas.openxmlformats.org/officeDocument/2006/relationships/image" Target="../media/image76.svg"/><Relationship Id="rId4" Type="http://schemas.openxmlformats.org/officeDocument/2006/relationships/image" Target="../media/image75.png"/><Relationship Id="rId9" Type="http://schemas.openxmlformats.org/officeDocument/2006/relationships/image" Target="../media/image83.svg"/></Relationships>
</file>

<file path=ppt/slides/_rels/slide8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8.png"/><Relationship Id="rId7" Type="http://schemas.openxmlformats.org/officeDocument/2006/relationships/image" Target="../media/image85.sv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84.png"/><Relationship Id="rId5" Type="http://schemas.openxmlformats.org/officeDocument/2006/relationships/image" Target="../media/image76.svg"/><Relationship Id="rId4" Type="http://schemas.openxmlformats.org/officeDocument/2006/relationships/image" Target="../media/image75.png"/><Relationship Id="rId9" Type="http://schemas.openxmlformats.org/officeDocument/2006/relationships/image" Target="../media/image83.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5.png"/><Relationship Id="rId7"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85.svg"/><Relationship Id="rId5" Type="http://schemas.openxmlformats.org/officeDocument/2006/relationships/image" Target="../media/image84.png"/><Relationship Id="rId10" Type="http://schemas.openxmlformats.org/officeDocument/2006/relationships/image" Target="../media/image87.jpeg"/><Relationship Id="rId4" Type="http://schemas.openxmlformats.org/officeDocument/2006/relationships/image" Target="../media/image76.svg"/><Relationship Id="rId9" Type="http://schemas.openxmlformats.org/officeDocument/2006/relationships/image" Target="../media/image86.jpeg"/></Relationships>
</file>

<file path=ppt/slides/_rels/slide91.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76.svg"/><Relationship Id="rId7" Type="http://schemas.openxmlformats.org/officeDocument/2006/relationships/image" Target="../media/image83.svg"/><Relationship Id="rId2" Type="http://schemas.openxmlformats.org/officeDocument/2006/relationships/image" Target="../media/image75.png"/><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image" Target="../media/image85.svg"/><Relationship Id="rId10" Type="http://schemas.openxmlformats.org/officeDocument/2006/relationships/image" Target="../media/image65.png"/><Relationship Id="rId4" Type="http://schemas.openxmlformats.org/officeDocument/2006/relationships/image" Target="../media/image84.png"/><Relationship Id="rId9" Type="http://schemas.openxmlformats.org/officeDocument/2006/relationships/image" Target="../media/image89.png"/></Relationships>
</file>

<file path=ppt/slides/_rels/slide9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76.svg"/><Relationship Id="rId7" Type="http://schemas.openxmlformats.org/officeDocument/2006/relationships/image" Target="../media/image83.svg"/><Relationship Id="rId2" Type="http://schemas.openxmlformats.org/officeDocument/2006/relationships/image" Target="../media/image75.png"/><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image" Target="../media/image85.svg"/><Relationship Id="rId10" Type="http://schemas.openxmlformats.org/officeDocument/2006/relationships/image" Target="../media/image65.png"/><Relationship Id="rId4" Type="http://schemas.openxmlformats.org/officeDocument/2006/relationships/image" Target="../media/image84.png"/><Relationship Id="rId9" Type="http://schemas.openxmlformats.org/officeDocument/2006/relationships/image" Target="../media/image87.jpeg"/></Relationships>
</file>

<file path=ppt/slides/_rels/slide9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76.svg"/><Relationship Id="rId7" Type="http://schemas.openxmlformats.org/officeDocument/2006/relationships/image" Target="../media/image83.svg"/><Relationship Id="rId2" Type="http://schemas.openxmlformats.org/officeDocument/2006/relationships/image" Target="../media/image75.png"/><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image" Target="../media/image85.svg"/><Relationship Id="rId10" Type="http://schemas.openxmlformats.org/officeDocument/2006/relationships/image" Target="../media/image65.png"/><Relationship Id="rId4" Type="http://schemas.openxmlformats.org/officeDocument/2006/relationships/image" Target="../media/image84.png"/><Relationship Id="rId9" Type="http://schemas.openxmlformats.org/officeDocument/2006/relationships/image" Target="../media/image87.jpeg"/></Relationships>
</file>

<file path=ppt/slides/_rels/slide9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76.svg"/><Relationship Id="rId7" Type="http://schemas.openxmlformats.org/officeDocument/2006/relationships/image" Target="../media/image83.svg"/><Relationship Id="rId2" Type="http://schemas.openxmlformats.org/officeDocument/2006/relationships/image" Target="../media/image75.png"/><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image" Target="../media/image85.svg"/><Relationship Id="rId10" Type="http://schemas.openxmlformats.org/officeDocument/2006/relationships/image" Target="../media/image65.png"/><Relationship Id="rId4" Type="http://schemas.openxmlformats.org/officeDocument/2006/relationships/image" Target="../media/image84.png"/><Relationship Id="rId9" Type="http://schemas.openxmlformats.org/officeDocument/2006/relationships/image" Target="../media/image87.jpeg"/></Relationships>
</file>

<file path=ppt/slides/_rels/slide9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76.svg"/><Relationship Id="rId7" Type="http://schemas.openxmlformats.org/officeDocument/2006/relationships/image" Target="../media/image83.svg"/><Relationship Id="rId2" Type="http://schemas.openxmlformats.org/officeDocument/2006/relationships/image" Target="../media/image75.png"/><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image" Target="../media/image85.svg"/><Relationship Id="rId10" Type="http://schemas.openxmlformats.org/officeDocument/2006/relationships/image" Target="../media/image65.png"/><Relationship Id="rId4" Type="http://schemas.openxmlformats.org/officeDocument/2006/relationships/image" Target="../media/image84.png"/><Relationship Id="rId9" Type="http://schemas.openxmlformats.org/officeDocument/2006/relationships/image" Target="../media/image87.jpeg"/></Relationships>
</file>

<file path=ppt/slides/_rels/slide96.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83.svg"/><Relationship Id="rId2" Type="http://schemas.openxmlformats.org/officeDocument/2006/relationships/image" Target="../media/image75.png"/><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image" Target="../media/image85.svg"/><Relationship Id="rId4" Type="http://schemas.openxmlformats.org/officeDocument/2006/relationships/image" Target="../media/image84.png"/></Relationships>
</file>

<file path=ppt/slides/_rels/slide97.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83.svg"/><Relationship Id="rId2" Type="http://schemas.openxmlformats.org/officeDocument/2006/relationships/image" Target="../media/image54.png"/><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image" Target="../media/image85.svg"/><Relationship Id="rId4" Type="http://schemas.openxmlformats.org/officeDocument/2006/relationships/image" Target="../media/image84.png"/></Relationships>
</file>

<file path=ppt/slides/_rels/slide98.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14.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9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effectLst/>
        </p:spPr>
        <p:txBody>
          <a:bodyPr/>
          <a:lstStyle/>
          <a:p>
            <a:r>
              <a:rPr lang="en-US" dirty="0"/>
              <a:t>Open-Source Industrial Control</a:t>
            </a:r>
          </a:p>
        </p:txBody>
      </p:sp>
      <p:sp>
        <p:nvSpPr>
          <p:cNvPr id="3" name="Subtitle 2"/>
          <p:cNvSpPr>
            <a:spLocks noGrp="1"/>
          </p:cNvSpPr>
          <p:nvPr>
            <p:ph type="subTitle" idx="1"/>
          </p:nvPr>
        </p:nvSpPr>
        <p:spPr>
          <a:effectLst/>
        </p:spPr>
        <p:txBody>
          <a:bodyPr>
            <a:normAutofit/>
          </a:bodyPr>
          <a:lstStyle/>
          <a:p>
            <a:r>
              <a:rPr lang="en-US" sz="3200" dirty="0"/>
              <a:t>Turning 2,800 Tons of Metal with Python and Flask</a:t>
            </a:r>
          </a:p>
        </p:txBody>
      </p:sp>
    </p:spTree>
    <p:extLst>
      <p:ext uri="{BB962C8B-B14F-4D97-AF65-F5344CB8AC3E}">
        <p14:creationId xmlns:p14="http://schemas.microsoft.com/office/powerpoint/2010/main" val="585540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86547-D7A7-00CA-0D65-5F09CB7A84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2D3FE2-8F28-6907-FFDC-2450FF8A83FB}"/>
              </a:ext>
            </a:extLst>
          </p:cNvPr>
          <p:cNvSpPr>
            <a:spLocks noGrp="1"/>
          </p:cNvSpPr>
          <p:nvPr>
            <p:ph type="title"/>
          </p:nvPr>
        </p:nvSpPr>
        <p:spPr/>
        <p:txBody>
          <a:bodyPr/>
          <a:lstStyle/>
          <a:p>
            <a:r>
              <a:rPr lang="en-US" dirty="0"/>
              <a:t>Slow-Roll Testing</a:t>
            </a:r>
          </a:p>
        </p:txBody>
      </p:sp>
      <p:sp>
        <p:nvSpPr>
          <p:cNvPr id="3" name="Text Placeholder 2">
            <a:extLst>
              <a:ext uri="{FF2B5EF4-FFF2-40B4-BE49-F238E27FC236}">
                <a16:creationId xmlns:a16="http://schemas.microsoft.com/office/drawing/2014/main" id="{D82F7851-B52C-5384-FB96-54F73C1C6030}"/>
              </a:ext>
            </a:extLst>
          </p:cNvPr>
          <p:cNvSpPr>
            <a:spLocks noGrp="1"/>
          </p:cNvSpPr>
          <p:nvPr>
            <p:ph type="body" sz="quarter" idx="13"/>
          </p:nvPr>
        </p:nvSpPr>
        <p:spPr/>
        <p:txBody>
          <a:bodyPr/>
          <a:lstStyle/>
          <a:p>
            <a:pPr marL="0" indent="0">
              <a:buNone/>
            </a:pPr>
            <a:r>
              <a:rPr lang="en-US" dirty="0"/>
              <a:t>How?</a:t>
            </a:r>
          </a:p>
        </p:txBody>
      </p:sp>
      <p:sp>
        <p:nvSpPr>
          <p:cNvPr id="4" name="Text Placeholder 3">
            <a:extLst>
              <a:ext uri="{FF2B5EF4-FFF2-40B4-BE49-F238E27FC236}">
                <a16:creationId xmlns:a16="http://schemas.microsoft.com/office/drawing/2014/main" id="{290A0423-79D8-65F5-A375-57EFA85D0CF3}"/>
              </a:ext>
            </a:extLst>
          </p:cNvPr>
          <p:cNvSpPr>
            <a:spLocks noGrp="1"/>
          </p:cNvSpPr>
          <p:nvPr>
            <p:ph type="body" sz="quarter" idx="14"/>
          </p:nvPr>
        </p:nvSpPr>
        <p:spPr/>
        <p:txBody>
          <a:bodyPr/>
          <a:lstStyle/>
          <a:p>
            <a:endParaRPr lang="en-US"/>
          </a:p>
        </p:txBody>
      </p:sp>
      <p:pic>
        <p:nvPicPr>
          <p:cNvPr id="6" name="Picture 5" descr="A diagram of a machine&#10;&#10;Description automatically generated">
            <a:extLst>
              <a:ext uri="{FF2B5EF4-FFF2-40B4-BE49-F238E27FC236}">
                <a16:creationId xmlns:a16="http://schemas.microsoft.com/office/drawing/2014/main" id="{8DEE44E5-91A5-D7A3-484F-C2A83F07EDDB}"/>
              </a:ext>
            </a:extLst>
          </p:cNvPr>
          <p:cNvPicPr>
            <a:picLocks noChangeAspect="1"/>
          </p:cNvPicPr>
          <p:nvPr/>
        </p:nvPicPr>
        <p:blipFill>
          <a:blip r:embed="rId3"/>
          <a:stretch>
            <a:fillRect/>
          </a:stretch>
        </p:blipFill>
        <p:spPr>
          <a:xfrm>
            <a:off x="6551053" y="1633514"/>
            <a:ext cx="4277764" cy="4816142"/>
          </a:xfrm>
          <a:prstGeom prst="rect">
            <a:avLst/>
          </a:prstGeom>
        </p:spPr>
      </p:pic>
      <p:pic>
        <p:nvPicPr>
          <p:cNvPr id="7" name="Graphic 6" descr="Construction worker male outline">
            <a:extLst>
              <a:ext uri="{FF2B5EF4-FFF2-40B4-BE49-F238E27FC236}">
                <a16:creationId xmlns:a16="http://schemas.microsoft.com/office/drawing/2014/main" id="{7B3CC6F1-4BBD-1396-FD68-709481E27C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61503" y="2913845"/>
            <a:ext cx="2547871" cy="2547871"/>
          </a:xfrm>
          <a:prstGeom prst="rect">
            <a:avLst/>
          </a:prstGeom>
        </p:spPr>
      </p:pic>
      <p:sp>
        <p:nvSpPr>
          <p:cNvPr id="9" name="Arrow: Right 8">
            <a:extLst>
              <a:ext uri="{FF2B5EF4-FFF2-40B4-BE49-F238E27FC236}">
                <a16:creationId xmlns:a16="http://schemas.microsoft.com/office/drawing/2014/main" id="{54C3867C-6EA2-20BC-DB1F-1E87838852F8}"/>
              </a:ext>
            </a:extLst>
          </p:cNvPr>
          <p:cNvSpPr/>
          <p:nvPr/>
        </p:nvSpPr>
        <p:spPr>
          <a:xfrm rot="20731419">
            <a:off x="4583694" y="3858662"/>
            <a:ext cx="3372560" cy="58384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71760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sp>
        <p:nvSpPr>
          <p:cNvPr id="21" name="Oval 20">
            <a:extLst>
              <a:ext uri="{FF2B5EF4-FFF2-40B4-BE49-F238E27FC236}">
                <a16:creationId xmlns:a16="http://schemas.microsoft.com/office/drawing/2014/main" id="{D3958D32-3DA7-9002-F416-757F55606A22}"/>
              </a:ext>
            </a:extLst>
          </p:cNvPr>
          <p:cNvSpPr/>
          <p:nvPr/>
        </p:nvSpPr>
        <p:spPr>
          <a:xfrm>
            <a:off x="5103935" y="2709392"/>
            <a:ext cx="826477" cy="41186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FC6460FD-420F-D260-5E46-0DFCAC914DFD}"/>
              </a:ext>
            </a:extLst>
          </p:cNvPr>
          <p:cNvPicPr>
            <a:picLocks noChangeAspect="1"/>
          </p:cNvPicPr>
          <p:nvPr/>
        </p:nvPicPr>
        <p:blipFill>
          <a:blip r:embed="rId2"/>
          <a:stretch>
            <a:fillRect/>
          </a:stretch>
        </p:blipFill>
        <p:spPr>
          <a:xfrm>
            <a:off x="4937760" y="1655064"/>
            <a:ext cx="2323919" cy="5029200"/>
          </a:xfrm>
          <a:prstGeom prst="rect">
            <a:avLst/>
          </a:prstGeom>
        </p:spPr>
      </p:pic>
    </p:spTree>
    <p:extLst>
      <p:ext uri="{BB962C8B-B14F-4D97-AF65-F5344CB8AC3E}">
        <p14:creationId xmlns:p14="http://schemas.microsoft.com/office/powerpoint/2010/main" val="41617113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922B4-7301-C00B-5EFB-2A0A5268ECFB}"/>
              </a:ext>
            </a:extLst>
          </p:cNvPr>
          <p:cNvSpPr>
            <a:spLocks noGrp="1"/>
          </p:cNvSpPr>
          <p:nvPr>
            <p:ph type="title"/>
          </p:nvPr>
        </p:nvSpPr>
        <p:spPr/>
        <p:txBody>
          <a:bodyPr/>
          <a:lstStyle/>
          <a:p>
            <a:r>
              <a:rPr lang="en-US" dirty="0"/>
              <a:t>Sensing</a:t>
            </a:r>
          </a:p>
        </p:txBody>
      </p:sp>
      <p:sp>
        <p:nvSpPr>
          <p:cNvPr id="4" name="Text Placeholder 3">
            <a:extLst>
              <a:ext uri="{FF2B5EF4-FFF2-40B4-BE49-F238E27FC236}">
                <a16:creationId xmlns:a16="http://schemas.microsoft.com/office/drawing/2014/main" id="{D5677D63-1EE1-18B3-05B0-6E5FD70ED04C}"/>
              </a:ext>
            </a:extLst>
          </p:cNvPr>
          <p:cNvSpPr>
            <a:spLocks noGrp="1"/>
          </p:cNvSpPr>
          <p:nvPr>
            <p:ph type="body" sz="quarter" idx="14"/>
          </p:nvPr>
        </p:nvSpPr>
        <p:spPr/>
        <p:txBody>
          <a:bodyPr/>
          <a:lstStyle/>
          <a:p>
            <a:endParaRPr lang="en-US"/>
          </a:p>
        </p:txBody>
      </p:sp>
      <p:pic>
        <p:nvPicPr>
          <p:cNvPr id="8" name="Picture 7" descr="A close-up of a machine&#10;&#10;Description automatically generated">
            <a:extLst>
              <a:ext uri="{FF2B5EF4-FFF2-40B4-BE49-F238E27FC236}">
                <a16:creationId xmlns:a16="http://schemas.microsoft.com/office/drawing/2014/main" id="{8CCBA07E-1495-4AAC-EBC8-31464F3547F8}"/>
              </a:ext>
            </a:extLst>
          </p:cNvPr>
          <p:cNvPicPr>
            <a:picLocks noChangeAspect="1"/>
          </p:cNvPicPr>
          <p:nvPr/>
        </p:nvPicPr>
        <p:blipFill rotWithShape="1">
          <a:blip r:embed="rId2"/>
          <a:srcRect l="13738" t="4200" r="9351"/>
          <a:stretch/>
        </p:blipFill>
        <p:spPr>
          <a:xfrm>
            <a:off x="2487490" y="1560438"/>
            <a:ext cx="7217019" cy="4932437"/>
          </a:xfrm>
          <a:prstGeom prst="rect">
            <a:avLst/>
          </a:prstGeom>
        </p:spPr>
      </p:pic>
    </p:spTree>
    <p:extLst>
      <p:ext uri="{BB962C8B-B14F-4D97-AF65-F5344CB8AC3E}">
        <p14:creationId xmlns:p14="http://schemas.microsoft.com/office/powerpoint/2010/main" val="24260112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922B4-7301-C00B-5EFB-2A0A5268ECFB}"/>
              </a:ext>
            </a:extLst>
          </p:cNvPr>
          <p:cNvSpPr>
            <a:spLocks noGrp="1"/>
          </p:cNvSpPr>
          <p:nvPr>
            <p:ph type="title"/>
          </p:nvPr>
        </p:nvSpPr>
        <p:spPr/>
        <p:txBody>
          <a:bodyPr/>
          <a:lstStyle/>
          <a:p>
            <a:r>
              <a:rPr lang="en-US" dirty="0"/>
              <a:t>Sensing: Once per Revolution (OPR)</a:t>
            </a:r>
          </a:p>
        </p:txBody>
      </p:sp>
      <p:sp>
        <p:nvSpPr>
          <p:cNvPr id="4" name="Text Placeholder 3">
            <a:extLst>
              <a:ext uri="{FF2B5EF4-FFF2-40B4-BE49-F238E27FC236}">
                <a16:creationId xmlns:a16="http://schemas.microsoft.com/office/drawing/2014/main" id="{D5677D63-1EE1-18B3-05B0-6E5FD70ED04C}"/>
              </a:ext>
            </a:extLst>
          </p:cNvPr>
          <p:cNvSpPr>
            <a:spLocks noGrp="1"/>
          </p:cNvSpPr>
          <p:nvPr>
            <p:ph type="body" sz="quarter" idx="14"/>
          </p:nvPr>
        </p:nvSpPr>
        <p:spPr/>
        <p:txBody>
          <a:bodyPr/>
          <a:lstStyle/>
          <a:p>
            <a:endParaRPr lang="en-US"/>
          </a:p>
        </p:txBody>
      </p:sp>
      <p:pic>
        <p:nvPicPr>
          <p:cNvPr id="8" name="Picture 7" descr="A close-up of a machine&#10;&#10;Description automatically generated">
            <a:extLst>
              <a:ext uri="{FF2B5EF4-FFF2-40B4-BE49-F238E27FC236}">
                <a16:creationId xmlns:a16="http://schemas.microsoft.com/office/drawing/2014/main" id="{8CCBA07E-1495-4AAC-EBC8-31464F3547F8}"/>
              </a:ext>
            </a:extLst>
          </p:cNvPr>
          <p:cNvPicPr>
            <a:picLocks noChangeAspect="1"/>
          </p:cNvPicPr>
          <p:nvPr/>
        </p:nvPicPr>
        <p:blipFill rotWithShape="1">
          <a:blip r:embed="rId2"/>
          <a:srcRect l="13738" t="4200" r="9351"/>
          <a:stretch/>
        </p:blipFill>
        <p:spPr>
          <a:xfrm>
            <a:off x="2487490" y="1560438"/>
            <a:ext cx="7217019" cy="4932437"/>
          </a:xfrm>
          <a:prstGeom prst="rect">
            <a:avLst/>
          </a:prstGeom>
        </p:spPr>
      </p:pic>
      <p:sp>
        <p:nvSpPr>
          <p:cNvPr id="9" name="Rectangle 8">
            <a:extLst>
              <a:ext uri="{FF2B5EF4-FFF2-40B4-BE49-F238E27FC236}">
                <a16:creationId xmlns:a16="http://schemas.microsoft.com/office/drawing/2014/main" id="{6778126B-1A1F-293B-9B78-AF79B10971D9}"/>
              </a:ext>
            </a:extLst>
          </p:cNvPr>
          <p:cNvSpPr/>
          <p:nvPr/>
        </p:nvSpPr>
        <p:spPr>
          <a:xfrm>
            <a:off x="2487490" y="3257549"/>
            <a:ext cx="7217019" cy="3235325"/>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09F4F35-D483-2213-278B-721EAFE4894E}"/>
              </a:ext>
            </a:extLst>
          </p:cNvPr>
          <p:cNvSpPr/>
          <p:nvPr/>
        </p:nvSpPr>
        <p:spPr>
          <a:xfrm>
            <a:off x="6809642" y="1560438"/>
            <a:ext cx="2894867" cy="1697110"/>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55644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922B4-7301-C00B-5EFB-2A0A5268ECFB}"/>
              </a:ext>
            </a:extLst>
          </p:cNvPr>
          <p:cNvSpPr>
            <a:spLocks noGrp="1"/>
          </p:cNvSpPr>
          <p:nvPr>
            <p:ph type="title"/>
          </p:nvPr>
        </p:nvSpPr>
        <p:spPr/>
        <p:txBody>
          <a:bodyPr/>
          <a:lstStyle/>
          <a:p>
            <a:r>
              <a:rPr lang="en-US" dirty="0"/>
              <a:t>Sensing: Rotary Encoder</a:t>
            </a:r>
          </a:p>
        </p:txBody>
      </p:sp>
      <p:sp>
        <p:nvSpPr>
          <p:cNvPr id="4" name="Text Placeholder 3">
            <a:extLst>
              <a:ext uri="{FF2B5EF4-FFF2-40B4-BE49-F238E27FC236}">
                <a16:creationId xmlns:a16="http://schemas.microsoft.com/office/drawing/2014/main" id="{D5677D63-1EE1-18B3-05B0-6E5FD70ED04C}"/>
              </a:ext>
            </a:extLst>
          </p:cNvPr>
          <p:cNvSpPr>
            <a:spLocks noGrp="1"/>
          </p:cNvSpPr>
          <p:nvPr>
            <p:ph type="body" sz="quarter" idx="14"/>
          </p:nvPr>
        </p:nvSpPr>
        <p:spPr/>
        <p:txBody>
          <a:bodyPr/>
          <a:lstStyle/>
          <a:p>
            <a:endParaRPr lang="en-US"/>
          </a:p>
        </p:txBody>
      </p:sp>
      <p:pic>
        <p:nvPicPr>
          <p:cNvPr id="8" name="Picture 7" descr="A close-up of a machine&#10;&#10;Description automatically generated">
            <a:extLst>
              <a:ext uri="{FF2B5EF4-FFF2-40B4-BE49-F238E27FC236}">
                <a16:creationId xmlns:a16="http://schemas.microsoft.com/office/drawing/2014/main" id="{8CCBA07E-1495-4AAC-EBC8-31464F3547F8}"/>
              </a:ext>
            </a:extLst>
          </p:cNvPr>
          <p:cNvPicPr>
            <a:picLocks noChangeAspect="1"/>
          </p:cNvPicPr>
          <p:nvPr/>
        </p:nvPicPr>
        <p:blipFill rotWithShape="1">
          <a:blip r:embed="rId3"/>
          <a:srcRect l="13738" t="4200" r="9351"/>
          <a:stretch/>
        </p:blipFill>
        <p:spPr>
          <a:xfrm>
            <a:off x="2487490" y="1560438"/>
            <a:ext cx="7217019" cy="4932437"/>
          </a:xfrm>
          <a:prstGeom prst="rect">
            <a:avLst/>
          </a:prstGeom>
        </p:spPr>
      </p:pic>
      <p:sp>
        <p:nvSpPr>
          <p:cNvPr id="9" name="Rectangle 8">
            <a:extLst>
              <a:ext uri="{FF2B5EF4-FFF2-40B4-BE49-F238E27FC236}">
                <a16:creationId xmlns:a16="http://schemas.microsoft.com/office/drawing/2014/main" id="{6778126B-1A1F-293B-9B78-AF79B10971D9}"/>
              </a:ext>
            </a:extLst>
          </p:cNvPr>
          <p:cNvSpPr/>
          <p:nvPr/>
        </p:nvSpPr>
        <p:spPr>
          <a:xfrm>
            <a:off x="2487491" y="1560439"/>
            <a:ext cx="1908664" cy="4932436"/>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09F4F35-D483-2213-278B-721EAFE4894E}"/>
              </a:ext>
            </a:extLst>
          </p:cNvPr>
          <p:cNvSpPr/>
          <p:nvPr/>
        </p:nvSpPr>
        <p:spPr>
          <a:xfrm>
            <a:off x="7003073" y="1560437"/>
            <a:ext cx="2701436" cy="4932437"/>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022B798-E9B5-B94F-D833-06412EE4F6E3}"/>
              </a:ext>
            </a:extLst>
          </p:cNvPr>
          <p:cNvSpPr/>
          <p:nvPr/>
        </p:nvSpPr>
        <p:spPr>
          <a:xfrm>
            <a:off x="4396155" y="1560436"/>
            <a:ext cx="2606918" cy="3071399"/>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379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922B4-7301-C00B-5EFB-2A0A5268ECFB}"/>
              </a:ext>
            </a:extLst>
          </p:cNvPr>
          <p:cNvSpPr>
            <a:spLocks noGrp="1"/>
          </p:cNvSpPr>
          <p:nvPr>
            <p:ph type="title"/>
          </p:nvPr>
        </p:nvSpPr>
        <p:spPr/>
        <p:txBody>
          <a:bodyPr/>
          <a:lstStyle/>
          <a:p>
            <a:r>
              <a:rPr lang="en-US" dirty="0"/>
              <a:t>Sensing</a:t>
            </a:r>
          </a:p>
        </p:txBody>
      </p:sp>
      <p:sp>
        <p:nvSpPr>
          <p:cNvPr id="4" name="Text Placeholder 3">
            <a:extLst>
              <a:ext uri="{FF2B5EF4-FFF2-40B4-BE49-F238E27FC236}">
                <a16:creationId xmlns:a16="http://schemas.microsoft.com/office/drawing/2014/main" id="{D5677D63-1EE1-18B3-05B0-6E5FD70ED04C}"/>
              </a:ext>
            </a:extLst>
          </p:cNvPr>
          <p:cNvSpPr>
            <a:spLocks noGrp="1"/>
          </p:cNvSpPr>
          <p:nvPr>
            <p:ph type="body" sz="quarter" idx="14"/>
          </p:nvPr>
        </p:nvSpPr>
        <p:spPr/>
        <p:txBody>
          <a:bodyPr/>
          <a:lstStyle/>
          <a:p>
            <a:endParaRPr lang="en-US"/>
          </a:p>
        </p:txBody>
      </p:sp>
      <p:sp>
        <p:nvSpPr>
          <p:cNvPr id="3" name="Text Placeholder 2">
            <a:extLst>
              <a:ext uri="{FF2B5EF4-FFF2-40B4-BE49-F238E27FC236}">
                <a16:creationId xmlns:a16="http://schemas.microsoft.com/office/drawing/2014/main" id="{F0F03153-0203-4D27-4E9D-03B55328D75A}"/>
              </a:ext>
            </a:extLst>
          </p:cNvPr>
          <p:cNvSpPr>
            <a:spLocks noGrp="1"/>
          </p:cNvSpPr>
          <p:nvPr>
            <p:ph type="body" sz="quarter" idx="13"/>
          </p:nvPr>
        </p:nvSpPr>
        <p:spPr>
          <a:xfrm>
            <a:off x="228600" y="1865313"/>
            <a:ext cx="4990367" cy="4352544"/>
          </a:xfrm>
        </p:spPr>
        <p:txBody>
          <a:bodyPr/>
          <a:lstStyle/>
          <a:p>
            <a:r>
              <a:rPr lang="en-US" dirty="0"/>
              <a:t>MCC 152 DAQ HAT</a:t>
            </a:r>
          </a:p>
          <a:p>
            <a:r>
              <a:rPr lang="en-US" dirty="0">
                <a:solidFill>
                  <a:schemeClr val="tx1">
                    <a:lumMod val="75000"/>
                    <a:lumOff val="25000"/>
                  </a:schemeClr>
                </a:solidFill>
              </a:rPr>
              <a:t>8 channel digital I/O</a:t>
            </a:r>
          </a:p>
          <a:p>
            <a:r>
              <a:rPr lang="en-US">
                <a:solidFill>
                  <a:schemeClr val="tx1">
                    <a:lumMod val="75000"/>
                    <a:lumOff val="25000"/>
                  </a:schemeClr>
                </a:solidFill>
              </a:rPr>
              <a:t>Stack </a:t>
            </a:r>
            <a:r>
              <a:rPr lang="en-US" dirty="0">
                <a:solidFill>
                  <a:schemeClr val="tx1">
                    <a:lumMod val="75000"/>
                    <a:lumOff val="25000"/>
                  </a:schemeClr>
                </a:solidFill>
              </a:rPr>
              <a:t>up to 8</a:t>
            </a:r>
          </a:p>
          <a:p>
            <a:r>
              <a:rPr lang="en-US" dirty="0">
                <a:solidFill>
                  <a:schemeClr val="tx1">
                    <a:lumMod val="75000"/>
                    <a:lumOff val="25000"/>
                  </a:schemeClr>
                </a:solidFill>
              </a:rPr>
              <a:t>Python </a:t>
            </a:r>
            <a:r>
              <a:rPr lang="en-US" dirty="0" err="1">
                <a:solidFill>
                  <a:schemeClr val="tx1">
                    <a:lumMod val="75000"/>
                    <a:lumOff val="25000"/>
                  </a:schemeClr>
                </a:solidFill>
              </a:rPr>
              <a:t>daqhats</a:t>
            </a:r>
            <a:r>
              <a:rPr lang="en-US" dirty="0">
                <a:solidFill>
                  <a:schemeClr val="tx1">
                    <a:lumMod val="75000"/>
                    <a:lumOff val="25000"/>
                  </a:schemeClr>
                </a:solidFill>
              </a:rPr>
              <a:t> API</a:t>
            </a:r>
          </a:p>
        </p:txBody>
      </p:sp>
      <p:pic>
        <p:nvPicPr>
          <p:cNvPr id="63490" name="Picture 2" descr="The MCC 152 Voltage Output and DIO DAQ HAT for Raspberry Pi®, displayed at an angle on top of a Raspberry Pi (Raspberry Pi sold separately).">
            <a:extLst>
              <a:ext uri="{FF2B5EF4-FFF2-40B4-BE49-F238E27FC236}">
                <a16:creationId xmlns:a16="http://schemas.microsoft.com/office/drawing/2014/main" id="{DB46680B-D444-AB61-BB48-DDA4CBCC8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7611" y="1535723"/>
            <a:ext cx="47625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63492" name="Picture 4" descr="Digilent">
            <a:extLst>
              <a:ext uri="{FF2B5EF4-FFF2-40B4-BE49-F238E27FC236}">
                <a16:creationId xmlns:a16="http://schemas.microsoft.com/office/drawing/2014/main" id="{738B8888-DFAB-F0B8-9B58-1955672B0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9871" y="4417402"/>
            <a:ext cx="2619375" cy="59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361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922B4-7301-C00B-5EFB-2A0A5268ECFB}"/>
              </a:ext>
            </a:extLst>
          </p:cNvPr>
          <p:cNvSpPr>
            <a:spLocks noGrp="1"/>
          </p:cNvSpPr>
          <p:nvPr>
            <p:ph type="title"/>
          </p:nvPr>
        </p:nvSpPr>
        <p:spPr/>
        <p:txBody>
          <a:bodyPr/>
          <a:lstStyle/>
          <a:p>
            <a:r>
              <a:rPr lang="en-US" dirty="0"/>
              <a:t>Sensing</a:t>
            </a:r>
          </a:p>
        </p:txBody>
      </p:sp>
      <p:sp>
        <p:nvSpPr>
          <p:cNvPr id="4" name="Text Placeholder 3">
            <a:extLst>
              <a:ext uri="{FF2B5EF4-FFF2-40B4-BE49-F238E27FC236}">
                <a16:creationId xmlns:a16="http://schemas.microsoft.com/office/drawing/2014/main" id="{D5677D63-1EE1-18B3-05B0-6E5FD70ED04C}"/>
              </a:ext>
            </a:extLst>
          </p:cNvPr>
          <p:cNvSpPr>
            <a:spLocks noGrp="1"/>
          </p:cNvSpPr>
          <p:nvPr>
            <p:ph type="body" sz="quarter" idx="14"/>
          </p:nvPr>
        </p:nvSpPr>
        <p:spPr/>
        <p:txBody>
          <a:bodyPr/>
          <a:lstStyle/>
          <a:p>
            <a:endParaRPr lang="en-US"/>
          </a:p>
        </p:txBody>
      </p:sp>
      <p:sp>
        <p:nvSpPr>
          <p:cNvPr id="3" name="Text Placeholder 2">
            <a:extLst>
              <a:ext uri="{FF2B5EF4-FFF2-40B4-BE49-F238E27FC236}">
                <a16:creationId xmlns:a16="http://schemas.microsoft.com/office/drawing/2014/main" id="{F0F03153-0203-4D27-4E9D-03B55328D75A}"/>
              </a:ext>
            </a:extLst>
          </p:cNvPr>
          <p:cNvSpPr>
            <a:spLocks noGrp="1"/>
          </p:cNvSpPr>
          <p:nvPr>
            <p:ph type="body" sz="quarter" idx="13"/>
          </p:nvPr>
        </p:nvSpPr>
        <p:spPr>
          <a:xfrm>
            <a:off x="228600" y="1865313"/>
            <a:ext cx="4990367" cy="4352544"/>
          </a:xfrm>
        </p:spPr>
        <p:txBody>
          <a:bodyPr/>
          <a:lstStyle/>
          <a:p>
            <a:r>
              <a:rPr lang="en-US" dirty="0">
                <a:solidFill>
                  <a:schemeClr val="tx1">
                    <a:lumMod val="75000"/>
                    <a:lumOff val="25000"/>
                  </a:schemeClr>
                </a:solidFill>
              </a:rPr>
              <a:t>MCC 152 DAQ HAT</a:t>
            </a:r>
          </a:p>
          <a:p>
            <a:r>
              <a:rPr lang="en-US" dirty="0"/>
              <a:t>8 channel digital I/O</a:t>
            </a:r>
          </a:p>
          <a:p>
            <a:r>
              <a:rPr lang="en-US" dirty="0">
                <a:solidFill>
                  <a:schemeClr val="tx1">
                    <a:lumMod val="75000"/>
                    <a:lumOff val="25000"/>
                  </a:schemeClr>
                </a:solidFill>
              </a:rPr>
              <a:t>Stack up to 8</a:t>
            </a:r>
          </a:p>
          <a:p>
            <a:r>
              <a:rPr lang="en-US" dirty="0">
                <a:solidFill>
                  <a:schemeClr val="tx1">
                    <a:lumMod val="75000"/>
                    <a:lumOff val="25000"/>
                  </a:schemeClr>
                </a:solidFill>
              </a:rPr>
              <a:t>Python </a:t>
            </a:r>
            <a:r>
              <a:rPr lang="en-US" dirty="0" err="1">
                <a:solidFill>
                  <a:schemeClr val="tx1">
                    <a:lumMod val="75000"/>
                    <a:lumOff val="25000"/>
                  </a:schemeClr>
                </a:solidFill>
              </a:rPr>
              <a:t>daqhats</a:t>
            </a:r>
            <a:r>
              <a:rPr lang="en-US" dirty="0">
                <a:solidFill>
                  <a:schemeClr val="tx1">
                    <a:lumMod val="75000"/>
                    <a:lumOff val="25000"/>
                  </a:schemeClr>
                </a:solidFill>
              </a:rPr>
              <a:t> API</a:t>
            </a:r>
          </a:p>
        </p:txBody>
      </p:sp>
      <p:pic>
        <p:nvPicPr>
          <p:cNvPr id="63490" name="Picture 2" descr="The MCC 152 Voltage Output and DIO DAQ HAT for Raspberry Pi®, displayed at an angle on top of a Raspberry Pi (Raspberry Pi sold separately).">
            <a:extLst>
              <a:ext uri="{FF2B5EF4-FFF2-40B4-BE49-F238E27FC236}">
                <a16:creationId xmlns:a16="http://schemas.microsoft.com/office/drawing/2014/main" id="{DB46680B-D444-AB61-BB48-DDA4CBCC87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7611" y="1535723"/>
            <a:ext cx="47625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63492" name="Picture 4" descr="Digilent">
            <a:extLst>
              <a:ext uri="{FF2B5EF4-FFF2-40B4-BE49-F238E27FC236}">
                <a16:creationId xmlns:a16="http://schemas.microsoft.com/office/drawing/2014/main" id="{738B8888-DFAB-F0B8-9B58-1955672B0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9871" y="4417402"/>
            <a:ext cx="2619375" cy="59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6112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922B4-7301-C00B-5EFB-2A0A5268ECFB}"/>
              </a:ext>
            </a:extLst>
          </p:cNvPr>
          <p:cNvSpPr>
            <a:spLocks noGrp="1"/>
          </p:cNvSpPr>
          <p:nvPr>
            <p:ph type="title"/>
          </p:nvPr>
        </p:nvSpPr>
        <p:spPr/>
        <p:txBody>
          <a:bodyPr/>
          <a:lstStyle/>
          <a:p>
            <a:r>
              <a:rPr lang="en-US" dirty="0"/>
              <a:t>Sensing</a:t>
            </a:r>
          </a:p>
        </p:txBody>
      </p:sp>
      <p:sp>
        <p:nvSpPr>
          <p:cNvPr id="4" name="Text Placeholder 3">
            <a:extLst>
              <a:ext uri="{FF2B5EF4-FFF2-40B4-BE49-F238E27FC236}">
                <a16:creationId xmlns:a16="http://schemas.microsoft.com/office/drawing/2014/main" id="{D5677D63-1EE1-18B3-05B0-6E5FD70ED04C}"/>
              </a:ext>
            </a:extLst>
          </p:cNvPr>
          <p:cNvSpPr>
            <a:spLocks noGrp="1"/>
          </p:cNvSpPr>
          <p:nvPr>
            <p:ph type="body" sz="quarter" idx="14"/>
          </p:nvPr>
        </p:nvSpPr>
        <p:spPr/>
        <p:txBody>
          <a:bodyPr/>
          <a:lstStyle/>
          <a:p>
            <a:endParaRPr lang="en-US"/>
          </a:p>
        </p:txBody>
      </p:sp>
      <p:sp>
        <p:nvSpPr>
          <p:cNvPr id="3" name="Text Placeholder 2">
            <a:extLst>
              <a:ext uri="{FF2B5EF4-FFF2-40B4-BE49-F238E27FC236}">
                <a16:creationId xmlns:a16="http://schemas.microsoft.com/office/drawing/2014/main" id="{F0F03153-0203-4D27-4E9D-03B55328D75A}"/>
              </a:ext>
            </a:extLst>
          </p:cNvPr>
          <p:cNvSpPr>
            <a:spLocks noGrp="1"/>
          </p:cNvSpPr>
          <p:nvPr>
            <p:ph type="body" sz="quarter" idx="13"/>
          </p:nvPr>
        </p:nvSpPr>
        <p:spPr>
          <a:xfrm>
            <a:off x="228600" y="1865313"/>
            <a:ext cx="4990367" cy="4352544"/>
          </a:xfrm>
        </p:spPr>
        <p:txBody>
          <a:bodyPr/>
          <a:lstStyle/>
          <a:p>
            <a:r>
              <a:rPr lang="en-US" dirty="0">
                <a:solidFill>
                  <a:schemeClr val="tx1">
                    <a:lumMod val="75000"/>
                    <a:lumOff val="25000"/>
                  </a:schemeClr>
                </a:solidFill>
              </a:rPr>
              <a:t>MCC 152 DAQ HAT</a:t>
            </a:r>
          </a:p>
          <a:p>
            <a:r>
              <a:rPr lang="en-US" dirty="0">
                <a:solidFill>
                  <a:schemeClr val="tx1">
                    <a:lumMod val="75000"/>
                    <a:lumOff val="25000"/>
                  </a:schemeClr>
                </a:solidFill>
              </a:rPr>
              <a:t>8 channel digital I/O</a:t>
            </a:r>
          </a:p>
          <a:p>
            <a:r>
              <a:rPr lang="en-US" dirty="0"/>
              <a:t>Stack up to 8</a:t>
            </a:r>
          </a:p>
          <a:p>
            <a:r>
              <a:rPr lang="en-US" dirty="0">
                <a:solidFill>
                  <a:schemeClr val="tx1">
                    <a:lumMod val="75000"/>
                    <a:lumOff val="25000"/>
                  </a:schemeClr>
                </a:solidFill>
              </a:rPr>
              <a:t>Python </a:t>
            </a:r>
            <a:r>
              <a:rPr lang="en-US" dirty="0" err="1">
                <a:solidFill>
                  <a:schemeClr val="tx1">
                    <a:lumMod val="75000"/>
                    <a:lumOff val="25000"/>
                  </a:schemeClr>
                </a:solidFill>
              </a:rPr>
              <a:t>daqhats</a:t>
            </a:r>
            <a:r>
              <a:rPr lang="en-US" dirty="0">
                <a:solidFill>
                  <a:schemeClr val="tx1">
                    <a:lumMod val="75000"/>
                    <a:lumOff val="25000"/>
                  </a:schemeClr>
                </a:solidFill>
              </a:rPr>
              <a:t> API</a:t>
            </a:r>
          </a:p>
        </p:txBody>
      </p:sp>
      <p:pic>
        <p:nvPicPr>
          <p:cNvPr id="63490" name="Picture 2" descr="The MCC 152 Voltage Output and DIO DAQ HAT for Raspberry Pi®, displayed at an angle on top of a Raspberry Pi (Raspberry Pi sold separately).">
            <a:extLst>
              <a:ext uri="{FF2B5EF4-FFF2-40B4-BE49-F238E27FC236}">
                <a16:creationId xmlns:a16="http://schemas.microsoft.com/office/drawing/2014/main" id="{DB46680B-D444-AB61-BB48-DDA4CBCC87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7611" y="1535723"/>
            <a:ext cx="47625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63492" name="Picture 4" descr="Digilent">
            <a:extLst>
              <a:ext uri="{FF2B5EF4-FFF2-40B4-BE49-F238E27FC236}">
                <a16:creationId xmlns:a16="http://schemas.microsoft.com/office/drawing/2014/main" id="{738B8888-DFAB-F0B8-9B58-1955672B0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9871" y="4417402"/>
            <a:ext cx="2619375" cy="59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8323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922B4-7301-C00B-5EFB-2A0A5268ECFB}"/>
              </a:ext>
            </a:extLst>
          </p:cNvPr>
          <p:cNvSpPr>
            <a:spLocks noGrp="1"/>
          </p:cNvSpPr>
          <p:nvPr>
            <p:ph type="title"/>
          </p:nvPr>
        </p:nvSpPr>
        <p:spPr/>
        <p:txBody>
          <a:bodyPr/>
          <a:lstStyle/>
          <a:p>
            <a:r>
              <a:rPr lang="en-US" dirty="0"/>
              <a:t>Sensing</a:t>
            </a:r>
          </a:p>
        </p:txBody>
      </p:sp>
      <p:sp>
        <p:nvSpPr>
          <p:cNvPr id="4" name="Text Placeholder 3">
            <a:extLst>
              <a:ext uri="{FF2B5EF4-FFF2-40B4-BE49-F238E27FC236}">
                <a16:creationId xmlns:a16="http://schemas.microsoft.com/office/drawing/2014/main" id="{D5677D63-1EE1-18B3-05B0-6E5FD70ED04C}"/>
              </a:ext>
            </a:extLst>
          </p:cNvPr>
          <p:cNvSpPr>
            <a:spLocks noGrp="1"/>
          </p:cNvSpPr>
          <p:nvPr>
            <p:ph type="body" sz="quarter" idx="14"/>
          </p:nvPr>
        </p:nvSpPr>
        <p:spPr/>
        <p:txBody>
          <a:bodyPr/>
          <a:lstStyle/>
          <a:p>
            <a:endParaRPr lang="en-US"/>
          </a:p>
        </p:txBody>
      </p:sp>
      <p:sp>
        <p:nvSpPr>
          <p:cNvPr id="3" name="Text Placeholder 2">
            <a:extLst>
              <a:ext uri="{FF2B5EF4-FFF2-40B4-BE49-F238E27FC236}">
                <a16:creationId xmlns:a16="http://schemas.microsoft.com/office/drawing/2014/main" id="{F0F03153-0203-4D27-4E9D-03B55328D75A}"/>
              </a:ext>
            </a:extLst>
          </p:cNvPr>
          <p:cNvSpPr>
            <a:spLocks noGrp="1"/>
          </p:cNvSpPr>
          <p:nvPr>
            <p:ph type="body" sz="quarter" idx="13"/>
          </p:nvPr>
        </p:nvSpPr>
        <p:spPr>
          <a:xfrm>
            <a:off x="228600" y="1865313"/>
            <a:ext cx="4990367" cy="4352544"/>
          </a:xfrm>
        </p:spPr>
        <p:txBody>
          <a:bodyPr/>
          <a:lstStyle/>
          <a:p>
            <a:r>
              <a:rPr lang="en-US" dirty="0">
                <a:solidFill>
                  <a:schemeClr val="tx1">
                    <a:lumMod val="75000"/>
                    <a:lumOff val="25000"/>
                  </a:schemeClr>
                </a:solidFill>
              </a:rPr>
              <a:t>MCC 152 DAQ HAT</a:t>
            </a:r>
          </a:p>
          <a:p>
            <a:r>
              <a:rPr lang="en-US" dirty="0">
                <a:solidFill>
                  <a:schemeClr val="tx1">
                    <a:lumMod val="75000"/>
                    <a:lumOff val="25000"/>
                  </a:schemeClr>
                </a:solidFill>
              </a:rPr>
              <a:t>8 channel digital I/O</a:t>
            </a:r>
          </a:p>
          <a:p>
            <a:r>
              <a:rPr lang="en-US" dirty="0">
                <a:solidFill>
                  <a:schemeClr val="tx1">
                    <a:lumMod val="75000"/>
                    <a:lumOff val="25000"/>
                  </a:schemeClr>
                </a:solidFill>
              </a:rPr>
              <a:t>Stack up to 8</a:t>
            </a:r>
          </a:p>
          <a:p>
            <a:r>
              <a:rPr lang="en-US" dirty="0"/>
              <a:t>Python </a:t>
            </a:r>
            <a:r>
              <a:rPr lang="en-US" dirty="0" err="1"/>
              <a:t>daqhats</a:t>
            </a:r>
            <a:r>
              <a:rPr lang="en-US" dirty="0"/>
              <a:t> API</a:t>
            </a:r>
          </a:p>
        </p:txBody>
      </p:sp>
      <p:pic>
        <p:nvPicPr>
          <p:cNvPr id="6" name="Picture 5" descr="A qr code with a white background&#10;&#10;Description automatically generated">
            <a:extLst>
              <a:ext uri="{FF2B5EF4-FFF2-40B4-BE49-F238E27FC236}">
                <a16:creationId xmlns:a16="http://schemas.microsoft.com/office/drawing/2014/main" id="{4BE321EC-B6CF-4D00-0842-096751C63D85}"/>
              </a:ext>
            </a:extLst>
          </p:cNvPr>
          <p:cNvPicPr>
            <a:picLocks noChangeAspect="1"/>
          </p:cNvPicPr>
          <p:nvPr/>
        </p:nvPicPr>
        <p:blipFill>
          <a:blip r:embed="rId2"/>
          <a:stretch>
            <a:fillRect/>
          </a:stretch>
        </p:blipFill>
        <p:spPr>
          <a:xfrm>
            <a:off x="6688015" y="1865313"/>
            <a:ext cx="3744057" cy="3744057"/>
          </a:xfrm>
          <a:prstGeom prst="rect">
            <a:avLst/>
          </a:prstGeom>
        </p:spPr>
      </p:pic>
    </p:spTree>
    <p:extLst>
      <p:ext uri="{BB962C8B-B14F-4D97-AF65-F5344CB8AC3E}">
        <p14:creationId xmlns:p14="http://schemas.microsoft.com/office/powerpoint/2010/main" val="6689851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E2F63-0101-AF1F-0016-B01742286530}"/>
              </a:ext>
            </a:extLst>
          </p:cNvPr>
          <p:cNvSpPr>
            <a:spLocks noGrp="1"/>
          </p:cNvSpPr>
          <p:nvPr>
            <p:ph type="title"/>
          </p:nvPr>
        </p:nvSpPr>
        <p:spPr/>
        <p:txBody>
          <a:bodyPr/>
          <a:lstStyle/>
          <a:p>
            <a:r>
              <a:rPr lang="en-US" dirty="0"/>
              <a:t>Sensing: Determining Drive Ratio</a:t>
            </a:r>
          </a:p>
        </p:txBody>
      </p:sp>
      <p:sp>
        <p:nvSpPr>
          <p:cNvPr id="4" name="Text Placeholder 3">
            <a:extLst>
              <a:ext uri="{FF2B5EF4-FFF2-40B4-BE49-F238E27FC236}">
                <a16:creationId xmlns:a16="http://schemas.microsoft.com/office/drawing/2014/main" id="{1CDCE005-D650-2F12-1D60-FC3846A1BA39}"/>
              </a:ext>
            </a:extLst>
          </p:cNvPr>
          <p:cNvSpPr>
            <a:spLocks noGrp="1"/>
          </p:cNvSpPr>
          <p:nvPr>
            <p:ph type="body" sz="quarter" idx="14"/>
          </p:nvPr>
        </p:nvSpPr>
        <p:spPr/>
        <p:txBody>
          <a:bodyPr/>
          <a:lstStyle/>
          <a:p>
            <a:endParaRPr lang="en-US"/>
          </a:p>
        </p:txBody>
      </p:sp>
      <p:pic>
        <p:nvPicPr>
          <p:cNvPr id="6" name="Picture 5">
            <a:extLst>
              <a:ext uri="{FF2B5EF4-FFF2-40B4-BE49-F238E27FC236}">
                <a16:creationId xmlns:a16="http://schemas.microsoft.com/office/drawing/2014/main" id="{6FE99C47-3CC9-3F09-FDDE-311E124CA27B}"/>
              </a:ext>
            </a:extLst>
          </p:cNvPr>
          <p:cNvPicPr>
            <a:picLocks noChangeAspect="1"/>
          </p:cNvPicPr>
          <p:nvPr/>
        </p:nvPicPr>
        <p:blipFill>
          <a:blip r:embed="rId2"/>
          <a:stretch>
            <a:fillRect/>
          </a:stretch>
        </p:blipFill>
        <p:spPr>
          <a:xfrm>
            <a:off x="1399881" y="2134290"/>
            <a:ext cx="9392237" cy="4358585"/>
          </a:xfrm>
          <a:prstGeom prst="rect">
            <a:avLst/>
          </a:prstGeom>
        </p:spPr>
      </p:pic>
    </p:spTree>
    <p:extLst>
      <p:ext uri="{BB962C8B-B14F-4D97-AF65-F5344CB8AC3E}">
        <p14:creationId xmlns:p14="http://schemas.microsoft.com/office/powerpoint/2010/main" val="37840963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1EE3B-4A74-10F4-FE3C-E31131B2F56D}"/>
              </a:ext>
            </a:extLst>
          </p:cNvPr>
          <p:cNvSpPr>
            <a:spLocks noGrp="1"/>
          </p:cNvSpPr>
          <p:nvPr>
            <p:ph type="title"/>
          </p:nvPr>
        </p:nvSpPr>
        <p:spPr/>
        <p:txBody>
          <a:bodyPr/>
          <a:lstStyle/>
          <a:p>
            <a:r>
              <a:rPr lang="en-US" dirty="0"/>
              <a:t>Future Work</a:t>
            </a:r>
          </a:p>
        </p:txBody>
      </p:sp>
      <p:sp>
        <p:nvSpPr>
          <p:cNvPr id="3" name="Text Placeholder 2">
            <a:extLst>
              <a:ext uri="{FF2B5EF4-FFF2-40B4-BE49-F238E27FC236}">
                <a16:creationId xmlns:a16="http://schemas.microsoft.com/office/drawing/2014/main" id="{5CFC5604-18A1-6EDA-7498-D8F092DFD2FB}"/>
              </a:ext>
            </a:extLst>
          </p:cNvPr>
          <p:cNvSpPr>
            <a:spLocks noGrp="1"/>
          </p:cNvSpPr>
          <p:nvPr>
            <p:ph type="body" sz="quarter" idx="13"/>
          </p:nvPr>
        </p:nvSpPr>
        <p:spPr/>
        <p:txBody>
          <a:bodyPr/>
          <a:lstStyle/>
          <a:p>
            <a:r>
              <a:rPr lang="en-US" dirty="0"/>
              <a:t>Automation</a:t>
            </a:r>
          </a:p>
          <a:p>
            <a:r>
              <a:rPr lang="en-US" dirty="0">
                <a:solidFill>
                  <a:schemeClr val="tx1">
                    <a:lumMod val="75000"/>
                    <a:lumOff val="25000"/>
                  </a:schemeClr>
                </a:solidFill>
              </a:rPr>
              <a:t>Circumference tool</a:t>
            </a:r>
          </a:p>
          <a:p>
            <a:r>
              <a:rPr lang="en-US" dirty="0">
                <a:solidFill>
                  <a:schemeClr val="tx1">
                    <a:lumMod val="75000"/>
                    <a:lumOff val="25000"/>
                  </a:schemeClr>
                </a:solidFill>
              </a:rPr>
              <a:t>Partial discharge mapping</a:t>
            </a:r>
          </a:p>
          <a:p>
            <a:r>
              <a:rPr lang="en-US" dirty="0">
                <a:solidFill>
                  <a:schemeClr val="tx1">
                    <a:lumMod val="75000"/>
                    <a:lumOff val="25000"/>
                  </a:schemeClr>
                </a:solidFill>
              </a:rPr>
              <a:t>Air gap measurement</a:t>
            </a:r>
          </a:p>
        </p:txBody>
      </p:sp>
      <p:sp>
        <p:nvSpPr>
          <p:cNvPr id="4" name="Text Placeholder 3">
            <a:extLst>
              <a:ext uri="{FF2B5EF4-FFF2-40B4-BE49-F238E27FC236}">
                <a16:creationId xmlns:a16="http://schemas.microsoft.com/office/drawing/2014/main" id="{E799C1B3-BD5E-2DA1-BBD6-6F29E0CC87A6}"/>
              </a:ext>
            </a:extLst>
          </p:cNvPr>
          <p:cNvSpPr>
            <a:spLocks noGrp="1"/>
          </p:cNvSpPr>
          <p:nvPr>
            <p:ph type="body" sz="quarter" idx="14"/>
          </p:nvPr>
        </p:nvSpPr>
        <p:spPr/>
        <p:txBody>
          <a:bodyPr/>
          <a:lstStyle/>
          <a:p>
            <a:endParaRPr lang="en-US"/>
          </a:p>
        </p:txBody>
      </p:sp>
      <p:pic>
        <p:nvPicPr>
          <p:cNvPr id="15" name="Picture 14" descr="A circular blue line pattern&#10;&#10;Description automatically generated with medium confidence">
            <a:extLst>
              <a:ext uri="{FF2B5EF4-FFF2-40B4-BE49-F238E27FC236}">
                <a16:creationId xmlns:a16="http://schemas.microsoft.com/office/drawing/2014/main" id="{CD574F70-AEBB-1B2D-8A6F-7FC99E4BDE44}"/>
              </a:ext>
            </a:extLst>
          </p:cNvPr>
          <p:cNvPicPr>
            <a:picLocks noChangeAspect="1"/>
          </p:cNvPicPr>
          <p:nvPr/>
        </p:nvPicPr>
        <p:blipFill>
          <a:blip r:embed="rId2"/>
          <a:stretch>
            <a:fillRect/>
          </a:stretch>
        </p:blipFill>
        <p:spPr>
          <a:xfrm>
            <a:off x="5366198" y="380197"/>
            <a:ext cx="6400800" cy="5653463"/>
          </a:xfrm>
          <a:prstGeom prst="rect">
            <a:avLst/>
          </a:prstGeom>
        </p:spPr>
      </p:pic>
      <p:pic>
        <p:nvPicPr>
          <p:cNvPr id="16" name="Picture 15" descr="A circular red line on a black background&#10;&#10;Description automatically generated">
            <a:extLst>
              <a:ext uri="{FF2B5EF4-FFF2-40B4-BE49-F238E27FC236}">
                <a16:creationId xmlns:a16="http://schemas.microsoft.com/office/drawing/2014/main" id="{42791642-F0D7-3232-08AB-7745CFD29144}"/>
              </a:ext>
            </a:extLst>
          </p:cNvPr>
          <p:cNvPicPr>
            <a:picLocks noChangeAspect="1"/>
          </p:cNvPicPr>
          <p:nvPr/>
        </p:nvPicPr>
        <p:blipFill>
          <a:blip r:embed="rId3"/>
          <a:stretch>
            <a:fillRect/>
          </a:stretch>
        </p:blipFill>
        <p:spPr>
          <a:xfrm>
            <a:off x="5366198" y="380197"/>
            <a:ext cx="6400800" cy="5641266"/>
          </a:xfrm>
          <a:prstGeom prst="rect">
            <a:avLst/>
          </a:prstGeom>
        </p:spPr>
      </p:pic>
      <p:pic>
        <p:nvPicPr>
          <p:cNvPr id="17" name="Picture 16" descr="A green line in a circle&#10;&#10;Description automatically generated">
            <a:extLst>
              <a:ext uri="{FF2B5EF4-FFF2-40B4-BE49-F238E27FC236}">
                <a16:creationId xmlns:a16="http://schemas.microsoft.com/office/drawing/2014/main" id="{BAB6485F-D49F-5AE7-BEEC-1BB07CFB1EE0}"/>
              </a:ext>
            </a:extLst>
          </p:cNvPr>
          <p:cNvPicPr>
            <a:picLocks noChangeAspect="1"/>
          </p:cNvPicPr>
          <p:nvPr/>
        </p:nvPicPr>
        <p:blipFill>
          <a:blip r:embed="rId4"/>
          <a:stretch>
            <a:fillRect/>
          </a:stretch>
        </p:blipFill>
        <p:spPr>
          <a:xfrm>
            <a:off x="5366198" y="380197"/>
            <a:ext cx="6400800" cy="5668886"/>
          </a:xfrm>
          <a:prstGeom prst="rect">
            <a:avLst/>
          </a:prstGeom>
        </p:spPr>
      </p:pic>
      <p:cxnSp>
        <p:nvCxnSpPr>
          <p:cNvPr id="18" name="Straight Arrow Connector 17">
            <a:extLst>
              <a:ext uri="{FF2B5EF4-FFF2-40B4-BE49-F238E27FC236}">
                <a16:creationId xmlns:a16="http://schemas.microsoft.com/office/drawing/2014/main" id="{445792B0-6A5D-5997-4960-0FC991BCF2A7}"/>
              </a:ext>
            </a:extLst>
          </p:cNvPr>
          <p:cNvCxnSpPr>
            <a:cxnSpLocks/>
          </p:cNvCxnSpPr>
          <p:nvPr/>
        </p:nvCxnSpPr>
        <p:spPr>
          <a:xfrm flipH="1">
            <a:off x="11235898" y="1031569"/>
            <a:ext cx="337481" cy="24197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2C1D1DE-D81B-5335-6BA2-2AEDC180573B}"/>
              </a:ext>
            </a:extLst>
          </p:cNvPr>
          <p:cNvSpPr txBox="1"/>
          <p:nvPr/>
        </p:nvSpPr>
        <p:spPr>
          <a:xfrm>
            <a:off x="11551263" y="770575"/>
            <a:ext cx="285555" cy="461665"/>
          </a:xfrm>
          <a:prstGeom prst="rect">
            <a:avLst/>
          </a:prstGeom>
          <a:noFill/>
        </p:spPr>
        <p:txBody>
          <a:bodyPr wrap="square" rtlCol="0">
            <a:spAutoFit/>
          </a:bodyPr>
          <a:lstStyle/>
          <a:p>
            <a:r>
              <a:rPr lang="en-US" sz="2400" i="1" dirty="0">
                <a:solidFill>
                  <a:schemeClr val="bg1"/>
                </a:solidFill>
                <a:latin typeface="Amasis MT Pro Medium" panose="02040604050005020304" pitchFamily="18" charset="0"/>
              </a:rPr>
              <a:t>I</a:t>
            </a:r>
          </a:p>
        </p:txBody>
      </p:sp>
      <p:cxnSp>
        <p:nvCxnSpPr>
          <p:cNvPr id="20" name="Straight Arrow Connector 19">
            <a:extLst>
              <a:ext uri="{FF2B5EF4-FFF2-40B4-BE49-F238E27FC236}">
                <a16:creationId xmlns:a16="http://schemas.microsoft.com/office/drawing/2014/main" id="{B0C1617C-0E06-64D0-8280-57927F9EDA0F}"/>
              </a:ext>
            </a:extLst>
          </p:cNvPr>
          <p:cNvCxnSpPr>
            <a:cxnSpLocks/>
          </p:cNvCxnSpPr>
          <p:nvPr/>
        </p:nvCxnSpPr>
        <p:spPr>
          <a:xfrm flipV="1">
            <a:off x="11170482" y="1492100"/>
            <a:ext cx="390547" cy="17284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5904F28-7501-E51C-689E-27086EE7D54E}"/>
              </a:ext>
            </a:extLst>
          </p:cNvPr>
          <p:cNvSpPr txBox="1"/>
          <p:nvPr/>
        </p:nvSpPr>
        <p:spPr>
          <a:xfrm>
            <a:off x="9211924" y="446794"/>
            <a:ext cx="373820" cy="584775"/>
          </a:xfrm>
          <a:prstGeom prst="rect">
            <a:avLst/>
          </a:prstGeom>
          <a:noFill/>
        </p:spPr>
        <p:txBody>
          <a:bodyPr wrap="none" rtlCol="0">
            <a:spAutoFit/>
          </a:bodyPr>
          <a:lstStyle/>
          <a:p>
            <a:r>
              <a:rPr lang="en-US" sz="3200" dirty="0">
                <a:solidFill>
                  <a:srgbClr val="FF0000"/>
                </a:solidFill>
              </a:rPr>
              <a:t>S</a:t>
            </a:r>
          </a:p>
        </p:txBody>
      </p:sp>
      <p:sp>
        <p:nvSpPr>
          <p:cNvPr id="22" name="TextBox 21">
            <a:extLst>
              <a:ext uri="{FF2B5EF4-FFF2-40B4-BE49-F238E27FC236}">
                <a16:creationId xmlns:a16="http://schemas.microsoft.com/office/drawing/2014/main" id="{680E714D-4804-C432-F671-DBBEDF4F22B0}"/>
              </a:ext>
            </a:extLst>
          </p:cNvPr>
          <p:cNvSpPr txBox="1"/>
          <p:nvPr/>
        </p:nvSpPr>
        <p:spPr>
          <a:xfrm>
            <a:off x="7093164" y="328385"/>
            <a:ext cx="373820" cy="584775"/>
          </a:xfrm>
          <a:prstGeom prst="rect">
            <a:avLst/>
          </a:prstGeom>
          <a:noFill/>
        </p:spPr>
        <p:txBody>
          <a:bodyPr wrap="none" rtlCol="0">
            <a:spAutoFit/>
          </a:bodyPr>
          <a:lstStyle/>
          <a:p>
            <a:r>
              <a:rPr lang="en-US" sz="3200" dirty="0">
                <a:solidFill>
                  <a:srgbClr val="FF0000"/>
                </a:solidFill>
              </a:rPr>
              <a:t>S</a:t>
            </a:r>
          </a:p>
        </p:txBody>
      </p:sp>
      <p:sp>
        <p:nvSpPr>
          <p:cNvPr id="23" name="TextBox 22">
            <a:extLst>
              <a:ext uri="{FF2B5EF4-FFF2-40B4-BE49-F238E27FC236}">
                <a16:creationId xmlns:a16="http://schemas.microsoft.com/office/drawing/2014/main" id="{55FFC684-3B3E-036B-CBE8-616FE3CB5DCA}"/>
              </a:ext>
            </a:extLst>
          </p:cNvPr>
          <p:cNvSpPr txBox="1"/>
          <p:nvPr/>
        </p:nvSpPr>
        <p:spPr>
          <a:xfrm>
            <a:off x="5500154" y="1711829"/>
            <a:ext cx="373820" cy="584775"/>
          </a:xfrm>
          <a:prstGeom prst="rect">
            <a:avLst/>
          </a:prstGeom>
          <a:noFill/>
        </p:spPr>
        <p:txBody>
          <a:bodyPr wrap="none" rtlCol="0">
            <a:spAutoFit/>
          </a:bodyPr>
          <a:lstStyle/>
          <a:p>
            <a:r>
              <a:rPr lang="en-US" sz="3200" dirty="0">
                <a:solidFill>
                  <a:srgbClr val="FF0000"/>
                </a:solidFill>
              </a:rPr>
              <a:t>S</a:t>
            </a:r>
          </a:p>
        </p:txBody>
      </p:sp>
      <p:sp>
        <p:nvSpPr>
          <p:cNvPr id="24" name="TextBox 23">
            <a:extLst>
              <a:ext uri="{FF2B5EF4-FFF2-40B4-BE49-F238E27FC236}">
                <a16:creationId xmlns:a16="http://schemas.microsoft.com/office/drawing/2014/main" id="{6175A304-1DA5-74A6-80B3-CD8EAEC09AA4}"/>
              </a:ext>
            </a:extLst>
          </p:cNvPr>
          <p:cNvSpPr txBox="1"/>
          <p:nvPr/>
        </p:nvSpPr>
        <p:spPr>
          <a:xfrm>
            <a:off x="5401953" y="3863597"/>
            <a:ext cx="373820" cy="584775"/>
          </a:xfrm>
          <a:prstGeom prst="rect">
            <a:avLst/>
          </a:prstGeom>
          <a:noFill/>
        </p:spPr>
        <p:txBody>
          <a:bodyPr wrap="none" rtlCol="0">
            <a:spAutoFit/>
          </a:bodyPr>
          <a:lstStyle/>
          <a:p>
            <a:r>
              <a:rPr lang="en-US" sz="3200" dirty="0">
                <a:solidFill>
                  <a:srgbClr val="FF0000"/>
                </a:solidFill>
              </a:rPr>
              <a:t>S</a:t>
            </a:r>
          </a:p>
        </p:txBody>
      </p:sp>
      <p:sp>
        <p:nvSpPr>
          <p:cNvPr id="25" name="TextBox 24">
            <a:extLst>
              <a:ext uri="{FF2B5EF4-FFF2-40B4-BE49-F238E27FC236}">
                <a16:creationId xmlns:a16="http://schemas.microsoft.com/office/drawing/2014/main" id="{079A1E41-2804-5F76-3541-EB2465ABB126}"/>
              </a:ext>
            </a:extLst>
          </p:cNvPr>
          <p:cNvSpPr txBox="1"/>
          <p:nvPr/>
        </p:nvSpPr>
        <p:spPr>
          <a:xfrm>
            <a:off x="6764039" y="5395046"/>
            <a:ext cx="373820" cy="584775"/>
          </a:xfrm>
          <a:prstGeom prst="rect">
            <a:avLst/>
          </a:prstGeom>
          <a:noFill/>
        </p:spPr>
        <p:txBody>
          <a:bodyPr wrap="none" rtlCol="0">
            <a:spAutoFit/>
          </a:bodyPr>
          <a:lstStyle/>
          <a:p>
            <a:r>
              <a:rPr lang="en-US" sz="3200" dirty="0">
                <a:solidFill>
                  <a:srgbClr val="FF0000"/>
                </a:solidFill>
              </a:rPr>
              <a:t>S</a:t>
            </a:r>
          </a:p>
        </p:txBody>
      </p:sp>
      <p:sp>
        <p:nvSpPr>
          <p:cNvPr id="26" name="TextBox 25">
            <a:extLst>
              <a:ext uri="{FF2B5EF4-FFF2-40B4-BE49-F238E27FC236}">
                <a16:creationId xmlns:a16="http://schemas.microsoft.com/office/drawing/2014/main" id="{88BE2166-5279-D35C-7D8F-61A4D60DFE57}"/>
              </a:ext>
            </a:extLst>
          </p:cNvPr>
          <p:cNvSpPr txBox="1"/>
          <p:nvPr/>
        </p:nvSpPr>
        <p:spPr>
          <a:xfrm>
            <a:off x="8897440" y="5495420"/>
            <a:ext cx="373820" cy="584775"/>
          </a:xfrm>
          <a:prstGeom prst="rect">
            <a:avLst/>
          </a:prstGeom>
          <a:noFill/>
        </p:spPr>
        <p:txBody>
          <a:bodyPr wrap="none" rtlCol="0">
            <a:spAutoFit/>
          </a:bodyPr>
          <a:lstStyle/>
          <a:p>
            <a:r>
              <a:rPr lang="en-US" sz="3200" dirty="0">
                <a:solidFill>
                  <a:srgbClr val="FF0000"/>
                </a:solidFill>
              </a:rPr>
              <a:t>S</a:t>
            </a:r>
          </a:p>
        </p:txBody>
      </p:sp>
      <p:sp>
        <p:nvSpPr>
          <p:cNvPr id="27" name="TextBox 26">
            <a:extLst>
              <a:ext uri="{FF2B5EF4-FFF2-40B4-BE49-F238E27FC236}">
                <a16:creationId xmlns:a16="http://schemas.microsoft.com/office/drawing/2014/main" id="{473FA95C-9895-A842-12D4-A7566516089E}"/>
              </a:ext>
            </a:extLst>
          </p:cNvPr>
          <p:cNvSpPr txBox="1"/>
          <p:nvPr/>
        </p:nvSpPr>
        <p:spPr>
          <a:xfrm>
            <a:off x="10485247" y="4120327"/>
            <a:ext cx="373820" cy="584775"/>
          </a:xfrm>
          <a:prstGeom prst="rect">
            <a:avLst/>
          </a:prstGeom>
          <a:noFill/>
        </p:spPr>
        <p:txBody>
          <a:bodyPr wrap="none" rtlCol="0">
            <a:spAutoFit/>
          </a:bodyPr>
          <a:lstStyle/>
          <a:p>
            <a:r>
              <a:rPr lang="en-US" sz="3200" dirty="0">
                <a:solidFill>
                  <a:srgbClr val="FF0000"/>
                </a:solidFill>
              </a:rPr>
              <a:t>S</a:t>
            </a:r>
          </a:p>
        </p:txBody>
      </p:sp>
      <p:sp>
        <p:nvSpPr>
          <p:cNvPr id="28" name="TextBox 27">
            <a:extLst>
              <a:ext uri="{FF2B5EF4-FFF2-40B4-BE49-F238E27FC236}">
                <a16:creationId xmlns:a16="http://schemas.microsoft.com/office/drawing/2014/main" id="{14DB0D9F-3336-BD46-5383-EFED500E19B6}"/>
              </a:ext>
            </a:extLst>
          </p:cNvPr>
          <p:cNvSpPr txBox="1"/>
          <p:nvPr/>
        </p:nvSpPr>
        <p:spPr>
          <a:xfrm>
            <a:off x="10616871" y="1997700"/>
            <a:ext cx="373820" cy="584775"/>
          </a:xfrm>
          <a:prstGeom prst="rect">
            <a:avLst/>
          </a:prstGeom>
          <a:noFill/>
        </p:spPr>
        <p:txBody>
          <a:bodyPr wrap="none" rtlCol="0">
            <a:spAutoFit/>
          </a:bodyPr>
          <a:lstStyle/>
          <a:p>
            <a:r>
              <a:rPr lang="en-US" sz="3200" dirty="0">
                <a:solidFill>
                  <a:srgbClr val="FF0000"/>
                </a:solidFill>
              </a:rPr>
              <a:t>S</a:t>
            </a:r>
          </a:p>
        </p:txBody>
      </p:sp>
      <p:sp>
        <p:nvSpPr>
          <p:cNvPr id="29" name="TextBox 28">
            <a:extLst>
              <a:ext uri="{FF2B5EF4-FFF2-40B4-BE49-F238E27FC236}">
                <a16:creationId xmlns:a16="http://schemas.microsoft.com/office/drawing/2014/main" id="{689823F2-44D1-4486-20AB-E4FE12157A92}"/>
              </a:ext>
            </a:extLst>
          </p:cNvPr>
          <p:cNvSpPr txBox="1"/>
          <p:nvPr/>
        </p:nvSpPr>
        <p:spPr>
          <a:xfrm>
            <a:off x="10036085" y="1080170"/>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30" name="TextBox 29">
            <a:extLst>
              <a:ext uri="{FF2B5EF4-FFF2-40B4-BE49-F238E27FC236}">
                <a16:creationId xmlns:a16="http://schemas.microsoft.com/office/drawing/2014/main" id="{98ADD9F9-59E5-DC45-C87C-48ABF5ECF4E5}"/>
              </a:ext>
            </a:extLst>
          </p:cNvPr>
          <p:cNvSpPr txBox="1"/>
          <p:nvPr/>
        </p:nvSpPr>
        <p:spPr>
          <a:xfrm>
            <a:off x="8127487" y="154406"/>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31" name="TextBox 30">
            <a:extLst>
              <a:ext uri="{FF2B5EF4-FFF2-40B4-BE49-F238E27FC236}">
                <a16:creationId xmlns:a16="http://schemas.microsoft.com/office/drawing/2014/main" id="{ED798A68-A338-BB55-B27A-97DB4E411800}"/>
              </a:ext>
            </a:extLst>
          </p:cNvPr>
          <p:cNvSpPr txBox="1"/>
          <p:nvPr/>
        </p:nvSpPr>
        <p:spPr>
          <a:xfrm>
            <a:off x="6126321" y="860169"/>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32" name="TextBox 31">
            <a:extLst>
              <a:ext uri="{FF2B5EF4-FFF2-40B4-BE49-F238E27FC236}">
                <a16:creationId xmlns:a16="http://schemas.microsoft.com/office/drawing/2014/main" id="{8E25E481-EBF3-CB21-83DE-74B70061ABCB}"/>
              </a:ext>
            </a:extLst>
          </p:cNvPr>
          <p:cNvSpPr txBox="1"/>
          <p:nvPr/>
        </p:nvSpPr>
        <p:spPr>
          <a:xfrm>
            <a:off x="5226557" y="2761691"/>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33" name="TextBox 32">
            <a:extLst>
              <a:ext uri="{FF2B5EF4-FFF2-40B4-BE49-F238E27FC236}">
                <a16:creationId xmlns:a16="http://schemas.microsoft.com/office/drawing/2014/main" id="{B4AAF03D-77CD-5833-9368-03D79BDB9327}"/>
              </a:ext>
            </a:extLst>
          </p:cNvPr>
          <p:cNvSpPr txBox="1"/>
          <p:nvPr/>
        </p:nvSpPr>
        <p:spPr>
          <a:xfrm>
            <a:off x="5901740" y="4752017"/>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34" name="TextBox 33">
            <a:extLst>
              <a:ext uri="{FF2B5EF4-FFF2-40B4-BE49-F238E27FC236}">
                <a16:creationId xmlns:a16="http://schemas.microsoft.com/office/drawing/2014/main" id="{01C55E91-4100-FAA5-1B6A-250C958637D8}"/>
              </a:ext>
            </a:extLst>
          </p:cNvPr>
          <p:cNvSpPr txBox="1"/>
          <p:nvPr/>
        </p:nvSpPr>
        <p:spPr>
          <a:xfrm>
            <a:off x="7821233" y="5638217"/>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35" name="TextBox 34">
            <a:extLst>
              <a:ext uri="{FF2B5EF4-FFF2-40B4-BE49-F238E27FC236}">
                <a16:creationId xmlns:a16="http://schemas.microsoft.com/office/drawing/2014/main" id="{D2A80D9B-0060-175B-5C24-EE8D297F53CE}"/>
              </a:ext>
            </a:extLst>
          </p:cNvPr>
          <p:cNvSpPr txBox="1"/>
          <p:nvPr/>
        </p:nvSpPr>
        <p:spPr>
          <a:xfrm>
            <a:off x="9811504" y="4970485"/>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36" name="TextBox 35">
            <a:extLst>
              <a:ext uri="{FF2B5EF4-FFF2-40B4-BE49-F238E27FC236}">
                <a16:creationId xmlns:a16="http://schemas.microsoft.com/office/drawing/2014/main" id="{213B5152-C8D6-2A38-129B-690D79B63FF9}"/>
              </a:ext>
            </a:extLst>
          </p:cNvPr>
          <p:cNvSpPr txBox="1"/>
          <p:nvPr/>
        </p:nvSpPr>
        <p:spPr>
          <a:xfrm>
            <a:off x="10721320" y="3100023"/>
            <a:ext cx="449162" cy="584775"/>
          </a:xfrm>
          <a:prstGeom prst="rect">
            <a:avLst/>
          </a:prstGeom>
          <a:noFill/>
        </p:spPr>
        <p:txBody>
          <a:bodyPr wrap="none" rtlCol="0">
            <a:spAutoFit/>
          </a:bodyPr>
          <a:lstStyle/>
          <a:p>
            <a:r>
              <a:rPr lang="en-US" sz="3200" dirty="0">
                <a:solidFill>
                  <a:schemeClr val="accent1">
                    <a:lumMod val="75000"/>
                  </a:schemeClr>
                </a:solidFill>
              </a:rPr>
              <a:t>N</a:t>
            </a:r>
          </a:p>
        </p:txBody>
      </p:sp>
      <p:pic>
        <p:nvPicPr>
          <p:cNvPr id="37" name="Picture 36" descr="A circular object with letters and numbers&#10;&#10;Description automatically generated">
            <a:extLst>
              <a:ext uri="{FF2B5EF4-FFF2-40B4-BE49-F238E27FC236}">
                <a16:creationId xmlns:a16="http://schemas.microsoft.com/office/drawing/2014/main" id="{61E6CB93-1491-09E8-D23C-98BA3B8AB2C9}"/>
              </a:ext>
            </a:extLst>
          </p:cNvPr>
          <p:cNvPicPr>
            <a:picLocks noChangeAspect="1"/>
          </p:cNvPicPr>
          <p:nvPr/>
        </p:nvPicPr>
        <p:blipFill rotWithShape="1">
          <a:blip r:embed="rId5"/>
          <a:srcRect r="11501"/>
          <a:stretch/>
        </p:blipFill>
        <p:spPr>
          <a:xfrm>
            <a:off x="5366198" y="380197"/>
            <a:ext cx="5664643" cy="5653463"/>
          </a:xfrm>
          <a:prstGeom prst="rect">
            <a:avLst/>
          </a:prstGeom>
        </p:spPr>
      </p:pic>
      <p:grpSp>
        <p:nvGrpSpPr>
          <p:cNvPr id="38" name="Group 37">
            <a:extLst>
              <a:ext uri="{FF2B5EF4-FFF2-40B4-BE49-F238E27FC236}">
                <a16:creationId xmlns:a16="http://schemas.microsoft.com/office/drawing/2014/main" id="{E16D8544-667F-3AEE-A381-0F49FFB1F907}"/>
              </a:ext>
            </a:extLst>
          </p:cNvPr>
          <p:cNvGrpSpPr/>
          <p:nvPr/>
        </p:nvGrpSpPr>
        <p:grpSpPr>
          <a:xfrm flipH="1">
            <a:off x="7833748" y="2649061"/>
            <a:ext cx="729802" cy="830185"/>
            <a:chOff x="5366198" y="3402720"/>
            <a:chExt cx="729802" cy="830185"/>
          </a:xfrm>
        </p:grpSpPr>
        <p:sp>
          <p:nvSpPr>
            <p:cNvPr id="39" name="Block Arc 38">
              <a:extLst>
                <a:ext uri="{FF2B5EF4-FFF2-40B4-BE49-F238E27FC236}">
                  <a16:creationId xmlns:a16="http://schemas.microsoft.com/office/drawing/2014/main" id="{444593C7-9637-F9E9-DA4D-38B325EA805E}"/>
                </a:ext>
              </a:extLst>
            </p:cNvPr>
            <p:cNvSpPr/>
            <p:nvPr/>
          </p:nvSpPr>
          <p:spPr>
            <a:xfrm>
              <a:off x="5366198" y="3527787"/>
              <a:ext cx="729802" cy="705118"/>
            </a:xfrm>
            <a:prstGeom prst="blockArc">
              <a:avLst>
                <a:gd name="adj1" fmla="val 16104798"/>
                <a:gd name="adj2" fmla="val 10800000"/>
                <a:gd name="adj3" fmla="val 2492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Isosceles Triangle 39">
              <a:extLst>
                <a:ext uri="{FF2B5EF4-FFF2-40B4-BE49-F238E27FC236}">
                  <a16:creationId xmlns:a16="http://schemas.microsoft.com/office/drawing/2014/main" id="{3D8FF497-198B-E62F-FB96-74C12B3E00A6}"/>
                </a:ext>
              </a:extLst>
            </p:cNvPr>
            <p:cNvSpPr/>
            <p:nvPr/>
          </p:nvSpPr>
          <p:spPr>
            <a:xfrm rot="16200000">
              <a:off x="5436633" y="3482498"/>
              <a:ext cx="399962" cy="240406"/>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9484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43200000">
                                      <p:cBhvr>
                                        <p:cTn id="6" dur="2000" fill="hold"/>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A400B-5CDF-FED2-E80C-F02D6B1592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89143C-3CB2-95FE-B451-12E45771D9E3}"/>
              </a:ext>
            </a:extLst>
          </p:cNvPr>
          <p:cNvSpPr>
            <a:spLocks noGrp="1"/>
          </p:cNvSpPr>
          <p:nvPr>
            <p:ph type="title"/>
          </p:nvPr>
        </p:nvSpPr>
        <p:spPr/>
        <p:txBody>
          <a:bodyPr/>
          <a:lstStyle/>
          <a:p>
            <a:r>
              <a:rPr lang="en-US" dirty="0"/>
              <a:t>Slow-Roll Testing</a:t>
            </a:r>
          </a:p>
        </p:txBody>
      </p:sp>
      <p:sp>
        <p:nvSpPr>
          <p:cNvPr id="3" name="Text Placeholder 2">
            <a:extLst>
              <a:ext uri="{FF2B5EF4-FFF2-40B4-BE49-F238E27FC236}">
                <a16:creationId xmlns:a16="http://schemas.microsoft.com/office/drawing/2014/main" id="{8ADB5A07-8DE9-FC7D-8D12-FD5E2E17B13C}"/>
              </a:ext>
            </a:extLst>
          </p:cNvPr>
          <p:cNvSpPr>
            <a:spLocks noGrp="1"/>
          </p:cNvSpPr>
          <p:nvPr>
            <p:ph type="body" sz="quarter" idx="13"/>
          </p:nvPr>
        </p:nvSpPr>
        <p:spPr/>
        <p:txBody>
          <a:bodyPr/>
          <a:lstStyle/>
          <a:p>
            <a:pPr marL="0" indent="0">
              <a:buNone/>
            </a:pPr>
            <a:r>
              <a:rPr lang="en-US" dirty="0"/>
              <a:t>How?</a:t>
            </a:r>
          </a:p>
        </p:txBody>
      </p:sp>
      <p:sp>
        <p:nvSpPr>
          <p:cNvPr id="4" name="Text Placeholder 3">
            <a:extLst>
              <a:ext uri="{FF2B5EF4-FFF2-40B4-BE49-F238E27FC236}">
                <a16:creationId xmlns:a16="http://schemas.microsoft.com/office/drawing/2014/main" id="{0A2B6ED6-C453-84E6-24A4-722F8C9B1F73}"/>
              </a:ext>
            </a:extLst>
          </p:cNvPr>
          <p:cNvSpPr>
            <a:spLocks noGrp="1"/>
          </p:cNvSpPr>
          <p:nvPr>
            <p:ph type="body" sz="quarter" idx="14"/>
          </p:nvPr>
        </p:nvSpPr>
        <p:spPr/>
        <p:txBody>
          <a:bodyPr/>
          <a:lstStyle/>
          <a:p>
            <a:endParaRPr lang="en-US"/>
          </a:p>
        </p:txBody>
      </p:sp>
      <p:pic>
        <p:nvPicPr>
          <p:cNvPr id="31746" name="Picture 2" descr="A New Season of Insights: The Hamster Wheel">
            <a:extLst>
              <a:ext uri="{FF2B5EF4-FFF2-40B4-BE49-F238E27FC236}">
                <a16:creationId xmlns:a16="http://schemas.microsoft.com/office/drawing/2014/main" id="{B69B12B2-84E1-B377-8723-BC8D1A6B0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3335" y="1793685"/>
            <a:ext cx="451485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7266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1EE3B-4A74-10F4-FE3C-E31131B2F56D}"/>
              </a:ext>
            </a:extLst>
          </p:cNvPr>
          <p:cNvSpPr>
            <a:spLocks noGrp="1"/>
          </p:cNvSpPr>
          <p:nvPr>
            <p:ph type="title"/>
          </p:nvPr>
        </p:nvSpPr>
        <p:spPr/>
        <p:txBody>
          <a:bodyPr/>
          <a:lstStyle/>
          <a:p>
            <a:r>
              <a:rPr lang="en-US" dirty="0"/>
              <a:t>Future Work</a:t>
            </a:r>
          </a:p>
        </p:txBody>
      </p:sp>
      <p:sp>
        <p:nvSpPr>
          <p:cNvPr id="3" name="Text Placeholder 2">
            <a:extLst>
              <a:ext uri="{FF2B5EF4-FFF2-40B4-BE49-F238E27FC236}">
                <a16:creationId xmlns:a16="http://schemas.microsoft.com/office/drawing/2014/main" id="{5CFC5604-18A1-6EDA-7498-D8F092DFD2FB}"/>
              </a:ext>
            </a:extLst>
          </p:cNvPr>
          <p:cNvSpPr>
            <a:spLocks noGrp="1"/>
          </p:cNvSpPr>
          <p:nvPr>
            <p:ph type="body" sz="quarter" idx="13"/>
          </p:nvPr>
        </p:nvSpPr>
        <p:spPr/>
        <p:txBody>
          <a:bodyPr/>
          <a:lstStyle/>
          <a:p>
            <a:r>
              <a:rPr lang="en-US" dirty="0">
                <a:solidFill>
                  <a:schemeClr val="tx1">
                    <a:lumMod val="75000"/>
                    <a:lumOff val="25000"/>
                  </a:schemeClr>
                </a:solidFill>
              </a:rPr>
              <a:t>Automation</a:t>
            </a:r>
          </a:p>
          <a:p>
            <a:r>
              <a:rPr lang="en-US" dirty="0"/>
              <a:t>Circumference tool</a:t>
            </a:r>
          </a:p>
          <a:p>
            <a:r>
              <a:rPr lang="en-US" dirty="0">
                <a:solidFill>
                  <a:schemeClr val="tx1">
                    <a:lumMod val="75000"/>
                    <a:lumOff val="25000"/>
                  </a:schemeClr>
                </a:solidFill>
              </a:rPr>
              <a:t>Partial discharge mapping</a:t>
            </a:r>
          </a:p>
          <a:p>
            <a:r>
              <a:rPr lang="en-US" dirty="0">
                <a:solidFill>
                  <a:schemeClr val="tx1">
                    <a:lumMod val="75000"/>
                    <a:lumOff val="25000"/>
                  </a:schemeClr>
                </a:solidFill>
              </a:rPr>
              <a:t>Air gap measurement</a:t>
            </a:r>
          </a:p>
        </p:txBody>
      </p:sp>
      <p:sp>
        <p:nvSpPr>
          <p:cNvPr id="4" name="Text Placeholder 3">
            <a:extLst>
              <a:ext uri="{FF2B5EF4-FFF2-40B4-BE49-F238E27FC236}">
                <a16:creationId xmlns:a16="http://schemas.microsoft.com/office/drawing/2014/main" id="{E799C1B3-BD5E-2DA1-BBD6-6F29E0CC87A6}"/>
              </a:ext>
            </a:extLst>
          </p:cNvPr>
          <p:cNvSpPr>
            <a:spLocks noGrp="1"/>
          </p:cNvSpPr>
          <p:nvPr>
            <p:ph type="body" sz="quarter" idx="14"/>
          </p:nvPr>
        </p:nvSpPr>
        <p:spPr/>
        <p:txBody>
          <a:bodyPr/>
          <a:lstStyle/>
          <a:p>
            <a:endParaRPr lang="en-US"/>
          </a:p>
        </p:txBody>
      </p:sp>
      <p:grpSp>
        <p:nvGrpSpPr>
          <p:cNvPr id="14" name="Group 13">
            <a:extLst>
              <a:ext uri="{FF2B5EF4-FFF2-40B4-BE49-F238E27FC236}">
                <a16:creationId xmlns:a16="http://schemas.microsoft.com/office/drawing/2014/main" id="{B037EA10-60C9-CD52-87CB-6271BBEA9992}"/>
              </a:ext>
            </a:extLst>
          </p:cNvPr>
          <p:cNvGrpSpPr/>
          <p:nvPr/>
        </p:nvGrpSpPr>
        <p:grpSpPr>
          <a:xfrm>
            <a:off x="5082833" y="173736"/>
            <a:ext cx="6941527" cy="5235820"/>
            <a:chOff x="2624504" y="808892"/>
            <a:chExt cx="6941527" cy="5235820"/>
          </a:xfrm>
        </p:grpSpPr>
        <p:sp>
          <p:nvSpPr>
            <p:cNvPr id="13" name="Rectangle 12">
              <a:extLst>
                <a:ext uri="{FF2B5EF4-FFF2-40B4-BE49-F238E27FC236}">
                  <a16:creationId xmlns:a16="http://schemas.microsoft.com/office/drawing/2014/main" id="{BD4076FD-BF70-8D9A-1D01-9709FEFBBAD2}"/>
                </a:ext>
              </a:extLst>
            </p:cNvPr>
            <p:cNvSpPr/>
            <p:nvPr/>
          </p:nvSpPr>
          <p:spPr>
            <a:xfrm>
              <a:off x="2624504" y="808892"/>
              <a:ext cx="6941527" cy="52358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4E668BE-CE4D-C332-8F92-D9BD1A35EF3C}"/>
                </a:ext>
              </a:extLst>
            </p:cNvPr>
            <p:cNvGrpSpPr/>
            <p:nvPr/>
          </p:nvGrpSpPr>
          <p:grpSpPr>
            <a:xfrm>
              <a:off x="2666999" y="853300"/>
              <a:ext cx="6858000" cy="5151400"/>
              <a:chOff x="2666999" y="853300"/>
              <a:chExt cx="6858000" cy="5151400"/>
            </a:xfrm>
          </p:grpSpPr>
          <p:pic>
            <p:nvPicPr>
              <p:cNvPr id="6" name="Picture 5">
                <a:extLst>
                  <a:ext uri="{FF2B5EF4-FFF2-40B4-BE49-F238E27FC236}">
                    <a16:creationId xmlns:a16="http://schemas.microsoft.com/office/drawing/2014/main" id="{327FAFA8-E9E3-AFC7-4433-BB7AF1649A7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6200000">
                <a:off x="3520299" y="0"/>
                <a:ext cx="5151400" cy="6858000"/>
              </a:xfrm>
              <a:prstGeom prst="rect">
                <a:avLst/>
              </a:prstGeom>
            </p:spPr>
          </p:pic>
          <p:sp>
            <p:nvSpPr>
              <p:cNvPr id="7" name="TextBox 6">
                <a:extLst>
                  <a:ext uri="{FF2B5EF4-FFF2-40B4-BE49-F238E27FC236}">
                    <a16:creationId xmlns:a16="http://schemas.microsoft.com/office/drawing/2014/main" id="{EF6E1F6E-8312-B7AA-EEF5-2459D0256A6F}"/>
                  </a:ext>
                </a:extLst>
              </p:cNvPr>
              <p:cNvSpPr txBox="1"/>
              <p:nvPr/>
            </p:nvSpPr>
            <p:spPr>
              <a:xfrm>
                <a:off x="4166886" y="3429000"/>
                <a:ext cx="273934" cy="369332"/>
              </a:xfrm>
              <a:prstGeom prst="rect">
                <a:avLst/>
              </a:prstGeom>
              <a:noFill/>
            </p:spPr>
            <p:txBody>
              <a:bodyPr wrap="square">
                <a:spAutoFit/>
              </a:bodyPr>
              <a:lstStyle/>
              <a:p>
                <a:r>
                  <a:rPr lang="en-US" sz="1800" b="1">
                    <a:effectLst/>
                    <a:latin typeface="Garamond" panose="02020404030301010803" pitchFamily="18" charset="0"/>
                    <a:ea typeface="Times New Roman" panose="02020603050405020304" pitchFamily="18" charset="0"/>
                    <a:cs typeface="Times New Roman" panose="02020603050405020304" pitchFamily="18" charset="0"/>
                  </a:rPr>
                  <a:t>θ</a:t>
                </a:r>
                <a:endParaRPr lang="en-US" dirty="0"/>
              </a:p>
            </p:txBody>
          </p:sp>
          <p:sp>
            <p:nvSpPr>
              <p:cNvPr id="8" name="TextBox 7">
                <a:extLst>
                  <a:ext uri="{FF2B5EF4-FFF2-40B4-BE49-F238E27FC236}">
                    <a16:creationId xmlns:a16="http://schemas.microsoft.com/office/drawing/2014/main" id="{BFA85B89-BA56-6B49-54DC-1E3F8AFA3729}"/>
                  </a:ext>
                </a:extLst>
              </p:cNvPr>
              <p:cNvSpPr txBox="1"/>
              <p:nvPr/>
            </p:nvSpPr>
            <p:spPr>
              <a:xfrm>
                <a:off x="7349924" y="1011384"/>
                <a:ext cx="273934" cy="369332"/>
              </a:xfrm>
              <a:prstGeom prst="rect">
                <a:avLst/>
              </a:prstGeom>
              <a:noFill/>
            </p:spPr>
            <p:txBody>
              <a:bodyPr wrap="square">
                <a:spAutoFit/>
              </a:bodyPr>
              <a:lstStyle/>
              <a:p>
                <a:r>
                  <a:rPr lang="en-US" sz="1800" b="1" dirty="0">
                    <a:effectLst/>
                    <a:latin typeface="Garamond" panose="02020404030301010803" pitchFamily="18" charset="0"/>
                    <a:ea typeface="Times New Roman" panose="02020603050405020304" pitchFamily="18" charset="0"/>
                    <a:cs typeface="Times New Roman" panose="02020603050405020304" pitchFamily="18" charset="0"/>
                  </a:rPr>
                  <a:t>α</a:t>
                </a:r>
                <a:endParaRPr lang="en-US"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02BDC4-C819-A7E1-9552-C8B5AB781D97}"/>
                      </a:ext>
                    </a:extLst>
                  </p:cNvPr>
                  <p:cNvSpPr txBox="1"/>
                  <p:nvPr/>
                </p:nvSpPr>
                <p:spPr>
                  <a:xfrm>
                    <a:off x="6177023" y="2589400"/>
                    <a:ext cx="2739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𝒓</m:t>
                          </m:r>
                        </m:oMath>
                      </m:oMathPara>
                    </a14:m>
                    <a:endParaRPr lang="en-US" dirty="0"/>
                  </a:p>
                </p:txBody>
              </p:sp>
            </mc:Choice>
            <mc:Fallback xmlns="">
              <p:sp>
                <p:nvSpPr>
                  <p:cNvPr id="9" name="TextBox 8">
                    <a:extLst>
                      <a:ext uri="{FF2B5EF4-FFF2-40B4-BE49-F238E27FC236}">
                        <a16:creationId xmlns:a16="http://schemas.microsoft.com/office/drawing/2014/main" id="{5A02BDC4-C819-A7E1-9552-C8B5AB781D97}"/>
                      </a:ext>
                    </a:extLst>
                  </p:cNvPr>
                  <p:cNvSpPr txBox="1">
                    <a:spLocks noRot="1" noChangeAspect="1" noMove="1" noResize="1" noEditPoints="1" noAdjustHandles="1" noChangeArrowheads="1" noChangeShapeType="1" noTextEdit="1"/>
                  </p:cNvSpPr>
                  <p:nvPr/>
                </p:nvSpPr>
                <p:spPr>
                  <a:xfrm>
                    <a:off x="6177023" y="2589400"/>
                    <a:ext cx="273934" cy="369332"/>
                  </a:xfrm>
                  <a:prstGeom prst="rect">
                    <a:avLst/>
                  </a:prstGeom>
                  <a:blipFill>
                    <a:blip r:embed="rId3"/>
                    <a:stretch>
                      <a:fillRect r="-2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B7074CB-1D82-93C4-0E23-3EB9DA2F09DD}"/>
                      </a:ext>
                    </a:extLst>
                  </p:cNvPr>
                  <p:cNvSpPr txBox="1"/>
                  <p:nvPr/>
                </p:nvSpPr>
                <p:spPr>
                  <a:xfrm>
                    <a:off x="7562126" y="3138710"/>
                    <a:ext cx="2739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𝒍</m:t>
                          </m:r>
                        </m:oMath>
                      </m:oMathPara>
                    </a14:m>
                    <a:endParaRPr lang="en-US" dirty="0"/>
                  </a:p>
                </p:txBody>
              </p:sp>
            </mc:Choice>
            <mc:Fallback xmlns="">
              <p:sp>
                <p:nvSpPr>
                  <p:cNvPr id="10" name="TextBox 9">
                    <a:extLst>
                      <a:ext uri="{FF2B5EF4-FFF2-40B4-BE49-F238E27FC236}">
                        <a16:creationId xmlns:a16="http://schemas.microsoft.com/office/drawing/2014/main" id="{8B7074CB-1D82-93C4-0E23-3EB9DA2F09DD}"/>
                      </a:ext>
                    </a:extLst>
                  </p:cNvPr>
                  <p:cNvSpPr txBox="1">
                    <a:spLocks noRot="1" noChangeAspect="1" noMove="1" noResize="1" noEditPoints="1" noAdjustHandles="1" noChangeArrowheads="1" noChangeShapeType="1" noTextEdit="1"/>
                  </p:cNvSpPr>
                  <p:nvPr/>
                </p:nvSpPr>
                <p:spPr>
                  <a:xfrm>
                    <a:off x="7562126" y="3138710"/>
                    <a:ext cx="273934"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3DF5F02-40DF-71C3-1EE0-5118E7911E45}"/>
                      </a:ext>
                    </a:extLst>
                  </p:cNvPr>
                  <p:cNvSpPr txBox="1"/>
                  <p:nvPr/>
                </p:nvSpPr>
                <p:spPr>
                  <a:xfrm>
                    <a:off x="7295909" y="3621911"/>
                    <a:ext cx="32794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𝑫</m:t>
                          </m:r>
                        </m:oMath>
                      </m:oMathPara>
                    </a14:m>
                    <a:endParaRPr lang="en-US" dirty="0"/>
                  </a:p>
                </p:txBody>
              </p:sp>
            </mc:Choice>
            <mc:Fallback xmlns="">
              <p:sp>
                <p:nvSpPr>
                  <p:cNvPr id="11" name="TextBox 10">
                    <a:extLst>
                      <a:ext uri="{FF2B5EF4-FFF2-40B4-BE49-F238E27FC236}">
                        <a16:creationId xmlns:a16="http://schemas.microsoft.com/office/drawing/2014/main" id="{23DF5F02-40DF-71C3-1EE0-5118E7911E45}"/>
                      </a:ext>
                    </a:extLst>
                  </p:cNvPr>
                  <p:cNvSpPr txBox="1">
                    <a:spLocks noRot="1" noChangeAspect="1" noMove="1" noResize="1" noEditPoints="1" noAdjustHandles="1" noChangeArrowheads="1" noChangeShapeType="1" noTextEdit="1"/>
                  </p:cNvSpPr>
                  <p:nvPr/>
                </p:nvSpPr>
                <p:spPr>
                  <a:xfrm>
                    <a:off x="7295909" y="3621911"/>
                    <a:ext cx="327949" cy="369332"/>
                  </a:xfrm>
                  <a:prstGeom prst="rect">
                    <a:avLst/>
                  </a:prstGeom>
                  <a:blipFill>
                    <a:blip r:embed="rId5"/>
                    <a:stretch>
                      <a:fillRect r="-7407"/>
                    </a:stretch>
                  </a:blipFill>
                </p:spPr>
                <p:txBody>
                  <a:bodyPr/>
                  <a:lstStyle/>
                  <a:p>
                    <a:r>
                      <a:rPr lang="en-US">
                        <a:noFill/>
                      </a:rPr>
                      <a:t> </a:t>
                    </a:r>
                  </a:p>
                </p:txBody>
              </p:sp>
            </mc:Fallback>
          </mc:AlternateContent>
          <p:sp>
            <p:nvSpPr>
              <p:cNvPr id="12" name="Arrow: Down 11">
                <a:extLst>
                  <a:ext uri="{FF2B5EF4-FFF2-40B4-BE49-F238E27FC236}">
                    <a16:creationId xmlns:a16="http://schemas.microsoft.com/office/drawing/2014/main" id="{6D449346-9D7C-487A-A248-48852BEEA52F}"/>
                  </a:ext>
                </a:extLst>
              </p:cNvPr>
              <p:cNvSpPr/>
              <p:nvPr/>
            </p:nvSpPr>
            <p:spPr>
              <a:xfrm rot="10800000">
                <a:off x="8453377" y="2874380"/>
                <a:ext cx="277793" cy="4051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1845715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1EE3B-4A74-10F4-FE3C-E31131B2F56D}"/>
              </a:ext>
            </a:extLst>
          </p:cNvPr>
          <p:cNvSpPr>
            <a:spLocks noGrp="1"/>
          </p:cNvSpPr>
          <p:nvPr>
            <p:ph type="title"/>
          </p:nvPr>
        </p:nvSpPr>
        <p:spPr/>
        <p:txBody>
          <a:bodyPr/>
          <a:lstStyle/>
          <a:p>
            <a:r>
              <a:rPr lang="en-US" dirty="0"/>
              <a:t>Future Work</a:t>
            </a:r>
          </a:p>
        </p:txBody>
      </p:sp>
      <p:sp>
        <p:nvSpPr>
          <p:cNvPr id="3" name="Text Placeholder 2">
            <a:extLst>
              <a:ext uri="{FF2B5EF4-FFF2-40B4-BE49-F238E27FC236}">
                <a16:creationId xmlns:a16="http://schemas.microsoft.com/office/drawing/2014/main" id="{5CFC5604-18A1-6EDA-7498-D8F092DFD2FB}"/>
              </a:ext>
            </a:extLst>
          </p:cNvPr>
          <p:cNvSpPr>
            <a:spLocks noGrp="1"/>
          </p:cNvSpPr>
          <p:nvPr>
            <p:ph type="body" sz="quarter" idx="13"/>
          </p:nvPr>
        </p:nvSpPr>
        <p:spPr/>
        <p:txBody>
          <a:bodyPr/>
          <a:lstStyle/>
          <a:p>
            <a:r>
              <a:rPr lang="en-US" dirty="0">
                <a:solidFill>
                  <a:schemeClr val="tx1">
                    <a:lumMod val="75000"/>
                    <a:lumOff val="25000"/>
                  </a:schemeClr>
                </a:solidFill>
              </a:rPr>
              <a:t>Automation</a:t>
            </a:r>
          </a:p>
          <a:p>
            <a:r>
              <a:rPr lang="en-US" dirty="0">
                <a:solidFill>
                  <a:schemeClr val="tx1">
                    <a:lumMod val="75000"/>
                    <a:lumOff val="25000"/>
                  </a:schemeClr>
                </a:solidFill>
              </a:rPr>
              <a:t>Circumference tool</a:t>
            </a:r>
          </a:p>
          <a:p>
            <a:r>
              <a:rPr lang="en-US" dirty="0"/>
              <a:t>Partial discharge mapping</a:t>
            </a:r>
          </a:p>
          <a:p>
            <a:r>
              <a:rPr lang="en-US" dirty="0">
                <a:solidFill>
                  <a:schemeClr val="tx1">
                    <a:lumMod val="75000"/>
                    <a:lumOff val="25000"/>
                  </a:schemeClr>
                </a:solidFill>
              </a:rPr>
              <a:t>Air gap measurement</a:t>
            </a:r>
          </a:p>
        </p:txBody>
      </p:sp>
      <p:sp>
        <p:nvSpPr>
          <p:cNvPr id="4" name="Text Placeholder 3">
            <a:extLst>
              <a:ext uri="{FF2B5EF4-FFF2-40B4-BE49-F238E27FC236}">
                <a16:creationId xmlns:a16="http://schemas.microsoft.com/office/drawing/2014/main" id="{E799C1B3-BD5E-2DA1-BBD6-6F29E0CC87A6}"/>
              </a:ext>
            </a:extLst>
          </p:cNvPr>
          <p:cNvSpPr>
            <a:spLocks noGrp="1"/>
          </p:cNvSpPr>
          <p:nvPr>
            <p:ph type="body" sz="quarter" idx="14"/>
          </p:nvPr>
        </p:nvSpPr>
        <p:spPr/>
        <p:txBody>
          <a:bodyPr/>
          <a:lstStyle/>
          <a:p>
            <a:endParaRPr lang="en-US"/>
          </a:p>
        </p:txBody>
      </p:sp>
      <p:pic>
        <p:nvPicPr>
          <p:cNvPr id="10" name="Picture 9" descr="A graph with different colored lines&#10;&#10;Description automatically generated">
            <a:extLst>
              <a:ext uri="{FF2B5EF4-FFF2-40B4-BE49-F238E27FC236}">
                <a16:creationId xmlns:a16="http://schemas.microsoft.com/office/drawing/2014/main" id="{024F19BB-E0BC-6D1F-7071-CDB52AF6040A}"/>
              </a:ext>
            </a:extLst>
          </p:cNvPr>
          <p:cNvPicPr>
            <a:picLocks noChangeAspect="1"/>
          </p:cNvPicPr>
          <p:nvPr/>
        </p:nvPicPr>
        <p:blipFill>
          <a:blip r:embed="rId3"/>
          <a:stretch>
            <a:fillRect/>
          </a:stretch>
        </p:blipFill>
        <p:spPr>
          <a:xfrm>
            <a:off x="175628" y="4000999"/>
            <a:ext cx="10750280" cy="2683265"/>
          </a:xfrm>
          <a:prstGeom prst="rect">
            <a:avLst/>
          </a:prstGeom>
        </p:spPr>
      </p:pic>
      <p:pic>
        <p:nvPicPr>
          <p:cNvPr id="6" name="Picture 5" descr="A qr code with a white background&#10;&#10;Description automatically generated">
            <a:extLst>
              <a:ext uri="{FF2B5EF4-FFF2-40B4-BE49-F238E27FC236}">
                <a16:creationId xmlns:a16="http://schemas.microsoft.com/office/drawing/2014/main" id="{F35F3902-F10C-777E-92C8-2D8815C6A126}"/>
              </a:ext>
            </a:extLst>
          </p:cNvPr>
          <p:cNvPicPr>
            <a:picLocks noChangeAspect="1"/>
          </p:cNvPicPr>
          <p:nvPr/>
        </p:nvPicPr>
        <p:blipFill>
          <a:blip r:embed="rId4"/>
          <a:stretch>
            <a:fillRect/>
          </a:stretch>
        </p:blipFill>
        <p:spPr>
          <a:xfrm>
            <a:off x="9035629" y="173736"/>
            <a:ext cx="1890279" cy="1890279"/>
          </a:xfrm>
          <a:prstGeom prst="rect">
            <a:avLst/>
          </a:prstGeom>
        </p:spPr>
      </p:pic>
      <p:sp>
        <p:nvSpPr>
          <p:cNvPr id="7" name="TextBox 6">
            <a:extLst>
              <a:ext uri="{FF2B5EF4-FFF2-40B4-BE49-F238E27FC236}">
                <a16:creationId xmlns:a16="http://schemas.microsoft.com/office/drawing/2014/main" id="{9A5AE070-B01F-9A49-838C-260F3D5E0C2E}"/>
              </a:ext>
            </a:extLst>
          </p:cNvPr>
          <p:cNvSpPr txBox="1"/>
          <p:nvPr/>
        </p:nvSpPr>
        <p:spPr>
          <a:xfrm>
            <a:off x="9423372" y="2076484"/>
            <a:ext cx="1114792" cy="369332"/>
          </a:xfrm>
          <a:prstGeom prst="rect">
            <a:avLst/>
          </a:prstGeom>
          <a:noFill/>
        </p:spPr>
        <p:txBody>
          <a:bodyPr wrap="none" rtlCol="0">
            <a:spAutoFit/>
          </a:bodyPr>
          <a:lstStyle/>
          <a:p>
            <a:pPr algn="ctr"/>
            <a:r>
              <a:rPr lang="en-US" dirty="0">
                <a:solidFill>
                  <a:schemeClr val="bg1"/>
                </a:solidFill>
              </a:rPr>
              <a:t>More Info</a:t>
            </a:r>
          </a:p>
        </p:txBody>
      </p:sp>
    </p:spTree>
    <p:extLst>
      <p:ext uri="{BB962C8B-B14F-4D97-AF65-F5344CB8AC3E}">
        <p14:creationId xmlns:p14="http://schemas.microsoft.com/office/powerpoint/2010/main" val="41674832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1EE3B-4A74-10F4-FE3C-E31131B2F56D}"/>
              </a:ext>
            </a:extLst>
          </p:cNvPr>
          <p:cNvSpPr>
            <a:spLocks noGrp="1"/>
          </p:cNvSpPr>
          <p:nvPr>
            <p:ph type="title"/>
          </p:nvPr>
        </p:nvSpPr>
        <p:spPr/>
        <p:txBody>
          <a:bodyPr/>
          <a:lstStyle/>
          <a:p>
            <a:r>
              <a:rPr lang="en-US" dirty="0"/>
              <a:t>Future Work</a:t>
            </a:r>
          </a:p>
        </p:txBody>
      </p:sp>
      <p:sp>
        <p:nvSpPr>
          <p:cNvPr id="3" name="Text Placeholder 2">
            <a:extLst>
              <a:ext uri="{FF2B5EF4-FFF2-40B4-BE49-F238E27FC236}">
                <a16:creationId xmlns:a16="http://schemas.microsoft.com/office/drawing/2014/main" id="{5CFC5604-18A1-6EDA-7498-D8F092DFD2FB}"/>
              </a:ext>
            </a:extLst>
          </p:cNvPr>
          <p:cNvSpPr>
            <a:spLocks noGrp="1"/>
          </p:cNvSpPr>
          <p:nvPr>
            <p:ph type="body" sz="quarter" idx="13"/>
          </p:nvPr>
        </p:nvSpPr>
        <p:spPr/>
        <p:txBody>
          <a:bodyPr/>
          <a:lstStyle/>
          <a:p>
            <a:r>
              <a:rPr lang="en-US" dirty="0">
                <a:solidFill>
                  <a:schemeClr val="tx1">
                    <a:lumMod val="75000"/>
                    <a:lumOff val="25000"/>
                  </a:schemeClr>
                </a:solidFill>
              </a:rPr>
              <a:t>Automation</a:t>
            </a:r>
          </a:p>
          <a:p>
            <a:r>
              <a:rPr lang="en-US" dirty="0">
                <a:solidFill>
                  <a:schemeClr val="tx1">
                    <a:lumMod val="75000"/>
                    <a:lumOff val="25000"/>
                  </a:schemeClr>
                </a:solidFill>
              </a:rPr>
              <a:t>Circumference tool</a:t>
            </a:r>
          </a:p>
          <a:p>
            <a:r>
              <a:rPr lang="en-US" dirty="0">
                <a:solidFill>
                  <a:schemeClr val="tx1">
                    <a:lumMod val="75000"/>
                    <a:lumOff val="25000"/>
                  </a:schemeClr>
                </a:solidFill>
              </a:rPr>
              <a:t>Partial discharge mapping</a:t>
            </a:r>
          </a:p>
          <a:p>
            <a:r>
              <a:rPr lang="en-US" dirty="0"/>
              <a:t>Air gap measurement</a:t>
            </a:r>
          </a:p>
        </p:txBody>
      </p:sp>
      <p:sp>
        <p:nvSpPr>
          <p:cNvPr id="4" name="Text Placeholder 3">
            <a:extLst>
              <a:ext uri="{FF2B5EF4-FFF2-40B4-BE49-F238E27FC236}">
                <a16:creationId xmlns:a16="http://schemas.microsoft.com/office/drawing/2014/main" id="{E799C1B3-BD5E-2DA1-BBD6-6F29E0CC87A6}"/>
              </a:ext>
            </a:extLst>
          </p:cNvPr>
          <p:cNvSpPr>
            <a:spLocks noGrp="1"/>
          </p:cNvSpPr>
          <p:nvPr>
            <p:ph type="body" sz="quarter" idx="14"/>
          </p:nvPr>
        </p:nvSpPr>
        <p:spPr/>
        <p:txBody>
          <a:bodyPr/>
          <a:lstStyle/>
          <a:p>
            <a:endParaRPr lang="en-US"/>
          </a:p>
        </p:txBody>
      </p:sp>
      <p:pic>
        <p:nvPicPr>
          <p:cNvPr id="7" name="Picture 6">
            <a:extLst>
              <a:ext uri="{FF2B5EF4-FFF2-40B4-BE49-F238E27FC236}">
                <a16:creationId xmlns:a16="http://schemas.microsoft.com/office/drawing/2014/main" id="{4069339E-B8F4-2739-A27A-2F6C2BC599A6}"/>
              </a:ext>
            </a:extLst>
          </p:cNvPr>
          <p:cNvPicPr preferRelativeResize="0">
            <a:picLocks/>
          </p:cNvPicPr>
          <p:nvPr/>
        </p:nvPicPr>
        <p:blipFill>
          <a:blip r:embed="rId3"/>
          <a:srcRect/>
          <a:stretch/>
        </p:blipFill>
        <p:spPr>
          <a:xfrm>
            <a:off x="173736" y="4005072"/>
            <a:ext cx="10578397" cy="2679192"/>
          </a:xfrm>
          <a:prstGeom prst="rect">
            <a:avLst/>
          </a:prstGeom>
        </p:spPr>
      </p:pic>
    </p:spTree>
    <p:extLst>
      <p:ext uri="{BB962C8B-B14F-4D97-AF65-F5344CB8AC3E}">
        <p14:creationId xmlns:p14="http://schemas.microsoft.com/office/powerpoint/2010/main" val="37664714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93CC-79E4-DA86-B956-B13F70FA87C4}"/>
              </a:ext>
            </a:extLst>
          </p:cNvPr>
          <p:cNvSpPr>
            <a:spLocks noGrp="1"/>
          </p:cNvSpPr>
          <p:nvPr>
            <p:ph type="title"/>
          </p:nvPr>
        </p:nvSpPr>
        <p:spPr/>
        <p:txBody>
          <a:bodyPr/>
          <a:lstStyle/>
          <a:p>
            <a:r>
              <a:rPr lang="en-US" dirty="0"/>
              <a:t>Conclusions</a:t>
            </a:r>
          </a:p>
        </p:txBody>
      </p:sp>
      <p:sp>
        <p:nvSpPr>
          <p:cNvPr id="4" name="Text Placeholder 3">
            <a:extLst>
              <a:ext uri="{FF2B5EF4-FFF2-40B4-BE49-F238E27FC236}">
                <a16:creationId xmlns:a16="http://schemas.microsoft.com/office/drawing/2014/main" id="{8DBAAA2B-C9E5-943C-3D99-B340180A855A}"/>
              </a:ext>
            </a:extLst>
          </p:cNvPr>
          <p:cNvSpPr>
            <a:spLocks noGrp="1"/>
          </p:cNvSpPr>
          <p:nvPr>
            <p:ph type="body" sz="quarter" idx="14"/>
          </p:nvPr>
        </p:nvSpPr>
        <p:spPr/>
        <p:txBody>
          <a:bodyPr/>
          <a:lstStyle/>
          <a:p>
            <a:endParaRPr lang="en-US"/>
          </a:p>
        </p:txBody>
      </p:sp>
      <p:grpSp>
        <p:nvGrpSpPr>
          <p:cNvPr id="7" name="Group 6">
            <a:extLst>
              <a:ext uri="{FF2B5EF4-FFF2-40B4-BE49-F238E27FC236}">
                <a16:creationId xmlns:a16="http://schemas.microsoft.com/office/drawing/2014/main" id="{AB812ACC-758E-AD56-1401-8EE0F526CEB2}"/>
              </a:ext>
            </a:extLst>
          </p:cNvPr>
          <p:cNvGrpSpPr/>
          <p:nvPr/>
        </p:nvGrpSpPr>
        <p:grpSpPr>
          <a:xfrm>
            <a:off x="3859557" y="2644170"/>
            <a:ext cx="4472886" cy="1607144"/>
            <a:chOff x="3766487" y="2644170"/>
            <a:chExt cx="4472886" cy="1607144"/>
          </a:xfrm>
        </p:grpSpPr>
        <p:sp>
          <p:nvSpPr>
            <p:cNvPr id="5" name="TextBox 4">
              <a:extLst>
                <a:ext uri="{FF2B5EF4-FFF2-40B4-BE49-F238E27FC236}">
                  <a16:creationId xmlns:a16="http://schemas.microsoft.com/office/drawing/2014/main" id="{1F747C2D-4ED5-A912-8988-C8C49237397F}"/>
                </a:ext>
              </a:extLst>
            </p:cNvPr>
            <p:cNvSpPr txBox="1"/>
            <p:nvPr/>
          </p:nvSpPr>
          <p:spPr>
            <a:xfrm>
              <a:off x="3766487" y="2681654"/>
              <a:ext cx="1095172" cy="1569660"/>
            </a:xfrm>
            <a:prstGeom prst="rect">
              <a:avLst/>
            </a:prstGeom>
            <a:noFill/>
          </p:spPr>
          <p:txBody>
            <a:bodyPr wrap="none" rtlCol="0">
              <a:spAutoFit/>
            </a:bodyPr>
            <a:lstStyle/>
            <a:p>
              <a:pPr algn="ctr"/>
              <a:r>
                <a:rPr lang="en-US" sz="9600" dirty="0">
                  <a:solidFill>
                    <a:schemeClr val="bg1"/>
                  </a:solidFill>
                </a:rPr>
                <a:t>IT</a:t>
              </a:r>
            </a:p>
          </p:txBody>
        </p:sp>
        <p:sp>
          <p:nvSpPr>
            <p:cNvPr id="6" name="TextBox 5">
              <a:extLst>
                <a:ext uri="{FF2B5EF4-FFF2-40B4-BE49-F238E27FC236}">
                  <a16:creationId xmlns:a16="http://schemas.microsoft.com/office/drawing/2014/main" id="{83356544-13F9-EEA4-D2D7-E79CBD1FA3F1}"/>
                </a:ext>
              </a:extLst>
            </p:cNvPr>
            <p:cNvSpPr txBox="1"/>
            <p:nvPr/>
          </p:nvSpPr>
          <p:spPr>
            <a:xfrm>
              <a:off x="6672341" y="2644170"/>
              <a:ext cx="1567032" cy="1569660"/>
            </a:xfrm>
            <a:prstGeom prst="rect">
              <a:avLst/>
            </a:prstGeom>
            <a:noFill/>
          </p:spPr>
          <p:txBody>
            <a:bodyPr wrap="none" rtlCol="0">
              <a:spAutoFit/>
            </a:bodyPr>
            <a:lstStyle/>
            <a:p>
              <a:pPr algn="ctr"/>
              <a:r>
                <a:rPr lang="en-US" sz="9600" dirty="0">
                  <a:solidFill>
                    <a:schemeClr val="bg1"/>
                  </a:solidFill>
                </a:rPr>
                <a:t>OT</a:t>
              </a:r>
            </a:p>
          </p:txBody>
        </p:sp>
      </p:grpSp>
      <p:cxnSp>
        <p:nvCxnSpPr>
          <p:cNvPr id="9" name="Straight Connector 8">
            <a:extLst>
              <a:ext uri="{FF2B5EF4-FFF2-40B4-BE49-F238E27FC236}">
                <a16:creationId xmlns:a16="http://schemas.microsoft.com/office/drawing/2014/main" id="{4D423408-FC13-EFFB-4A80-82F76BFD581D}"/>
              </a:ext>
            </a:extLst>
          </p:cNvPr>
          <p:cNvCxnSpPr>
            <a:stCxn id="2" idx="2"/>
          </p:cNvCxnSpPr>
          <p:nvPr/>
        </p:nvCxnSpPr>
        <p:spPr>
          <a:xfrm>
            <a:off x="6080760" y="1690688"/>
            <a:ext cx="15240" cy="3769335"/>
          </a:xfrm>
          <a:prstGeom prst="line">
            <a:avLst/>
          </a:prstGeom>
          <a:ln w="38100">
            <a:solidFill>
              <a:schemeClr val="accent1">
                <a:alpha val="12000"/>
              </a:schemeClr>
            </a:solidFill>
          </a:ln>
          <a:effectLst>
            <a:glow rad="8001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8604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0491-91D6-116D-1149-4930D0C1DEA7}"/>
              </a:ext>
            </a:extLst>
          </p:cNvPr>
          <p:cNvSpPr>
            <a:spLocks noGrp="1"/>
          </p:cNvSpPr>
          <p:nvPr>
            <p:ph type="title"/>
          </p:nvPr>
        </p:nvSpPr>
        <p:spPr/>
        <p:txBody>
          <a:bodyPr/>
          <a:lstStyle/>
          <a:p>
            <a:r>
              <a:rPr lang="en-US" dirty="0"/>
              <a:t>Questions?</a:t>
            </a:r>
          </a:p>
        </p:txBody>
      </p:sp>
      <p:sp>
        <p:nvSpPr>
          <p:cNvPr id="4" name="Text Placeholder 3">
            <a:extLst>
              <a:ext uri="{FF2B5EF4-FFF2-40B4-BE49-F238E27FC236}">
                <a16:creationId xmlns:a16="http://schemas.microsoft.com/office/drawing/2014/main" id="{108D7B31-D2C4-DE3F-1BAB-4E7FF32F8F47}"/>
              </a:ext>
            </a:extLst>
          </p:cNvPr>
          <p:cNvSpPr>
            <a:spLocks noGrp="1"/>
          </p:cNvSpPr>
          <p:nvPr>
            <p:ph type="body" sz="quarter" idx="14"/>
          </p:nvPr>
        </p:nvSpPr>
        <p:spPr/>
        <p:txBody>
          <a:bodyPr/>
          <a:lstStyle/>
          <a:p>
            <a:endParaRPr lang="en-US"/>
          </a:p>
        </p:txBody>
      </p:sp>
      <p:grpSp>
        <p:nvGrpSpPr>
          <p:cNvPr id="9" name="Group 8">
            <a:extLst>
              <a:ext uri="{FF2B5EF4-FFF2-40B4-BE49-F238E27FC236}">
                <a16:creationId xmlns:a16="http://schemas.microsoft.com/office/drawing/2014/main" id="{EA28CE3D-CFAC-6A34-EE31-2285E4BA64E9}"/>
              </a:ext>
            </a:extLst>
          </p:cNvPr>
          <p:cNvGrpSpPr/>
          <p:nvPr/>
        </p:nvGrpSpPr>
        <p:grpSpPr>
          <a:xfrm>
            <a:off x="1807867" y="1964174"/>
            <a:ext cx="8577084" cy="2929652"/>
            <a:chOff x="1807867" y="3564040"/>
            <a:chExt cx="8577084" cy="2929652"/>
          </a:xfrm>
        </p:grpSpPr>
        <p:pic>
          <p:nvPicPr>
            <p:cNvPr id="5" name="Picture 4" descr="A qr code with a person holding a baby&#10;&#10;Description automatically generated">
              <a:extLst>
                <a:ext uri="{FF2B5EF4-FFF2-40B4-BE49-F238E27FC236}">
                  <a16:creationId xmlns:a16="http://schemas.microsoft.com/office/drawing/2014/main" id="{CC10A27B-083A-4626-FE28-213E34549FCE}"/>
                </a:ext>
              </a:extLst>
            </p:cNvPr>
            <p:cNvPicPr>
              <a:picLocks noChangeAspect="1"/>
            </p:cNvPicPr>
            <p:nvPr/>
          </p:nvPicPr>
          <p:blipFill>
            <a:blip r:embed="rId2"/>
            <a:stretch>
              <a:fillRect/>
            </a:stretch>
          </p:blipFill>
          <p:spPr>
            <a:xfrm>
              <a:off x="1807867" y="3933372"/>
              <a:ext cx="2559503" cy="2559503"/>
            </a:xfrm>
            <a:prstGeom prst="rect">
              <a:avLst/>
            </a:prstGeom>
          </p:spPr>
        </p:pic>
        <p:pic>
          <p:nvPicPr>
            <p:cNvPr id="6" name="Picture 5" descr="A qr code on a white background&#10;&#10;Description automatically generated">
              <a:extLst>
                <a:ext uri="{FF2B5EF4-FFF2-40B4-BE49-F238E27FC236}">
                  <a16:creationId xmlns:a16="http://schemas.microsoft.com/office/drawing/2014/main" id="{CCD322DF-D970-F934-6FC5-16AE135EE573}"/>
                </a:ext>
              </a:extLst>
            </p:cNvPr>
            <p:cNvPicPr>
              <a:picLocks noChangeAspect="1"/>
            </p:cNvPicPr>
            <p:nvPr/>
          </p:nvPicPr>
          <p:blipFill>
            <a:blip r:embed="rId3"/>
            <a:stretch>
              <a:fillRect/>
            </a:stretch>
          </p:blipFill>
          <p:spPr>
            <a:xfrm>
              <a:off x="7824631" y="3933372"/>
              <a:ext cx="2560320" cy="2560320"/>
            </a:xfrm>
            <a:prstGeom prst="rect">
              <a:avLst/>
            </a:prstGeom>
          </p:spPr>
        </p:pic>
        <p:sp>
          <p:nvSpPr>
            <p:cNvPr id="7" name="TextBox 6">
              <a:extLst>
                <a:ext uri="{FF2B5EF4-FFF2-40B4-BE49-F238E27FC236}">
                  <a16:creationId xmlns:a16="http://schemas.microsoft.com/office/drawing/2014/main" id="{9FDAC03F-616B-57C6-2EDA-2A7DE4470B7B}"/>
                </a:ext>
              </a:extLst>
            </p:cNvPr>
            <p:cNvSpPr txBox="1"/>
            <p:nvPr/>
          </p:nvSpPr>
          <p:spPr>
            <a:xfrm>
              <a:off x="8338395" y="3564040"/>
              <a:ext cx="1532792" cy="369332"/>
            </a:xfrm>
            <a:prstGeom prst="rect">
              <a:avLst/>
            </a:prstGeom>
            <a:noFill/>
          </p:spPr>
          <p:txBody>
            <a:bodyPr wrap="none" rtlCol="0">
              <a:spAutoFit/>
            </a:bodyPr>
            <a:lstStyle/>
            <a:p>
              <a:r>
                <a:rPr lang="en-US" dirty="0">
                  <a:solidFill>
                    <a:schemeClr val="bg1"/>
                  </a:solidFill>
                </a:rPr>
                <a:t>Email (burner)</a:t>
              </a:r>
            </a:p>
          </p:txBody>
        </p:sp>
        <p:sp>
          <p:nvSpPr>
            <p:cNvPr id="8" name="TextBox 7">
              <a:extLst>
                <a:ext uri="{FF2B5EF4-FFF2-40B4-BE49-F238E27FC236}">
                  <a16:creationId xmlns:a16="http://schemas.microsoft.com/office/drawing/2014/main" id="{BA3B3913-25AF-936E-8064-0EC65CBDF7FF}"/>
                </a:ext>
              </a:extLst>
            </p:cNvPr>
            <p:cNvSpPr txBox="1"/>
            <p:nvPr/>
          </p:nvSpPr>
          <p:spPr>
            <a:xfrm>
              <a:off x="2602260" y="3564040"/>
              <a:ext cx="970715" cy="369332"/>
            </a:xfrm>
            <a:prstGeom prst="rect">
              <a:avLst/>
            </a:prstGeom>
            <a:noFill/>
          </p:spPr>
          <p:txBody>
            <a:bodyPr wrap="none" rtlCol="0">
              <a:spAutoFit/>
            </a:bodyPr>
            <a:lstStyle/>
            <a:p>
              <a:r>
                <a:rPr lang="en-US" dirty="0">
                  <a:solidFill>
                    <a:schemeClr val="bg1"/>
                  </a:solidFill>
                </a:rPr>
                <a:t>LinkedIn</a:t>
              </a:r>
            </a:p>
          </p:txBody>
        </p:sp>
      </p:grpSp>
    </p:spTree>
    <p:extLst>
      <p:ext uri="{BB962C8B-B14F-4D97-AF65-F5344CB8AC3E}">
        <p14:creationId xmlns:p14="http://schemas.microsoft.com/office/powerpoint/2010/main" val="1862950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D853C-7D09-1A34-5B6C-2EA03D8563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FA8B8B-9C75-EFF8-A215-9164E41B00EB}"/>
              </a:ext>
            </a:extLst>
          </p:cNvPr>
          <p:cNvSpPr>
            <a:spLocks noGrp="1"/>
          </p:cNvSpPr>
          <p:nvPr>
            <p:ph type="title"/>
          </p:nvPr>
        </p:nvSpPr>
        <p:spPr/>
        <p:txBody>
          <a:bodyPr/>
          <a:lstStyle/>
          <a:p>
            <a:r>
              <a:rPr lang="en-US" dirty="0"/>
              <a:t>Slow-Roll Testing</a:t>
            </a:r>
          </a:p>
        </p:txBody>
      </p:sp>
      <p:sp>
        <p:nvSpPr>
          <p:cNvPr id="3" name="Text Placeholder 2">
            <a:extLst>
              <a:ext uri="{FF2B5EF4-FFF2-40B4-BE49-F238E27FC236}">
                <a16:creationId xmlns:a16="http://schemas.microsoft.com/office/drawing/2014/main" id="{3950782B-D854-9BAF-3BA8-60EB9A65ACA6}"/>
              </a:ext>
            </a:extLst>
          </p:cNvPr>
          <p:cNvSpPr>
            <a:spLocks noGrp="1"/>
          </p:cNvSpPr>
          <p:nvPr>
            <p:ph type="body" sz="quarter" idx="13"/>
          </p:nvPr>
        </p:nvSpPr>
        <p:spPr/>
        <p:txBody>
          <a:bodyPr/>
          <a:lstStyle/>
          <a:p>
            <a:pPr marL="0" indent="0">
              <a:buNone/>
            </a:pPr>
            <a:r>
              <a:rPr lang="en-US" dirty="0"/>
              <a:t>How?</a:t>
            </a:r>
          </a:p>
        </p:txBody>
      </p:sp>
      <p:sp>
        <p:nvSpPr>
          <p:cNvPr id="4" name="Text Placeholder 3">
            <a:extLst>
              <a:ext uri="{FF2B5EF4-FFF2-40B4-BE49-F238E27FC236}">
                <a16:creationId xmlns:a16="http://schemas.microsoft.com/office/drawing/2014/main" id="{5C54499C-1F00-47EB-F48D-2FD74281F758}"/>
              </a:ext>
            </a:extLst>
          </p:cNvPr>
          <p:cNvSpPr>
            <a:spLocks noGrp="1"/>
          </p:cNvSpPr>
          <p:nvPr>
            <p:ph type="body" sz="quarter" idx="14"/>
          </p:nvPr>
        </p:nvSpPr>
        <p:spPr/>
        <p:txBody>
          <a:bodyPr/>
          <a:lstStyle/>
          <a:p>
            <a:endParaRPr lang="en-US"/>
          </a:p>
        </p:txBody>
      </p:sp>
      <p:pic>
        <p:nvPicPr>
          <p:cNvPr id="31746" name="Picture 2" descr="A New Season of Insights: The Hamster Wheel">
            <a:extLst>
              <a:ext uri="{FF2B5EF4-FFF2-40B4-BE49-F238E27FC236}">
                <a16:creationId xmlns:a16="http://schemas.microsoft.com/office/drawing/2014/main" id="{8D90D30C-6291-90B0-F772-AC73736CA8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3335" y="1793685"/>
            <a:ext cx="4514850"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Multiplication Sign 4">
            <a:extLst>
              <a:ext uri="{FF2B5EF4-FFF2-40B4-BE49-F238E27FC236}">
                <a16:creationId xmlns:a16="http://schemas.microsoft.com/office/drawing/2014/main" id="{1F6B9574-2E01-7548-BC3A-585C7DAC6579}"/>
              </a:ext>
            </a:extLst>
          </p:cNvPr>
          <p:cNvSpPr>
            <a:spLocks noChangeAspect="1"/>
          </p:cNvSpPr>
          <p:nvPr/>
        </p:nvSpPr>
        <p:spPr>
          <a:xfrm>
            <a:off x="3260082" y="1186047"/>
            <a:ext cx="5671835" cy="5671953"/>
          </a:xfrm>
          <a:prstGeom prst="mathMultiply">
            <a:avLst>
              <a:gd name="adj1" fmla="val 10224"/>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8678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37867-C2C4-04D7-A52F-05FDE4E92D0E}"/>
              </a:ext>
            </a:extLst>
          </p:cNvPr>
          <p:cNvSpPr>
            <a:spLocks noGrp="1"/>
          </p:cNvSpPr>
          <p:nvPr>
            <p:ph type="title"/>
          </p:nvPr>
        </p:nvSpPr>
        <p:spPr/>
        <p:txBody>
          <a:bodyPr/>
          <a:lstStyle/>
          <a:p>
            <a:r>
              <a:rPr lang="en-US" dirty="0"/>
              <a:t>Industrial Control</a:t>
            </a:r>
          </a:p>
        </p:txBody>
      </p:sp>
      <p:sp>
        <p:nvSpPr>
          <p:cNvPr id="3" name="Text Placeholder 2">
            <a:extLst>
              <a:ext uri="{FF2B5EF4-FFF2-40B4-BE49-F238E27FC236}">
                <a16:creationId xmlns:a16="http://schemas.microsoft.com/office/drawing/2014/main" id="{070E54E1-A664-631D-C6BE-C4B0DCB570E9}"/>
              </a:ext>
            </a:extLst>
          </p:cNvPr>
          <p:cNvSpPr>
            <a:spLocks noGrp="1"/>
          </p:cNvSpPr>
          <p:nvPr>
            <p:ph type="body" sz="quarter" idx="13"/>
          </p:nvPr>
        </p:nvSpPr>
        <p:spPr>
          <a:xfrm>
            <a:off x="1386666" y="3720393"/>
            <a:ext cx="4694094" cy="988455"/>
          </a:xfrm>
        </p:spPr>
        <p:txBody>
          <a:bodyPr/>
          <a:lstStyle/>
          <a:p>
            <a:pPr marL="0" indent="0">
              <a:buNone/>
            </a:pPr>
            <a:r>
              <a:rPr lang="en-US" dirty="0"/>
              <a:t>Give me a relay contact and I can move the world…</a:t>
            </a:r>
          </a:p>
        </p:txBody>
      </p:sp>
      <p:sp>
        <p:nvSpPr>
          <p:cNvPr id="4" name="Text Placeholder 3">
            <a:extLst>
              <a:ext uri="{FF2B5EF4-FFF2-40B4-BE49-F238E27FC236}">
                <a16:creationId xmlns:a16="http://schemas.microsoft.com/office/drawing/2014/main" id="{F3638D4D-D532-AE61-BAC8-CC4E7DC0CA94}"/>
              </a:ext>
            </a:extLst>
          </p:cNvPr>
          <p:cNvSpPr>
            <a:spLocks noGrp="1"/>
          </p:cNvSpPr>
          <p:nvPr>
            <p:ph type="body" sz="quarter" idx="14"/>
          </p:nvPr>
        </p:nvSpPr>
        <p:spPr/>
        <p:txBody>
          <a:bodyPr/>
          <a:lstStyle/>
          <a:p>
            <a:endParaRPr lang="en-US"/>
          </a:p>
        </p:txBody>
      </p:sp>
      <p:pic>
        <p:nvPicPr>
          <p:cNvPr id="22532" name="Picture 4" descr="Archimedes Biography - Life of Greek Mathematician">
            <a:extLst>
              <a:ext uri="{FF2B5EF4-FFF2-40B4-BE49-F238E27FC236}">
                <a16:creationId xmlns:a16="http://schemas.microsoft.com/office/drawing/2014/main" id="{8B54FC26-4C05-3CB7-46C1-01EF4AF30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1481" y="1865312"/>
            <a:ext cx="3496304" cy="4698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526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231CD-D794-B9ED-10CA-2A221F227B95}"/>
              </a:ext>
            </a:extLst>
          </p:cNvPr>
          <p:cNvSpPr>
            <a:spLocks noGrp="1"/>
          </p:cNvSpPr>
          <p:nvPr>
            <p:ph type="title"/>
          </p:nvPr>
        </p:nvSpPr>
        <p:spPr/>
        <p:txBody>
          <a:bodyPr/>
          <a:lstStyle/>
          <a:p>
            <a:r>
              <a:rPr lang="en-US" dirty="0"/>
              <a:t>DC Stepper Motor</a:t>
            </a:r>
          </a:p>
        </p:txBody>
      </p:sp>
      <p:sp>
        <p:nvSpPr>
          <p:cNvPr id="4" name="Text Placeholder 3">
            <a:extLst>
              <a:ext uri="{FF2B5EF4-FFF2-40B4-BE49-F238E27FC236}">
                <a16:creationId xmlns:a16="http://schemas.microsoft.com/office/drawing/2014/main" id="{2CA190FB-DD2B-223A-6839-BFAC269A843D}"/>
              </a:ext>
            </a:extLst>
          </p:cNvPr>
          <p:cNvSpPr>
            <a:spLocks noGrp="1"/>
          </p:cNvSpPr>
          <p:nvPr>
            <p:ph type="body" sz="quarter" idx="14"/>
          </p:nvPr>
        </p:nvSpPr>
        <p:spPr/>
        <p:txBody>
          <a:bodyPr/>
          <a:lstStyle/>
          <a:p>
            <a:endParaRPr lang="en-US"/>
          </a:p>
        </p:txBody>
      </p:sp>
      <p:pic>
        <p:nvPicPr>
          <p:cNvPr id="6" name="Picture 5" descr="A red gear with a hole in the center&#10;&#10;Description automatically generated">
            <a:extLst>
              <a:ext uri="{FF2B5EF4-FFF2-40B4-BE49-F238E27FC236}">
                <a16:creationId xmlns:a16="http://schemas.microsoft.com/office/drawing/2014/main" id="{918FAA96-8652-70E8-48F7-ECF848180F39}"/>
              </a:ext>
            </a:extLst>
          </p:cNvPr>
          <p:cNvPicPr>
            <a:picLocks noChangeAspect="1"/>
          </p:cNvPicPr>
          <p:nvPr/>
        </p:nvPicPr>
        <p:blipFill>
          <a:blip r:embed="rId3"/>
          <a:stretch>
            <a:fillRect/>
          </a:stretch>
        </p:blipFill>
        <p:spPr>
          <a:xfrm>
            <a:off x="3404041" y="1360059"/>
            <a:ext cx="5383918" cy="5383918"/>
          </a:xfrm>
          <a:prstGeom prst="rect">
            <a:avLst/>
          </a:prstGeom>
        </p:spPr>
      </p:pic>
    </p:spTree>
    <p:extLst>
      <p:ext uri="{BB962C8B-B14F-4D97-AF65-F5344CB8AC3E}">
        <p14:creationId xmlns:p14="http://schemas.microsoft.com/office/powerpoint/2010/main" val="3378750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982D13-DBE4-9BAB-76E1-1CAE96FA07CA}"/>
              </a:ext>
            </a:extLst>
          </p:cNvPr>
          <p:cNvSpPr>
            <a:spLocks noGrp="1"/>
          </p:cNvSpPr>
          <p:nvPr>
            <p:ph type="body" sz="quarter" idx="14"/>
          </p:nvPr>
        </p:nvSpPr>
        <p:spPr/>
        <p:txBody>
          <a:bodyPr/>
          <a:lstStyle/>
          <a:p>
            <a:endParaRPr lang="en-US"/>
          </a:p>
        </p:txBody>
      </p:sp>
      <p:pic>
        <p:nvPicPr>
          <p:cNvPr id="10" name="Picture 9" descr="A grey circle with black background&#10;&#10;Description automatically generated">
            <a:extLst>
              <a:ext uri="{FF2B5EF4-FFF2-40B4-BE49-F238E27FC236}">
                <a16:creationId xmlns:a16="http://schemas.microsoft.com/office/drawing/2014/main" id="{D6E92D3D-6C5E-02C3-1C04-E829C38AC4AC}"/>
              </a:ext>
            </a:extLst>
          </p:cNvPr>
          <p:cNvPicPr>
            <a:picLocks noChangeAspect="1"/>
          </p:cNvPicPr>
          <p:nvPr/>
        </p:nvPicPr>
        <p:blipFill>
          <a:blip r:embed="rId2"/>
          <a:stretch>
            <a:fillRect/>
          </a:stretch>
        </p:blipFill>
        <p:spPr>
          <a:xfrm>
            <a:off x="2898648" y="1133856"/>
            <a:ext cx="6400800" cy="5653463"/>
          </a:xfrm>
          <a:prstGeom prst="rect">
            <a:avLst/>
          </a:prstGeom>
        </p:spPr>
      </p:pic>
      <p:sp>
        <p:nvSpPr>
          <p:cNvPr id="2" name="Title 1">
            <a:extLst>
              <a:ext uri="{FF2B5EF4-FFF2-40B4-BE49-F238E27FC236}">
                <a16:creationId xmlns:a16="http://schemas.microsoft.com/office/drawing/2014/main" id="{AA08195F-32DD-09B8-D740-70840FCBF8AD}"/>
              </a:ext>
            </a:extLst>
          </p:cNvPr>
          <p:cNvSpPr>
            <a:spLocks noGrp="1"/>
          </p:cNvSpPr>
          <p:nvPr>
            <p:ph type="title"/>
          </p:nvPr>
        </p:nvSpPr>
        <p:spPr/>
        <p:txBody>
          <a:bodyPr/>
          <a:lstStyle/>
          <a:p>
            <a:r>
              <a:rPr lang="en-US" dirty="0"/>
              <a:t>DC Stepper Motor</a:t>
            </a:r>
          </a:p>
        </p:txBody>
      </p:sp>
    </p:spTree>
    <p:extLst>
      <p:ext uri="{BB962C8B-B14F-4D97-AF65-F5344CB8AC3E}">
        <p14:creationId xmlns:p14="http://schemas.microsoft.com/office/powerpoint/2010/main" val="1783218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1BFE61D-9EC7-CD0D-175B-D287DF9FA540}"/>
              </a:ext>
            </a:extLst>
          </p:cNvPr>
          <p:cNvSpPr>
            <a:spLocks noGrp="1"/>
          </p:cNvSpPr>
          <p:nvPr>
            <p:ph type="body" sz="quarter" idx="14"/>
          </p:nvPr>
        </p:nvSpPr>
        <p:spPr/>
        <p:txBody>
          <a:bodyPr/>
          <a:lstStyle/>
          <a:p>
            <a:endParaRPr lang="en-US"/>
          </a:p>
        </p:txBody>
      </p:sp>
      <p:pic>
        <p:nvPicPr>
          <p:cNvPr id="8" name="Picture 7" descr="A circular object with letters and numbers&#10;&#10;Description automatically generated">
            <a:extLst>
              <a:ext uri="{FF2B5EF4-FFF2-40B4-BE49-F238E27FC236}">
                <a16:creationId xmlns:a16="http://schemas.microsoft.com/office/drawing/2014/main" id="{87F2A4D5-F6CD-56FB-B091-A0211D15DB09}"/>
              </a:ext>
            </a:extLst>
          </p:cNvPr>
          <p:cNvPicPr>
            <a:picLocks noChangeAspect="1"/>
          </p:cNvPicPr>
          <p:nvPr/>
        </p:nvPicPr>
        <p:blipFill>
          <a:blip r:embed="rId2"/>
          <a:stretch>
            <a:fillRect/>
          </a:stretch>
        </p:blipFill>
        <p:spPr>
          <a:xfrm>
            <a:off x="2898648" y="1133856"/>
            <a:ext cx="6400800" cy="5653463"/>
          </a:xfrm>
          <a:prstGeom prst="rect">
            <a:avLst/>
          </a:prstGeom>
        </p:spPr>
      </p:pic>
      <p:sp>
        <p:nvSpPr>
          <p:cNvPr id="2" name="Title 1">
            <a:extLst>
              <a:ext uri="{FF2B5EF4-FFF2-40B4-BE49-F238E27FC236}">
                <a16:creationId xmlns:a16="http://schemas.microsoft.com/office/drawing/2014/main" id="{050A9920-EBE0-B203-C217-CF2B3C045B4B}"/>
              </a:ext>
            </a:extLst>
          </p:cNvPr>
          <p:cNvSpPr>
            <a:spLocks noGrp="1"/>
          </p:cNvSpPr>
          <p:nvPr>
            <p:ph type="title"/>
          </p:nvPr>
        </p:nvSpPr>
        <p:spPr/>
        <p:txBody>
          <a:bodyPr/>
          <a:lstStyle/>
          <a:p>
            <a:r>
              <a:rPr lang="en-US" dirty="0"/>
              <a:t>DC Stepper Motor</a:t>
            </a:r>
          </a:p>
        </p:txBody>
      </p:sp>
    </p:spTree>
    <p:extLst>
      <p:ext uri="{BB962C8B-B14F-4D97-AF65-F5344CB8AC3E}">
        <p14:creationId xmlns:p14="http://schemas.microsoft.com/office/powerpoint/2010/main" val="2683858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661D7-EEA0-EEEE-75CD-68E0F6CB2B2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28A6B09-9340-4D21-4F35-8CBB50C26457}"/>
              </a:ext>
            </a:extLst>
          </p:cNvPr>
          <p:cNvSpPr>
            <a:spLocks noGrp="1"/>
          </p:cNvSpPr>
          <p:nvPr>
            <p:ph type="body" sz="quarter" idx="14"/>
          </p:nvPr>
        </p:nvSpPr>
        <p:spPr/>
        <p:txBody>
          <a:bodyPr/>
          <a:lstStyle/>
          <a:p>
            <a:endParaRPr lang="en-US"/>
          </a:p>
        </p:txBody>
      </p:sp>
      <p:pic>
        <p:nvPicPr>
          <p:cNvPr id="8" name="Picture 7" descr="A circular object with letters and numbers&#10;&#10;Description automatically generated">
            <a:extLst>
              <a:ext uri="{FF2B5EF4-FFF2-40B4-BE49-F238E27FC236}">
                <a16:creationId xmlns:a16="http://schemas.microsoft.com/office/drawing/2014/main" id="{97347B97-4C54-4298-5CF2-B2F4FB249119}"/>
              </a:ext>
            </a:extLst>
          </p:cNvPr>
          <p:cNvPicPr>
            <a:picLocks noChangeAspect="1"/>
          </p:cNvPicPr>
          <p:nvPr/>
        </p:nvPicPr>
        <p:blipFill>
          <a:blip r:embed="rId3"/>
          <a:stretch>
            <a:fillRect/>
          </a:stretch>
        </p:blipFill>
        <p:spPr>
          <a:xfrm>
            <a:off x="2898648" y="1133856"/>
            <a:ext cx="6400800" cy="5653463"/>
          </a:xfrm>
          <a:prstGeom prst="rect">
            <a:avLst/>
          </a:prstGeom>
        </p:spPr>
      </p:pic>
      <p:pic>
        <p:nvPicPr>
          <p:cNvPr id="5" name="Picture 4" descr="A circular red line with black background&#10;&#10;Description automatically generated">
            <a:extLst>
              <a:ext uri="{FF2B5EF4-FFF2-40B4-BE49-F238E27FC236}">
                <a16:creationId xmlns:a16="http://schemas.microsoft.com/office/drawing/2014/main" id="{07C6D6FB-3527-374F-54DB-8BDEA6AF4E55}"/>
              </a:ext>
            </a:extLst>
          </p:cNvPr>
          <p:cNvPicPr>
            <a:picLocks noChangeAspect="1"/>
          </p:cNvPicPr>
          <p:nvPr/>
        </p:nvPicPr>
        <p:blipFill>
          <a:blip r:embed="rId4"/>
          <a:stretch>
            <a:fillRect/>
          </a:stretch>
        </p:blipFill>
        <p:spPr>
          <a:xfrm>
            <a:off x="2898648" y="1133856"/>
            <a:ext cx="6400800" cy="5641266"/>
          </a:xfrm>
          <a:prstGeom prst="rect">
            <a:avLst/>
          </a:prstGeom>
        </p:spPr>
      </p:pic>
      <p:sp>
        <p:nvSpPr>
          <p:cNvPr id="2" name="Title 1">
            <a:extLst>
              <a:ext uri="{FF2B5EF4-FFF2-40B4-BE49-F238E27FC236}">
                <a16:creationId xmlns:a16="http://schemas.microsoft.com/office/drawing/2014/main" id="{D2DBC912-C185-8A8A-AEAE-1EA264405F3B}"/>
              </a:ext>
            </a:extLst>
          </p:cNvPr>
          <p:cNvSpPr>
            <a:spLocks noGrp="1"/>
          </p:cNvSpPr>
          <p:nvPr>
            <p:ph type="title"/>
          </p:nvPr>
        </p:nvSpPr>
        <p:spPr/>
        <p:txBody>
          <a:bodyPr/>
          <a:lstStyle/>
          <a:p>
            <a:r>
              <a:rPr lang="en-US" dirty="0"/>
              <a:t>DC Stepper Motor</a:t>
            </a:r>
          </a:p>
        </p:txBody>
      </p:sp>
    </p:spTree>
    <p:extLst>
      <p:ext uri="{BB962C8B-B14F-4D97-AF65-F5344CB8AC3E}">
        <p14:creationId xmlns:p14="http://schemas.microsoft.com/office/powerpoint/2010/main" val="829215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15E03-48BF-F0F0-2BF2-73AC2892399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91F2E2D-1799-9B5C-F50B-8A875FDAC2AE}"/>
              </a:ext>
            </a:extLst>
          </p:cNvPr>
          <p:cNvSpPr>
            <a:spLocks noGrp="1"/>
          </p:cNvSpPr>
          <p:nvPr>
            <p:ph type="body" sz="quarter" idx="14"/>
          </p:nvPr>
        </p:nvSpPr>
        <p:spPr/>
        <p:txBody>
          <a:bodyPr/>
          <a:lstStyle/>
          <a:p>
            <a:endParaRPr lang="en-US"/>
          </a:p>
        </p:txBody>
      </p:sp>
      <p:pic>
        <p:nvPicPr>
          <p:cNvPr id="8" name="Picture 7" descr="A circular object with letters and numbers&#10;&#10;Description automatically generated">
            <a:extLst>
              <a:ext uri="{FF2B5EF4-FFF2-40B4-BE49-F238E27FC236}">
                <a16:creationId xmlns:a16="http://schemas.microsoft.com/office/drawing/2014/main" id="{B7EF376F-9319-E26D-2D00-71B277926DA0}"/>
              </a:ext>
            </a:extLst>
          </p:cNvPr>
          <p:cNvPicPr>
            <a:picLocks noChangeAspect="1"/>
          </p:cNvPicPr>
          <p:nvPr/>
        </p:nvPicPr>
        <p:blipFill>
          <a:blip r:embed="rId2"/>
          <a:stretch>
            <a:fillRect/>
          </a:stretch>
        </p:blipFill>
        <p:spPr>
          <a:xfrm>
            <a:off x="2898648" y="1133856"/>
            <a:ext cx="6400800" cy="5653463"/>
          </a:xfrm>
          <a:prstGeom prst="rect">
            <a:avLst/>
          </a:prstGeom>
        </p:spPr>
      </p:pic>
      <p:pic>
        <p:nvPicPr>
          <p:cNvPr id="6" name="Picture 5" descr="A blue circle with black background&#10;&#10;Description automatically generated">
            <a:extLst>
              <a:ext uri="{FF2B5EF4-FFF2-40B4-BE49-F238E27FC236}">
                <a16:creationId xmlns:a16="http://schemas.microsoft.com/office/drawing/2014/main" id="{B5573D29-D970-1EF4-E560-E638D4E7E94E}"/>
              </a:ext>
            </a:extLst>
          </p:cNvPr>
          <p:cNvPicPr>
            <a:picLocks noChangeAspect="1"/>
          </p:cNvPicPr>
          <p:nvPr/>
        </p:nvPicPr>
        <p:blipFill>
          <a:blip r:embed="rId3"/>
          <a:stretch>
            <a:fillRect/>
          </a:stretch>
        </p:blipFill>
        <p:spPr>
          <a:xfrm>
            <a:off x="2898648" y="1133856"/>
            <a:ext cx="6400800" cy="5653463"/>
          </a:xfrm>
          <a:prstGeom prst="rect">
            <a:avLst/>
          </a:prstGeom>
        </p:spPr>
      </p:pic>
      <p:pic>
        <p:nvPicPr>
          <p:cNvPr id="5" name="Picture 4" descr="A circular red line with black background&#10;&#10;Description automatically generated">
            <a:extLst>
              <a:ext uri="{FF2B5EF4-FFF2-40B4-BE49-F238E27FC236}">
                <a16:creationId xmlns:a16="http://schemas.microsoft.com/office/drawing/2014/main" id="{83D92ADC-AAD4-B05F-34B3-2E7F9966F2B0}"/>
              </a:ext>
            </a:extLst>
          </p:cNvPr>
          <p:cNvPicPr>
            <a:picLocks noChangeAspect="1"/>
          </p:cNvPicPr>
          <p:nvPr/>
        </p:nvPicPr>
        <p:blipFill>
          <a:blip r:embed="rId4"/>
          <a:stretch>
            <a:fillRect/>
          </a:stretch>
        </p:blipFill>
        <p:spPr>
          <a:xfrm>
            <a:off x="2898648" y="1133856"/>
            <a:ext cx="6400800" cy="5641266"/>
          </a:xfrm>
          <a:prstGeom prst="rect">
            <a:avLst/>
          </a:prstGeom>
        </p:spPr>
      </p:pic>
      <p:sp>
        <p:nvSpPr>
          <p:cNvPr id="2" name="Title 1">
            <a:extLst>
              <a:ext uri="{FF2B5EF4-FFF2-40B4-BE49-F238E27FC236}">
                <a16:creationId xmlns:a16="http://schemas.microsoft.com/office/drawing/2014/main" id="{42322C0B-C196-5A4F-2374-0328D289470C}"/>
              </a:ext>
            </a:extLst>
          </p:cNvPr>
          <p:cNvSpPr>
            <a:spLocks noGrp="1"/>
          </p:cNvSpPr>
          <p:nvPr>
            <p:ph type="title"/>
          </p:nvPr>
        </p:nvSpPr>
        <p:spPr/>
        <p:txBody>
          <a:bodyPr/>
          <a:lstStyle/>
          <a:p>
            <a:r>
              <a:rPr lang="en-US" dirty="0"/>
              <a:t>DC Stepper Motor</a:t>
            </a:r>
          </a:p>
        </p:txBody>
      </p:sp>
    </p:spTree>
    <p:extLst>
      <p:ext uri="{BB962C8B-B14F-4D97-AF65-F5344CB8AC3E}">
        <p14:creationId xmlns:p14="http://schemas.microsoft.com/office/powerpoint/2010/main" val="1374636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F55C2-171B-AEF3-1E4E-D4163E82F5EC}"/>
            </a:ext>
          </a:extLst>
        </p:cNvPr>
        <p:cNvGrpSpPr/>
        <p:nvPr/>
      </p:nvGrpSpPr>
      <p:grpSpPr>
        <a:xfrm>
          <a:off x="0" y="0"/>
          <a:ext cx="0" cy="0"/>
          <a:chOff x="0" y="0"/>
          <a:chExt cx="0" cy="0"/>
        </a:xfrm>
      </p:grpSpPr>
      <p:pic>
        <p:nvPicPr>
          <p:cNvPr id="7" name="Picture 6" descr="A green line in a circle&#10;&#10;Description automatically generated">
            <a:extLst>
              <a:ext uri="{FF2B5EF4-FFF2-40B4-BE49-F238E27FC236}">
                <a16:creationId xmlns:a16="http://schemas.microsoft.com/office/drawing/2014/main" id="{7D2AA55D-4777-F133-E726-F0183C36D037}"/>
              </a:ext>
            </a:extLst>
          </p:cNvPr>
          <p:cNvPicPr>
            <a:picLocks noChangeAspect="1"/>
          </p:cNvPicPr>
          <p:nvPr/>
        </p:nvPicPr>
        <p:blipFill>
          <a:blip r:embed="rId3"/>
          <a:stretch>
            <a:fillRect/>
          </a:stretch>
        </p:blipFill>
        <p:spPr>
          <a:xfrm>
            <a:off x="2898648" y="1133856"/>
            <a:ext cx="6400800" cy="5668886"/>
          </a:xfrm>
          <a:prstGeom prst="rect">
            <a:avLst/>
          </a:prstGeom>
        </p:spPr>
      </p:pic>
      <p:pic>
        <p:nvPicPr>
          <p:cNvPr id="8" name="Picture 7" descr="A circular object with letters and numbers&#10;&#10;Description automatically generated">
            <a:extLst>
              <a:ext uri="{FF2B5EF4-FFF2-40B4-BE49-F238E27FC236}">
                <a16:creationId xmlns:a16="http://schemas.microsoft.com/office/drawing/2014/main" id="{CB5C3863-205B-3429-7751-77A8187CDD6D}"/>
              </a:ext>
            </a:extLst>
          </p:cNvPr>
          <p:cNvPicPr>
            <a:picLocks noChangeAspect="1"/>
          </p:cNvPicPr>
          <p:nvPr/>
        </p:nvPicPr>
        <p:blipFill>
          <a:blip r:embed="rId4"/>
          <a:stretch>
            <a:fillRect/>
          </a:stretch>
        </p:blipFill>
        <p:spPr>
          <a:xfrm>
            <a:off x="2898648" y="1134433"/>
            <a:ext cx="6400800" cy="5653463"/>
          </a:xfrm>
          <a:prstGeom prst="rect">
            <a:avLst/>
          </a:prstGeom>
        </p:spPr>
      </p:pic>
      <p:pic>
        <p:nvPicPr>
          <p:cNvPr id="6" name="Picture 5" descr="A blue circle with black background&#10;&#10;Description automatically generated">
            <a:extLst>
              <a:ext uri="{FF2B5EF4-FFF2-40B4-BE49-F238E27FC236}">
                <a16:creationId xmlns:a16="http://schemas.microsoft.com/office/drawing/2014/main" id="{D7458EBF-059C-C8FA-0AEA-3A202C80921B}"/>
              </a:ext>
            </a:extLst>
          </p:cNvPr>
          <p:cNvPicPr>
            <a:picLocks noChangeAspect="1"/>
          </p:cNvPicPr>
          <p:nvPr/>
        </p:nvPicPr>
        <p:blipFill>
          <a:blip r:embed="rId5"/>
          <a:stretch>
            <a:fillRect/>
          </a:stretch>
        </p:blipFill>
        <p:spPr>
          <a:xfrm>
            <a:off x="2898648" y="1133856"/>
            <a:ext cx="6400800" cy="5653463"/>
          </a:xfrm>
          <a:prstGeom prst="rect">
            <a:avLst/>
          </a:prstGeom>
        </p:spPr>
      </p:pic>
      <p:pic>
        <p:nvPicPr>
          <p:cNvPr id="5" name="Picture 4" descr="A circular red line with black background&#10;&#10;Description automatically generated">
            <a:extLst>
              <a:ext uri="{FF2B5EF4-FFF2-40B4-BE49-F238E27FC236}">
                <a16:creationId xmlns:a16="http://schemas.microsoft.com/office/drawing/2014/main" id="{515D1F71-1096-5B9F-F1CC-69CCD0191A52}"/>
              </a:ext>
            </a:extLst>
          </p:cNvPr>
          <p:cNvPicPr>
            <a:picLocks noChangeAspect="1"/>
          </p:cNvPicPr>
          <p:nvPr/>
        </p:nvPicPr>
        <p:blipFill>
          <a:blip r:embed="rId6"/>
          <a:stretch>
            <a:fillRect/>
          </a:stretch>
        </p:blipFill>
        <p:spPr>
          <a:xfrm>
            <a:off x="2898648" y="1133856"/>
            <a:ext cx="6400800" cy="5641266"/>
          </a:xfrm>
          <a:prstGeom prst="rect">
            <a:avLst/>
          </a:prstGeom>
        </p:spPr>
      </p:pic>
      <p:sp>
        <p:nvSpPr>
          <p:cNvPr id="2" name="Title 1">
            <a:extLst>
              <a:ext uri="{FF2B5EF4-FFF2-40B4-BE49-F238E27FC236}">
                <a16:creationId xmlns:a16="http://schemas.microsoft.com/office/drawing/2014/main" id="{42B02DED-151B-26C1-BB28-E387DB5AD1DA}"/>
              </a:ext>
            </a:extLst>
          </p:cNvPr>
          <p:cNvSpPr>
            <a:spLocks noGrp="1"/>
          </p:cNvSpPr>
          <p:nvPr>
            <p:ph type="title"/>
          </p:nvPr>
        </p:nvSpPr>
        <p:spPr/>
        <p:txBody>
          <a:bodyPr/>
          <a:lstStyle/>
          <a:p>
            <a:r>
              <a:rPr lang="en-US" dirty="0"/>
              <a:t>DC Stepper Motor</a:t>
            </a:r>
          </a:p>
        </p:txBody>
      </p:sp>
      <p:sp>
        <p:nvSpPr>
          <p:cNvPr id="4" name="Text Placeholder 3">
            <a:extLst>
              <a:ext uri="{FF2B5EF4-FFF2-40B4-BE49-F238E27FC236}">
                <a16:creationId xmlns:a16="http://schemas.microsoft.com/office/drawing/2014/main" id="{1AB89CC8-A2B6-DAF7-C136-FD4370D82C22}"/>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536798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8776AD2-DE99-054F-90AA-C445003C91DB}"/>
              </a:ext>
            </a:extLst>
          </p:cNvPr>
          <p:cNvSpPr>
            <a:spLocks noGrp="1"/>
          </p:cNvSpPr>
          <p:nvPr>
            <p:ph type="title"/>
          </p:nvPr>
        </p:nvSpPr>
        <p:spPr/>
        <p:txBody>
          <a:bodyPr/>
          <a:lstStyle/>
          <a:p>
            <a:r>
              <a:rPr lang="en-US" dirty="0"/>
              <a:t>Jacob Lapenna</a:t>
            </a:r>
          </a:p>
        </p:txBody>
      </p:sp>
      <p:sp>
        <p:nvSpPr>
          <p:cNvPr id="20" name="Text Placeholder 19">
            <a:extLst>
              <a:ext uri="{FF2B5EF4-FFF2-40B4-BE49-F238E27FC236}">
                <a16:creationId xmlns:a16="http://schemas.microsoft.com/office/drawing/2014/main" id="{3C49A113-7C26-EA48-957C-AAA0A91FD5D0}"/>
              </a:ext>
            </a:extLst>
          </p:cNvPr>
          <p:cNvSpPr>
            <a:spLocks noGrp="1"/>
          </p:cNvSpPr>
          <p:nvPr>
            <p:ph type="body" sz="quarter" idx="13"/>
          </p:nvPr>
        </p:nvSpPr>
        <p:spPr/>
        <p:txBody>
          <a:bodyPr/>
          <a:lstStyle/>
          <a:p>
            <a:r>
              <a:rPr lang="en-US" dirty="0"/>
              <a:t>Electrical Engineer at the U.S. Bureau of Reclamation</a:t>
            </a:r>
          </a:p>
          <a:p>
            <a:r>
              <a:rPr lang="en-US" dirty="0"/>
              <a:t>I design and build cyber-physical systems</a:t>
            </a:r>
          </a:p>
        </p:txBody>
      </p:sp>
      <p:sp>
        <p:nvSpPr>
          <p:cNvPr id="21" name="Text Placeholder 20">
            <a:extLst>
              <a:ext uri="{FF2B5EF4-FFF2-40B4-BE49-F238E27FC236}">
                <a16:creationId xmlns:a16="http://schemas.microsoft.com/office/drawing/2014/main" id="{C795099F-BC3C-3D41-B2F9-78CAB9FF1EE0}"/>
              </a:ext>
            </a:extLst>
          </p:cNvPr>
          <p:cNvSpPr>
            <a:spLocks noGrp="1"/>
          </p:cNvSpPr>
          <p:nvPr>
            <p:ph type="body" sz="quarter" idx="14"/>
          </p:nvPr>
        </p:nvSpPr>
        <p:spPr/>
        <p:txBody>
          <a:bodyPr/>
          <a:lstStyle/>
          <a:p>
            <a:endParaRPr lang="en-US"/>
          </a:p>
        </p:txBody>
      </p:sp>
      <p:pic>
        <p:nvPicPr>
          <p:cNvPr id="5" name="Picture 4" descr="A qr code with a person holding a baby&#10;&#10;Description automatically generated">
            <a:extLst>
              <a:ext uri="{FF2B5EF4-FFF2-40B4-BE49-F238E27FC236}">
                <a16:creationId xmlns:a16="http://schemas.microsoft.com/office/drawing/2014/main" id="{C5560276-E544-203C-D58F-066C8B0C3D79}"/>
              </a:ext>
            </a:extLst>
          </p:cNvPr>
          <p:cNvPicPr>
            <a:picLocks noChangeAspect="1"/>
          </p:cNvPicPr>
          <p:nvPr/>
        </p:nvPicPr>
        <p:blipFill>
          <a:blip r:embed="rId3"/>
          <a:stretch>
            <a:fillRect/>
          </a:stretch>
        </p:blipFill>
        <p:spPr>
          <a:xfrm>
            <a:off x="1807867" y="3933372"/>
            <a:ext cx="2559503" cy="2559503"/>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62369F74-B186-E0FC-5260-8292845FED8E}"/>
              </a:ext>
            </a:extLst>
          </p:cNvPr>
          <p:cNvPicPr>
            <a:picLocks noChangeAspect="1"/>
          </p:cNvPicPr>
          <p:nvPr/>
        </p:nvPicPr>
        <p:blipFill>
          <a:blip r:embed="rId4"/>
          <a:stretch>
            <a:fillRect/>
          </a:stretch>
        </p:blipFill>
        <p:spPr>
          <a:xfrm>
            <a:off x="7824631" y="3933372"/>
            <a:ext cx="2560320" cy="2560320"/>
          </a:xfrm>
          <a:prstGeom prst="rect">
            <a:avLst/>
          </a:prstGeom>
        </p:spPr>
      </p:pic>
      <p:sp>
        <p:nvSpPr>
          <p:cNvPr id="11" name="TextBox 10">
            <a:extLst>
              <a:ext uri="{FF2B5EF4-FFF2-40B4-BE49-F238E27FC236}">
                <a16:creationId xmlns:a16="http://schemas.microsoft.com/office/drawing/2014/main" id="{556F12ED-F00D-3609-CBEE-53A31EA79B0B}"/>
              </a:ext>
            </a:extLst>
          </p:cNvPr>
          <p:cNvSpPr txBox="1"/>
          <p:nvPr/>
        </p:nvSpPr>
        <p:spPr>
          <a:xfrm>
            <a:off x="8338395" y="3564040"/>
            <a:ext cx="1532792" cy="369332"/>
          </a:xfrm>
          <a:prstGeom prst="rect">
            <a:avLst/>
          </a:prstGeom>
          <a:noFill/>
        </p:spPr>
        <p:txBody>
          <a:bodyPr wrap="none" rtlCol="0">
            <a:spAutoFit/>
          </a:bodyPr>
          <a:lstStyle/>
          <a:p>
            <a:r>
              <a:rPr lang="en-US" dirty="0">
                <a:solidFill>
                  <a:schemeClr val="bg1"/>
                </a:solidFill>
              </a:rPr>
              <a:t>Email (burner)</a:t>
            </a:r>
          </a:p>
        </p:txBody>
      </p:sp>
      <p:sp>
        <p:nvSpPr>
          <p:cNvPr id="12" name="TextBox 11">
            <a:extLst>
              <a:ext uri="{FF2B5EF4-FFF2-40B4-BE49-F238E27FC236}">
                <a16:creationId xmlns:a16="http://schemas.microsoft.com/office/drawing/2014/main" id="{8FD8E810-8C18-F41F-9A46-A010A2F94ED4}"/>
              </a:ext>
            </a:extLst>
          </p:cNvPr>
          <p:cNvSpPr txBox="1"/>
          <p:nvPr/>
        </p:nvSpPr>
        <p:spPr>
          <a:xfrm>
            <a:off x="2602260" y="3564040"/>
            <a:ext cx="970715" cy="369332"/>
          </a:xfrm>
          <a:prstGeom prst="rect">
            <a:avLst/>
          </a:prstGeom>
          <a:noFill/>
        </p:spPr>
        <p:txBody>
          <a:bodyPr wrap="none" rtlCol="0">
            <a:spAutoFit/>
          </a:bodyPr>
          <a:lstStyle/>
          <a:p>
            <a:r>
              <a:rPr lang="en-US" dirty="0">
                <a:solidFill>
                  <a:schemeClr val="bg1"/>
                </a:solidFill>
              </a:rPr>
              <a:t>LinkedIn</a:t>
            </a:r>
          </a:p>
        </p:txBody>
      </p:sp>
    </p:spTree>
    <p:extLst>
      <p:ext uri="{BB962C8B-B14F-4D97-AF65-F5344CB8AC3E}">
        <p14:creationId xmlns:p14="http://schemas.microsoft.com/office/powerpoint/2010/main" val="2870274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55B6B-446B-3A6C-A67B-0CA23236E4EF}"/>
            </a:ext>
          </a:extLst>
        </p:cNvPr>
        <p:cNvGrpSpPr/>
        <p:nvPr/>
      </p:nvGrpSpPr>
      <p:grpSpPr>
        <a:xfrm>
          <a:off x="0" y="0"/>
          <a:ext cx="0" cy="0"/>
          <a:chOff x="0" y="0"/>
          <a:chExt cx="0" cy="0"/>
        </a:xfrm>
      </p:grpSpPr>
      <p:pic>
        <p:nvPicPr>
          <p:cNvPr id="17" name="Picture 16" descr="A circular green line in a black background&#10;&#10;Description automatically generated">
            <a:extLst>
              <a:ext uri="{FF2B5EF4-FFF2-40B4-BE49-F238E27FC236}">
                <a16:creationId xmlns:a16="http://schemas.microsoft.com/office/drawing/2014/main" id="{BA5803D2-20A5-A953-F116-50242B21D95A}"/>
              </a:ext>
            </a:extLst>
          </p:cNvPr>
          <p:cNvPicPr>
            <a:picLocks noChangeAspect="1"/>
          </p:cNvPicPr>
          <p:nvPr/>
        </p:nvPicPr>
        <p:blipFill>
          <a:blip r:embed="rId3"/>
          <a:stretch>
            <a:fillRect/>
          </a:stretch>
        </p:blipFill>
        <p:spPr>
          <a:xfrm>
            <a:off x="2898648" y="1133856"/>
            <a:ext cx="6400800" cy="5668886"/>
          </a:xfrm>
          <a:prstGeom prst="rect">
            <a:avLst/>
          </a:prstGeom>
        </p:spPr>
      </p:pic>
      <p:pic>
        <p:nvPicPr>
          <p:cNvPr id="19" name="Picture 18" descr="A circular blue line pattern&#10;&#10;Description automatically generated with medium confidence">
            <a:extLst>
              <a:ext uri="{FF2B5EF4-FFF2-40B4-BE49-F238E27FC236}">
                <a16:creationId xmlns:a16="http://schemas.microsoft.com/office/drawing/2014/main" id="{7DE9D0B2-C4F7-437F-F029-C7F392008A25}"/>
              </a:ext>
            </a:extLst>
          </p:cNvPr>
          <p:cNvPicPr>
            <a:picLocks noChangeAspect="1"/>
          </p:cNvPicPr>
          <p:nvPr/>
        </p:nvPicPr>
        <p:blipFill>
          <a:blip r:embed="rId4"/>
          <a:stretch>
            <a:fillRect/>
          </a:stretch>
        </p:blipFill>
        <p:spPr>
          <a:xfrm>
            <a:off x="2898648" y="1133856"/>
            <a:ext cx="6400800" cy="5653463"/>
          </a:xfrm>
          <a:prstGeom prst="rect">
            <a:avLst/>
          </a:prstGeom>
        </p:spPr>
      </p:pic>
      <p:sp>
        <p:nvSpPr>
          <p:cNvPr id="4" name="Text Placeholder 3">
            <a:extLst>
              <a:ext uri="{FF2B5EF4-FFF2-40B4-BE49-F238E27FC236}">
                <a16:creationId xmlns:a16="http://schemas.microsoft.com/office/drawing/2014/main" id="{09B8ED5E-3CB9-35AC-84AC-7CA5F7B8B216}"/>
              </a:ext>
            </a:extLst>
          </p:cNvPr>
          <p:cNvSpPr>
            <a:spLocks noGrp="1"/>
          </p:cNvSpPr>
          <p:nvPr>
            <p:ph type="body" sz="quarter" idx="14"/>
          </p:nvPr>
        </p:nvSpPr>
        <p:spPr/>
        <p:txBody>
          <a:bodyPr/>
          <a:lstStyle/>
          <a:p>
            <a:endParaRPr lang="en-US"/>
          </a:p>
        </p:txBody>
      </p:sp>
      <p:pic>
        <p:nvPicPr>
          <p:cNvPr id="8" name="Picture 7" descr="A circular object with letters and numbers&#10;&#10;Description automatically generated">
            <a:extLst>
              <a:ext uri="{FF2B5EF4-FFF2-40B4-BE49-F238E27FC236}">
                <a16:creationId xmlns:a16="http://schemas.microsoft.com/office/drawing/2014/main" id="{E61A2758-E3EC-6816-CBC2-06781C0ED537}"/>
              </a:ext>
            </a:extLst>
          </p:cNvPr>
          <p:cNvPicPr>
            <a:picLocks noChangeAspect="1"/>
          </p:cNvPicPr>
          <p:nvPr/>
        </p:nvPicPr>
        <p:blipFill>
          <a:blip r:embed="rId5"/>
          <a:stretch>
            <a:fillRect/>
          </a:stretch>
        </p:blipFill>
        <p:spPr>
          <a:xfrm>
            <a:off x="2898648" y="1133856"/>
            <a:ext cx="6400800" cy="5653463"/>
          </a:xfrm>
          <a:prstGeom prst="rect">
            <a:avLst/>
          </a:prstGeom>
        </p:spPr>
      </p:pic>
      <p:pic>
        <p:nvPicPr>
          <p:cNvPr id="5" name="Picture 4" descr="A circular red line with black background&#10;&#10;Description automatically generated">
            <a:extLst>
              <a:ext uri="{FF2B5EF4-FFF2-40B4-BE49-F238E27FC236}">
                <a16:creationId xmlns:a16="http://schemas.microsoft.com/office/drawing/2014/main" id="{88093F34-E0F0-A462-0FD5-FC4989A7FD6C}"/>
              </a:ext>
            </a:extLst>
          </p:cNvPr>
          <p:cNvPicPr>
            <a:picLocks noChangeAspect="1"/>
          </p:cNvPicPr>
          <p:nvPr/>
        </p:nvPicPr>
        <p:blipFill>
          <a:blip r:embed="rId6"/>
          <a:stretch>
            <a:fillRect/>
          </a:stretch>
        </p:blipFill>
        <p:spPr>
          <a:xfrm>
            <a:off x="2898648" y="1133856"/>
            <a:ext cx="6400800" cy="5641266"/>
          </a:xfrm>
          <a:prstGeom prst="rect">
            <a:avLst/>
          </a:prstGeom>
        </p:spPr>
      </p:pic>
      <p:sp>
        <p:nvSpPr>
          <p:cNvPr id="2" name="Title 1">
            <a:extLst>
              <a:ext uri="{FF2B5EF4-FFF2-40B4-BE49-F238E27FC236}">
                <a16:creationId xmlns:a16="http://schemas.microsoft.com/office/drawing/2014/main" id="{BEB0C200-E5DE-4981-A969-3E8DFF37BAAB}"/>
              </a:ext>
            </a:extLst>
          </p:cNvPr>
          <p:cNvSpPr>
            <a:spLocks noGrp="1"/>
          </p:cNvSpPr>
          <p:nvPr>
            <p:ph type="title"/>
          </p:nvPr>
        </p:nvSpPr>
        <p:spPr/>
        <p:txBody>
          <a:bodyPr/>
          <a:lstStyle/>
          <a:p>
            <a:r>
              <a:rPr lang="en-US" dirty="0"/>
              <a:t>DC Stepper Motor</a:t>
            </a:r>
          </a:p>
        </p:txBody>
      </p:sp>
      <p:cxnSp>
        <p:nvCxnSpPr>
          <p:cNvPr id="20" name="Straight Arrow Connector 19">
            <a:extLst>
              <a:ext uri="{FF2B5EF4-FFF2-40B4-BE49-F238E27FC236}">
                <a16:creationId xmlns:a16="http://schemas.microsoft.com/office/drawing/2014/main" id="{43BB6631-B62B-481E-73B6-9940911EAC1B}"/>
              </a:ext>
            </a:extLst>
          </p:cNvPr>
          <p:cNvCxnSpPr/>
          <p:nvPr/>
        </p:nvCxnSpPr>
        <p:spPr>
          <a:xfrm flipH="1">
            <a:off x="9368764" y="3794069"/>
            <a:ext cx="475169"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7140DD1-6BD0-1057-925C-8819199A5A14}"/>
              </a:ext>
            </a:extLst>
          </p:cNvPr>
          <p:cNvSpPr txBox="1"/>
          <p:nvPr/>
        </p:nvSpPr>
        <p:spPr>
          <a:xfrm>
            <a:off x="9843933" y="3563236"/>
            <a:ext cx="285555" cy="461665"/>
          </a:xfrm>
          <a:prstGeom prst="rect">
            <a:avLst/>
          </a:prstGeom>
          <a:noFill/>
        </p:spPr>
        <p:txBody>
          <a:bodyPr wrap="square" rtlCol="0">
            <a:spAutoFit/>
          </a:bodyPr>
          <a:lstStyle/>
          <a:p>
            <a:r>
              <a:rPr lang="en-US" sz="2400" i="1" dirty="0">
                <a:solidFill>
                  <a:schemeClr val="bg1"/>
                </a:solidFill>
                <a:latin typeface="Amasis MT Pro Medium" panose="02040604050005020304" pitchFamily="18" charset="0"/>
              </a:rPr>
              <a:t>I</a:t>
            </a:r>
          </a:p>
        </p:txBody>
      </p:sp>
      <p:cxnSp>
        <p:nvCxnSpPr>
          <p:cNvPr id="22" name="Straight Arrow Connector 21">
            <a:extLst>
              <a:ext uri="{FF2B5EF4-FFF2-40B4-BE49-F238E27FC236}">
                <a16:creationId xmlns:a16="http://schemas.microsoft.com/office/drawing/2014/main" id="{C7F8E8D4-5D56-0D24-7CC3-AF68486ADC90}"/>
              </a:ext>
            </a:extLst>
          </p:cNvPr>
          <p:cNvCxnSpPr>
            <a:cxnSpLocks/>
          </p:cNvCxnSpPr>
          <p:nvPr/>
        </p:nvCxnSpPr>
        <p:spPr>
          <a:xfrm rot="10800000" flipH="1">
            <a:off x="9061863" y="4097390"/>
            <a:ext cx="475169"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691E449-9335-431A-E951-E80CA0539F19}"/>
              </a:ext>
            </a:extLst>
          </p:cNvPr>
          <p:cNvSpPr txBox="1"/>
          <p:nvPr/>
        </p:nvSpPr>
        <p:spPr>
          <a:xfrm>
            <a:off x="8180773" y="3105127"/>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32" name="TextBox 31">
            <a:extLst>
              <a:ext uri="{FF2B5EF4-FFF2-40B4-BE49-F238E27FC236}">
                <a16:creationId xmlns:a16="http://schemas.microsoft.com/office/drawing/2014/main" id="{C98ED4A0-DF29-C6D3-E1F3-B41D11748D7C}"/>
              </a:ext>
            </a:extLst>
          </p:cNvPr>
          <p:cNvSpPr txBox="1"/>
          <p:nvPr/>
        </p:nvSpPr>
        <p:spPr>
          <a:xfrm>
            <a:off x="6980808" y="1332552"/>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33" name="TextBox 32">
            <a:extLst>
              <a:ext uri="{FF2B5EF4-FFF2-40B4-BE49-F238E27FC236}">
                <a16:creationId xmlns:a16="http://schemas.microsoft.com/office/drawing/2014/main" id="{63821EC1-3CF6-63CD-F4E1-7EB1018EC8FC}"/>
              </a:ext>
            </a:extLst>
          </p:cNvPr>
          <p:cNvSpPr txBox="1"/>
          <p:nvPr/>
        </p:nvSpPr>
        <p:spPr>
          <a:xfrm>
            <a:off x="4972041" y="964129"/>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34" name="TextBox 33">
            <a:extLst>
              <a:ext uri="{FF2B5EF4-FFF2-40B4-BE49-F238E27FC236}">
                <a16:creationId xmlns:a16="http://schemas.microsoft.com/office/drawing/2014/main" id="{0C27BBFB-8AEC-27AB-29A6-143A43289C87}"/>
              </a:ext>
            </a:extLst>
          </p:cNvPr>
          <p:cNvSpPr txBox="1"/>
          <p:nvPr/>
        </p:nvSpPr>
        <p:spPr>
          <a:xfrm>
            <a:off x="3181165" y="2105520"/>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35" name="TextBox 34">
            <a:extLst>
              <a:ext uri="{FF2B5EF4-FFF2-40B4-BE49-F238E27FC236}">
                <a16:creationId xmlns:a16="http://schemas.microsoft.com/office/drawing/2014/main" id="{B1323C94-4106-AC34-1DCD-A80D0E96A1DD}"/>
              </a:ext>
            </a:extLst>
          </p:cNvPr>
          <p:cNvSpPr txBox="1"/>
          <p:nvPr/>
        </p:nvSpPr>
        <p:spPr>
          <a:xfrm>
            <a:off x="2798123" y="4171927"/>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36" name="TextBox 35">
            <a:extLst>
              <a:ext uri="{FF2B5EF4-FFF2-40B4-BE49-F238E27FC236}">
                <a16:creationId xmlns:a16="http://schemas.microsoft.com/office/drawing/2014/main" id="{C077D073-7C9A-C113-7E80-2DCF06B212E2}"/>
              </a:ext>
            </a:extLst>
          </p:cNvPr>
          <p:cNvSpPr txBox="1"/>
          <p:nvPr/>
        </p:nvSpPr>
        <p:spPr>
          <a:xfrm>
            <a:off x="3962400" y="5931678"/>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37" name="TextBox 36">
            <a:extLst>
              <a:ext uri="{FF2B5EF4-FFF2-40B4-BE49-F238E27FC236}">
                <a16:creationId xmlns:a16="http://schemas.microsoft.com/office/drawing/2014/main" id="{22B3AD7A-E82A-0318-966C-32873D258772}"/>
              </a:ext>
            </a:extLst>
          </p:cNvPr>
          <p:cNvSpPr txBox="1"/>
          <p:nvPr/>
        </p:nvSpPr>
        <p:spPr>
          <a:xfrm>
            <a:off x="6080760" y="6321803"/>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38" name="TextBox 37">
            <a:extLst>
              <a:ext uri="{FF2B5EF4-FFF2-40B4-BE49-F238E27FC236}">
                <a16:creationId xmlns:a16="http://schemas.microsoft.com/office/drawing/2014/main" id="{F4E4E4BA-952D-E02E-C446-67E676BF7CB0}"/>
              </a:ext>
            </a:extLst>
          </p:cNvPr>
          <p:cNvSpPr txBox="1"/>
          <p:nvPr/>
        </p:nvSpPr>
        <p:spPr>
          <a:xfrm>
            <a:off x="7828626" y="5185461"/>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39" name="TextBox 38">
            <a:extLst>
              <a:ext uri="{FF2B5EF4-FFF2-40B4-BE49-F238E27FC236}">
                <a16:creationId xmlns:a16="http://schemas.microsoft.com/office/drawing/2014/main" id="{2183C6D1-D416-6CF7-BCF2-87B7514BCCC3}"/>
              </a:ext>
            </a:extLst>
          </p:cNvPr>
          <p:cNvSpPr txBox="1"/>
          <p:nvPr/>
        </p:nvSpPr>
        <p:spPr>
          <a:xfrm>
            <a:off x="7816239" y="2105519"/>
            <a:ext cx="373820" cy="584775"/>
          </a:xfrm>
          <a:prstGeom prst="rect">
            <a:avLst/>
          </a:prstGeom>
          <a:noFill/>
        </p:spPr>
        <p:txBody>
          <a:bodyPr wrap="none" rtlCol="0">
            <a:spAutoFit/>
          </a:bodyPr>
          <a:lstStyle/>
          <a:p>
            <a:r>
              <a:rPr lang="en-US" sz="3200" dirty="0">
                <a:solidFill>
                  <a:srgbClr val="FF0000"/>
                </a:solidFill>
              </a:rPr>
              <a:t>S</a:t>
            </a:r>
          </a:p>
        </p:txBody>
      </p:sp>
      <p:sp>
        <p:nvSpPr>
          <p:cNvPr id="40" name="TextBox 39">
            <a:extLst>
              <a:ext uri="{FF2B5EF4-FFF2-40B4-BE49-F238E27FC236}">
                <a16:creationId xmlns:a16="http://schemas.microsoft.com/office/drawing/2014/main" id="{0A85C22E-EEF7-29F5-FDF1-EC4DE14B41CC}"/>
              </a:ext>
            </a:extLst>
          </p:cNvPr>
          <p:cNvSpPr txBox="1"/>
          <p:nvPr/>
        </p:nvSpPr>
        <p:spPr>
          <a:xfrm>
            <a:off x="6062503" y="964129"/>
            <a:ext cx="373820" cy="584775"/>
          </a:xfrm>
          <a:prstGeom prst="rect">
            <a:avLst/>
          </a:prstGeom>
          <a:noFill/>
        </p:spPr>
        <p:txBody>
          <a:bodyPr wrap="none" rtlCol="0">
            <a:spAutoFit/>
          </a:bodyPr>
          <a:lstStyle/>
          <a:p>
            <a:r>
              <a:rPr lang="en-US" sz="3200" dirty="0">
                <a:solidFill>
                  <a:srgbClr val="FF0000"/>
                </a:solidFill>
              </a:rPr>
              <a:t>S</a:t>
            </a:r>
          </a:p>
        </p:txBody>
      </p:sp>
      <p:sp>
        <p:nvSpPr>
          <p:cNvPr id="41" name="TextBox 40">
            <a:extLst>
              <a:ext uri="{FF2B5EF4-FFF2-40B4-BE49-F238E27FC236}">
                <a16:creationId xmlns:a16="http://schemas.microsoft.com/office/drawing/2014/main" id="{032B28BA-35AE-0D27-52C6-38DBC5547193}"/>
              </a:ext>
            </a:extLst>
          </p:cNvPr>
          <p:cNvSpPr txBox="1"/>
          <p:nvPr/>
        </p:nvSpPr>
        <p:spPr>
          <a:xfrm>
            <a:off x="3979127" y="1345715"/>
            <a:ext cx="373820" cy="584775"/>
          </a:xfrm>
          <a:prstGeom prst="rect">
            <a:avLst/>
          </a:prstGeom>
          <a:noFill/>
        </p:spPr>
        <p:txBody>
          <a:bodyPr wrap="none" rtlCol="0">
            <a:spAutoFit/>
          </a:bodyPr>
          <a:lstStyle/>
          <a:p>
            <a:r>
              <a:rPr lang="en-US" sz="3200" dirty="0">
                <a:solidFill>
                  <a:srgbClr val="FF0000"/>
                </a:solidFill>
              </a:rPr>
              <a:t>S</a:t>
            </a:r>
          </a:p>
        </p:txBody>
      </p:sp>
      <p:sp>
        <p:nvSpPr>
          <p:cNvPr id="42" name="TextBox 41">
            <a:extLst>
              <a:ext uri="{FF2B5EF4-FFF2-40B4-BE49-F238E27FC236}">
                <a16:creationId xmlns:a16="http://schemas.microsoft.com/office/drawing/2014/main" id="{E1789CCC-5900-D91C-1FD4-7EC63A9F8932}"/>
              </a:ext>
            </a:extLst>
          </p:cNvPr>
          <p:cNvSpPr txBox="1"/>
          <p:nvPr/>
        </p:nvSpPr>
        <p:spPr>
          <a:xfrm>
            <a:off x="2798123" y="3129083"/>
            <a:ext cx="373820" cy="584775"/>
          </a:xfrm>
          <a:prstGeom prst="rect">
            <a:avLst/>
          </a:prstGeom>
          <a:noFill/>
        </p:spPr>
        <p:txBody>
          <a:bodyPr wrap="none" rtlCol="0">
            <a:spAutoFit/>
          </a:bodyPr>
          <a:lstStyle/>
          <a:p>
            <a:r>
              <a:rPr lang="en-US" sz="3200" dirty="0">
                <a:solidFill>
                  <a:srgbClr val="FF0000"/>
                </a:solidFill>
              </a:rPr>
              <a:t>S</a:t>
            </a:r>
          </a:p>
        </p:txBody>
      </p:sp>
      <p:sp>
        <p:nvSpPr>
          <p:cNvPr id="43" name="TextBox 42">
            <a:extLst>
              <a:ext uri="{FF2B5EF4-FFF2-40B4-BE49-F238E27FC236}">
                <a16:creationId xmlns:a16="http://schemas.microsoft.com/office/drawing/2014/main" id="{738453D6-0140-E8CB-65BC-4A95A921476D}"/>
              </a:ext>
            </a:extLst>
          </p:cNvPr>
          <p:cNvSpPr txBox="1"/>
          <p:nvPr/>
        </p:nvSpPr>
        <p:spPr>
          <a:xfrm>
            <a:off x="3247285" y="5233045"/>
            <a:ext cx="373820" cy="584775"/>
          </a:xfrm>
          <a:prstGeom prst="rect">
            <a:avLst/>
          </a:prstGeom>
          <a:noFill/>
        </p:spPr>
        <p:txBody>
          <a:bodyPr wrap="none" rtlCol="0">
            <a:spAutoFit/>
          </a:bodyPr>
          <a:lstStyle/>
          <a:p>
            <a:r>
              <a:rPr lang="en-US" sz="3200" dirty="0">
                <a:solidFill>
                  <a:srgbClr val="FF0000"/>
                </a:solidFill>
              </a:rPr>
              <a:t>S</a:t>
            </a:r>
          </a:p>
        </p:txBody>
      </p:sp>
      <p:sp>
        <p:nvSpPr>
          <p:cNvPr id="44" name="TextBox 43">
            <a:extLst>
              <a:ext uri="{FF2B5EF4-FFF2-40B4-BE49-F238E27FC236}">
                <a16:creationId xmlns:a16="http://schemas.microsoft.com/office/drawing/2014/main" id="{6D0EE110-6413-5D11-6EF6-3458F6BF5245}"/>
              </a:ext>
            </a:extLst>
          </p:cNvPr>
          <p:cNvSpPr txBox="1"/>
          <p:nvPr/>
        </p:nvSpPr>
        <p:spPr>
          <a:xfrm>
            <a:off x="5009712" y="6321803"/>
            <a:ext cx="373820" cy="584775"/>
          </a:xfrm>
          <a:prstGeom prst="rect">
            <a:avLst/>
          </a:prstGeom>
          <a:noFill/>
        </p:spPr>
        <p:txBody>
          <a:bodyPr wrap="none" rtlCol="0">
            <a:spAutoFit/>
          </a:bodyPr>
          <a:lstStyle/>
          <a:p>
            <a:r>
              <a:rPr lang="en-US" sz="3200" dirty="0">
                <a:solidFill>
                  <a:srgbClr val="FF0000"/>
                </a:solidFill>
              </a:rPr>
              <a:t>S</a:t>
            </a:r>
          </a:p>
        </p:txBody>
      </p:sp>
      <p:sp>
        <p:nvSpPr>
          <p:cNvPr id="45" name="TextBox 44">
            <a:extLst>
              <a:ext uri="{FF2B5EF4-FFF2-40B4-BE49-F238E27FC236}">
                <a16:creationId xmlns:a16="http://schemas.microsoft.com/office/drawing/2014/main" id="{503D61BB-5EEE-B382-63B6-5D5D9603921E}"/>
              </a:ext>
            </a:extLst>
          </p:cNvPr>
          <p:cNvSpPr txBox="1"/>
          <p:nvPr/>
        </p:nvSpPr>
        <p:spPr>
          <a:xfrm>
            <a:off x="7059814" y="5911072"/>
            <a:ext cx="373820" cy="584775"/>
          </a:xfrm>
          <a:prstGeom prst="rect">
            <a:avLst/>
          </a:prstGeom>
          <a:noFill/>
        </p:spPr>
        <p:txBody>
          <a:bodyPr wrap="none" rtlCol="0">
            <a:spAutoFit/>
          </a:bodyPr>
          <a:lstStyle/>
          <a:p>
            <a:r>
              <a:rPr lang="en-US" sz="3200" dirty="0">
                <a:solidFill>
                  <a:srgbClr val="FF0000"/>
                </a:solidFill>
              </a:rPr>
              <a:t>S</a:t>
            </a:r>
          </a:p>
        </p:txBody>
      </p:sp>
      <p:sp>
        <p:nvSpPr>
          <p:cNvPr id="46" name="TextBox 45">
            <a:extLst>
              <a:ext uri="{FF2B5EF4-FFF2-40B4-BE49-F238E27FC236}">
                <a16:creationId xmlns:a16="http://schemas.microsoft.com/office/drawing/2014/main" id="{3C31415B-55D0-8171-B673-0A385446EE85}"/>
              </a:ext>
            </a:extLst>
          </p:cNvPr>
          <p:cNvSpPr txBox="1"/>
          <p:nvPr/>
        </p:nvSpPr>
        <p:spPr>
          <a:xfrm>
            <a:off x="8218444" y="4145294"/>
            <a:ext cx="373820" cy="584775"/>
          </a:xfrm>
          <a:prstGeom prst="rect">
            <a:avLst/>
          </a:prstGeom>
          <a:noFill/>
        </p:spPr>
        <p:txBody>
          <a:bodyPr wrap="none" rtlCol="0">
            <a:spAutoFit/>
          </a:bodyPr>
          <a:lstStyle/>
          <a:p>
            <a:r>
              <a:rPr lang="en-US" sz="3200" dirty="0">
                <a:solidFill>
                  <a:srgbClr val="FF0000"/>
                </a:solidFill>
              </a:rPr>
              <a:t>S</a:t>
            </a:r>
          </a:p>
        </p:txBody>
      </p:sp>
      <p:sp>
        <p:nvSpPr>
          <p:cNvPr id="47" name="Arrow: Right 46">
            <a:extLst>
              <a:ext uri="{FF2B5EF4-FFF2-40B4-BE49-F238E27FC236}">
                <a16:creationId xmlns:a16="http://schemas.microsoft.com/office/drawing/2014/main" id="{1F268817-0213-73DC-59BD-E24EC19376B3}"/>
              </a:ext>
            </a:extLst>
          </p:cNvPr>
          <p:cNvSpPr/>
          <p:nvPr/>
        </p:nvSpPr>
        <p:spPr>
          <a:xfrm>
            <a:off x="5866347" y="3775498"/>
            <a:ext cx="475169" cy="3856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Right 48">
            <a:extLst>
              <a:ext uri="{FF2B5EF4-FFF2-40B4-BE49-F238E27FC236}">
                <a16:creationId xmlns:a16="http://schemas.microsoft.com/office/drawing/2014/main" id="{B781923B-CD8A-B7ED-264C-98ECD27ED5BC}"/>
              </a:ext>
            </a:extLst>
          </p:cNvPr>
          <p:cNvSpPr/>
          <p:nvPr/>
        </p:nvSpPr>
        <p:spPr>
          <a:xfrm rot="5400000">
            <a:off x="5483470" y="4138025"/>
            <a:ext cx="475169" cy="3856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Right 49">
            <a:extLst>
              <a:ext uri="{FF2B5EF4-FFF2-40B4-BE49-F238E27FC236}">
                <a16:creationId xmlns:a16="http://schemas.microsoft.com/office/drawing/2014/main" id="{C1FCCE59-B36F-A7EF-718E-8C6C4440A46B}"/>
              </a:ext>
            </a:extLst>
          </p:cNvPr>
          <p:cNvSpPr/>
          <p:nvPr/>
        </p:nvSpPr>
        <p:spPr>
          <a:xfrm rot="10800000">
            <a:off x="5118634" y="3775607"/>
            <a:ext cx="475169" cy="3856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Right 50">
            <a:extLst>
              <a:ext uri="{FF2B5EF4-FFF2-40B4-BE49-F238E27FC236}">
                <a16:creationId xmlns:a16="http://schemas.microsoft.com/office/drawing/2014/main" id="{AEA9C9B4-92A4-B2E9-8294-0158544CADAD}"/>
              </a:ext>
            </a:extLst>
          </p:cNvPr>
          <p:cNvSpPr/>
          <p:nvPr/>
        </p:nvSpPr>
        <p:spPr>
          <a:xfrm rot="16200000">
            <a:off x="5483191" y="3380797"/>
            <a:ext cx="475169" cy="3856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2957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BFAA0-45FA-531D-7D02-399CF31B5297}"/>
            </a:ext>
          </a:extLst>
        </p:cNvPr>
        <p:cNvGrpSpPr/>
        <p:nvPr/>
      </p:nvGrpSpPr>
      <p:grpSpPr>
        <a:xfrm>
          <a:off x="0" y="0"/>
          <a:ext cx="0" cy="0"/>
          <a:chOff x="0" y="0"/>
          <a:chExt cx="0" cy="0"/>
        </a:xfrm>
      </p:grpSpPr>
      <p:pic>
        <p:nvPicPr>
          <p:cNvPr id="17" name="Picture 16" descr="A circular green line in a black background&#10;&#10;Description automatically generated">
            <a:extLst>
              <a:ext uri="{FF2B5EF4-FFF2-40B4-BE49-F238E27FC236}">
                <a16:creationId xmlns:a16="http://schemas.microsoft.com/office/drawing/2014/main" id="{D5F2E28D-9185-E0C7-9F03-7D302B0A076F}"/>
              </a:ext>
            </a:extLst>
          </p:cNvPr>
          <p:cNvPicPr>
            <a:picLocks noChangeAspect="1"/>
          </p:cNvPicPr>
          <p:nvPr/>
        </p:nvPicPr>
        <p:blipFill>
          <a:blip r:embed="rId3"/>
          <a:stretch>
            <a:fillRect/>
          </a:stretch>
        </p:blipFill>
        <p:spPr>
          <a:xfrm>
            <a:off x="2898648" y="1133856"/>
            <a:ext cx="6400800" cy="5668886"/>
          </a:xfrm>
          <a:prstGeom prst="rect">
            <a:avLst/>
          </a:prstGeom>
        </p:spPr>
      </p:pic>
      <p:pic>
        <p:nvPicPr>
          <p:cNvPr id="19" name="Picture 18" descr="A circular blue line pattern&#10;&#10;Description automatically generated with medium confidence">
            <a:extLst>
              <a:ext uri="{FF2B5EF4-FFF2-40B4-BE49-F238E27FC236}">
                <a16:creationId xmlns:a16="http://schemas.microsoft.com/office/drawing/2014/main" id="{1CE473E7-C643-62D9-239B-BA59BE2C98DE}"/>
              </a:ext>
            </a:extLst>
          </p:cNvPr>
          <p:cNvPicPr>
            <a:picLocks noChangeAspect="1"/>
          </p:cNvPicPr>
          <p:nvPr/>
        </p:nvPicPr>
        <p:blipFill>
          <a:blip r:embed="rId4"/>
          <a:stretch>
            <a:fillRect/>
          </a:stretch>
        </p:blipFill>
        <p:spPr>
          <a:xfrm>
            <a:off x="2898648" y="1133856"/>
            <a:ext cx="6400800" cy="5653463"/>
          </a:xfrm>
          <a:prstGeom prst="rect">
            <a:avLst/>
          </a:prstGeom>
        </p:spPr>
      </p:pic>
      <p:sp>
        <p:nvSpPr>
          <p:cNvPr id="4" name="Text Placeholder 3">
            <a:extLst>
              <a:ext uri="{FF2B5EF4-FFF2-40B4-BE49-F238E27FC236}">
                <a16:creationId xmlns:a16="http://schemas.microsoft.com/office/drawing/2014/main" id="{BA733DC6-34D4-0252-81BE-891775B588EC}"/>
              </a:ext>
            </a:extLst>
          </p:cNvPr>
          <p:cNvSpPr>
            <a:spLocks noGrp="1"/>
          </p:cNvSpPr>
          <p:nvPr>
            <p:ph type="body" sz="quarter" idx="14"/>
          </p:nvPr>
        </p:nvSpPr>
        <p:spPr/>
        <p:txBody>
          <a:bodyPr/>
          <a:lstStyle/>
          <a:p>
            <a:endParaRPr lang="en-US"/>
          </a:p>
        </p:txBody>
      </p:sp>
      <p:pic>
        <p:nvPicPr>
          <p:cNvPr id="8" name="Picture 7" descr="A circular object with letters and numbers&#10;&#10;Description automatically generated">
            <a:extLst>
              <a:ext uri="{FF2B5EF4-FFF2-40B4-BE49-F238E27FC236}">
                <a16:creationId xmlns:a16="http://schemas.microsoft.com/office/drawing/2014/main" id="{261FD1CA-BD7C-270D-87A4-6D0CB42BE828}"/>
              </a:ext>
            </a:extLst>
          </p:cNvPr>
          <p:cNvPicPr>
            <a:picLocks noChangeAspect="1"/>
          </p:cNvPicPr>
          <p:nvPr/>
        </p:nvPicPr>
        <p:blipFill>
          <a:blip r:embed="rId5"/>
          <a:stretch>
            <a:fillRect/>
          </a:stretch>
        </p:blipFill>
        <p:spPr>
          <a:xfrm>
            <a:off x="2898648" y="1133856"/>
            <a:ext cx="6400800" cy="5653463"/>
          </a:xfrm>
          <a:prstGeom prst="rect">
            <a:avLst/>
          </a:prstGeom>
        </p:spPr>
      </p:pic>
      <p:pic>
        <p:nvPicPr>
          <p:cNvPr id="5" name="Picture 4" descr="A circular red line with black background&#10;&#10;Description automatically generated">
            <a:extLst>
              <a:ext uri="{FF2B5EF4-FFF2-40B4-BE49-F238E27FC236}">
                <a16:creationId xmlns:a16="http://schemas.microsoft.com/office/drawing/2014/main" id="{8647F97F-5F81-88FD-91CD-4026FC7B9DB0}"/>
              </a:ext>
            </a:extLst>
          </p:cNvPr>
          <p:cNvPicPr>
            <a:picLocks noChangeAspect="1"/>
          </p:cNvPicPr>
          <p:nvPr/>
        </p:nvPicPr>
        <p:blipFill>
          <a:blip r:embed="rId6"/>
          <a:stretch>
            <a:fillRect/>
          </a:stretch>
        </p:blipFill>
        <p:spPr>
          <a:xfrm>
            <a:off x="2898648" y="1133856"/>
            <a:ext cx="6400800" cy="5641266"/>
          </a:xfrm>
          <a:prstGeom prst="rect">
            <a:avLst/>
          </a:prstGeom>
        </p:spPr>
      </p:pic>
      <p:sp>
        <p:nvSpPr>
          <p:cNvPr id="2" name="Title 1">
            <a:extLst>
              <a:ext uri="{FF2B5EF4-FFF2-40B4-BE49-F238E27FC236}">
                <a16:creationId xmlns:a16="http://schemas.microsoft.com/office/drawing/2014/main" id="{4FD33722-CEF2-E236-60F3-409A37311BF0}"/>
              </a:ext>
            </a:extLst>
          </p:cNvPr>
          <p:cNvSpPr>
            <a:spLocks noGrp="1"/>
          </p:cNvSpPr>
          <p:nvPr>
            <p:ph type="title"/>
          </p:nvPr>
        </p:nvSpPr>
        <p:spPr/>
        <p:txBody>
          <a:bodyPr/>
          <a:lstStyle/>
          <a:p>
            <a:r>
              <a:rPr lang="en-US" dirty="0"/>
              <a:t>DC Stepper Motor</a:t>
            </a:r>
          </a:p>
        </p:txBody>
      </p:sp>
      <p:cxnSp>
        <p:nvCxnSpPr>
          <p:cNvPr id="20" name="Straight Arrow Connector 19">
            <a:extLst>
              <a:ext uri="{FF2B5EF4-FFF2-40B4-BE49-F238E27FC236}">
                <a16:creationId xmlns:a16="http://schemas.microsoft.com/office/drawing/2014/main" id="{A09EB975-D1A5-63CF-C27F-4D060D7D42AB}"/>
              </a:ext>
            </a:extLst>
          </p:cNvPr>
          <p:cNvCxnSpPr/>
          <p:nvPr/>
        </p:nvCxnSpPr>
        <p:spPr>
          <a:xfrm flipH="1">
            <a:off x="9061863" y="4093241"/>
            <a:ext cx="475169"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74F8649-BDB7-8567-D2A7-13438F43BE26}"/>
              </a:ext>
            </a:extLst>
          </p:cNvPr>
          <p:cNvSpPr txBox="1"/>
          <p:nvPr/>
        </p:nvSpPr>
        <p:spPr>
          <a:xfrm>
            <a:off x="9537032" y="3862408"/>
            <a:ext cx="285555" cy="461665"/>
          </a:xfrm>
          <a:prstGeom prst="rect">
            <a:avLst/>
          </a:prstGeom>
          <a:noFill/>
        </p:spPr>
        <p:txBody>
          <a:bodyPr wrap="square" rtlCol="0">
            <a:spAutoFit/>
          </a:bodyPr>
          <a:lstStyle/>
          <a:p>
            <a:r>
              <a:rPr lang="en-US" sz="2400" i="1" dirty="0">
                <a:solidFill>
                  <a:schemeClr val="bg1"/>
                </a:solidFill>
                <a:latin typeface="Amasis MT Pro Medium" panose="02040604050005020304" pitchFamily="18" charset="0"/>
              </a:rPr>
              <a:t>I</a:t>
            </a:r>
          </a:p>
        </p:txBody>
      </p:sp>
      <p:cxnSp>
        <p:nvCxnSpPr>
          <p:cNvPr id="22" name="Straight Arrow Connector 21">
            <a:extLst>
              <a:ext uri="{FF2B5EF4-FFF2-40B4-BE49-F238E27FC236}">
                <a16:creationId xmlns:a16="http://schemas.microsoft.com/office/drawing/2014/main" id="{3222B625-2D33-7BEA-E472-8A4CE5CB8CCC}"/>
              </a:ext>
            </a:extLst>
          </p:cNvPr>
          <p:cNvCxnSpPr>
            <a:cxnSpLocks/>
          </p:cNvCxnSpPr>
          <p:nvPr/>
        </p:nvCxnSpPr>
        <p:spPr>
          <a:xfrm rot="10800000" flipH="1">
            <a:off x="9334407" y="3789160"/>
            <a:ext cx="475169"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6344BDE-7C92-77E6-3527-97F308444E42}"/>
              </a:ext>
            </a:extLst>
          </p:cNvPr>
          <p:cNvSpPr txBox="1"/>
          <p:nvPr/>
        </p:nvSpPr>
        <p:spPr>
          <a:xfrm>
            <a:off x="8180773" y="3105127"/>
            <a:ext cx="373820" cy="584775"/>
          </a:xfrm>
          <a:prstGeom prst="rect">
            <a:avLst/>
          </a:prstGeom>
          <a:noFill/>
        </p:spPr>
        <p:txBody>
          <a:bodyPr wrap="none" rtlCol="0">
            <a:spAutoFit/>
          </a:bodyPr>
          <a:lstStyle/>
          <a:p>
            <a:r>
              <a:rPr lang="en-US" sz="3200" dirty="0">
                <a:solidFill>
                  <a:srgbClr val="FF0000"/>
                </a:solidFill>
              </a:rPr>
              <a:t>S</a:t>
            </a:r>
          </a:p>
        </p:txBody>
      </p:sp>
      <p:sp>
        <p:nvSpPr>
          <p:cNvPr id="32" name="TextBox 31">
            <a:extLst>
              <a:ext uri="{FF2B5EF4-FFF2-40B4-BE49-F238E27FC236}">
                <a16:creationId xmlns:a16="http://schemas.microsoft.com/office/drawing/2014/main" id="{A3A3E266-3B59-22BE-4679-15ED5C9FD2BF}"/>
              </a:ext>
            </a:extLst>
          </p:cNvPr>
          <p:cNvSpPr txBox="1"/>
          <p:nvPr/>
        </p:nvSpPr>
        <p:spPr>
          <a:xfrm>
            <a:off x="6980808" y="1332552"/>
            <a:ext cx="373820" cy="584775"/>
          </a:xfrm>
          <a:prstGeom prst="rect">
            <a:avLst/>
          </a:prstGeom>
          <a:noFill/>
        </p:spPr>
        <p:txBody>
          <a:bodyPr wrap="none" rtlCol="0">
            <a:spAutoFit/>
          </a:bodyPr>
          <a:lstStyle/>
          <a:p>
            <a:r>
              <a:rPr lang="en-US" sz="3200" dirty="0">
                <a:solidFill>
                  <a:srgbClr val="FF0000"/>
                </a:solidFill>
              </a:rPr>
              <a:t>S</a:t>
            </a:r>
          </a:p>
        </p:txBody>
      </p:sp>
      <p:sp>
        <p:nvSpPr>
          <p:cNvPr id="33" name="TextBox 32">
            <a:extLst>
              <a:ext uri="{FF2B5EF4-FFF2-40B4-BE49-F238E27FC236}">
                <a16:creationId xmlns:a16="http://schemas.microsoft.com/office/drawing/2014/main" id="{C9773495-6D98-3B62-7294-A79E78983C98}"/>
              </a:ext>
            </a:extLst>
          </p:cNvPr>
          <p:cNvSpPr txBox="1"/>
          <p:nvPr/>
        </p:nvSpPr>
        <p:spPr>
          <a:xfrm>
            <a:off x="4972041" y="964129"/>
            <a:ext cx="373820" cy="584775"/>
          </a:xfrm>
          <a:prstGeom prst="rect">
            <a:avLst/>
          </a:prstGeom>
          <a:noFill/>
        </p:spPr>
        <p:txBody>
          <a:bodyPr wrap="none" rtlCol="0">
            <a:spAutoFit/>
          </a:bodyPr>
          <a:lstStyle/>
          <a:p>
            <a:r>
              <a:rPr lang="en-US" sz="3200" dirty="0">
                <a:solidFill>
                  <a:srgbClr val="FF0000"/>
                </a:solidFill>
              </a:rPr>
              <a:t>S</a:t>
            </a:r>
          </a:p>
        </p:txBody>
      </p:sp>
      <p:sp>
        <p:nvSpPr>
          <p:cNvPr id="34" name="TextBox 33">
            <a:extLst>
              <a:ext uri="{FF2B5EF4-FFF2-40B4-BE49-F238E27FC236}">
                <a16:creationId xmlns:a16="http://schemas.microsoft.com/office/drawing/2014/main" id="{2C55BFA2-6494-6AFB-99EF-694277715D21}"/>
              </a:ext>
            </a:extLst>
          </p:cNvPr>
          <p:cNvSpPr txBox="1"/>
          <p:nvPr/>
        </p:nvSpPr>
        <p:spPr>
          <a:xfrm>
            <a:off x="3181165" y="2105520"/>
            <a:ext cx="373820" cy="584775"/>
          </a:xfrm>
          <a:prstGeom prst="rect">
            <a:avLst/>
          </a:prstGeom>
          <a:noFill/>
        </p:spPr>
        <p:txBody>
          <a:bodyPr wrap="none" rtlCol="0">
            <a:spAutoFit/>
          </a:bodyPr>
          <a:lstStyle/>
          <a:p>
            <a:r>
              <a:rPr lang="en-US" sz="3200" dirty="0">
                <a:solidFill>
                  <a:srgbClr val="FF0000"/>
                </a:solidFill>
              </a:rPr>
              <a:t>S</a:t>
            </a:r>
          </a:p>
        </p:txBody>
      </p:sp>
      <p:sp>
        <p:nvSpPr>
          <p:cNvPr id="35" name="TextBox 34">
            <a:extLst>
              <a:ext uri="{FF2B5EF4-FFF2-40B4-BE49-F238E27FC236}">
                <a16:creationId xmlns:a16="http://schemas.microsoft.com/office/drawing/2014/main" id="{23C7A7BA-DABE-D611-EC00-8340FDAA9FA0}"/>
              </a:ext>
            </a:extLst>
          </p:cNvPr>
          <p:cNvSpPr txBox="1"/>
          <p:nvPr/>
        </p:nvSpPr>
        <p:spPr>
          <a:xfrm>
            <a:off x="2798123" y="4171927"/>
            <a:ext cx="373820" cy="584775"/>
          </a:xfrm>
          <a:prstGeom prst="rect">
            <a:avLst/>
          </a:prstGeom>
          <a:noFill/>
        </p:spPr>
        <p:txBody>
          <a:bodyPr wrap="none" rtlCol="0">
            <a:spAutoFit/>
          </a:bodyPr>
          <a:lstStyle/>
          <a:p>
            <a:r>
              <a:rPr lang="en-US" sz="3200" dirty="0">
                <a:solidFill>
                  <a:srgbClr val="FF0000"/>
                </a:solidFill>
              </a:rPr>
              <a:t>S</a:t>
            </a:r>
          </a:p>
        </p:txBody>
      </p:sp>
      <p:sp>
        <p:nvSpPr>
          <p:cNvPr id="36" name="TextBox 35">
            <a:extLst>
              <a:ext uri="{FF2B5EF4-FFF2-40B4-BE49-F238E27FC236}">
                <a16:creationId xmlns:a16="http://schemas.microsoft.com/office/drawing/2014/main" id="{06DA649A-EEB8-60C7-77AF-AC81592893C8}"/>
              </a:ext>
            </a:extLst>
          </p:cNvPr>
          <p:cNvSpPr txBox="1"/>
          <p:nvPr/>
        </p:nvSpPr>
        <p:spPr>
          <a:xfrm>
            <a:off x="3962400" y="5931678"/>
            <a:ext cx="373820" cy="584775"/>
          </a:xfrm>
          <a:prstGeom prst="rect">
            <a:avLst/>
          </a:prstGeom>
          <a:noFill/>
        </p:spPr>
        <p:txBody>
          <a:bodyPr wrap="none" rtlCol="0">
            <a:spAutoFit/>
          </a:bodyPr>
          <a:lstStyle/>
          <a:p>
            <a:r>
              <a:rPr lang="en-US" sz="3200" dirty="0">
                <a:solidFill>
                  <a:srgbClr val="FF0000"/>
                </a:solidFill>
              </a:rPr>
              <a:t>S</a:t>
            </a:r>
          </a:p>
        </p:txBody>
      </p:sp>
      <p:sp>
        <p:nvSpPr>
          <p:cNvPr id="37" name="TextBox 36">
            <a:extLst>
              <a:ext uri="{FF2B5EF4-FFF2-40B4-BE49-F238E27FC236}">
                <a16:creationId xmlns:a16="http://schemas.microsoft.com/office/drawing/2014/main" id="{FBB9BA3B-6500-3646-1DB8-CC0EE305E3E2}"/>
              </a:ext>
            </a:extLst>
          </p:cNvPr>
          <p:cNvSpPr txBox="1"/>
          <p:nvPr/>
        </p:nvSpPr>
        <p:spPr>
          <a:xfrm>
            <a:off x="6080760" y="6321803"/>
            <a:ext cx="373820" cy="584775"/>
          </a:xfrm>
          <a:prstGeom prst="rect">
            <a:avLst/>
          </a:prstGeom>
          <a:noFill/>
        </p:spPr>
        <p:txBody>
          <a:bodyPr wrap="none" rtlCol="0">
            <a:spAutoFit/>
          </a:bodyPr>
          <a:lstStyle/>
          <a:p>
            <a:r>
              <a:rPr lang="en-US" sz="3200" dirty="0">
                <a:solidFill>
                  <a:srgbClr val="FF0000"/>
                </a:solidFill>
              </a:rPr>
              <a:t>S</a:t>
            </a:r>
          </a:p>
        </p:txBody>
      </p:sp>
      <p:sp>
        <p:nvSpPr>
          <p:cNvPr id="38" name="TextBox 37">
            <a:extLst>
              <a:ext uri="{FF2B5EF4-FFF2-40B4-BE49-F238E27FC236}">
                <a16:creationId xmlns:a16="http://schemas.microsoft.com/office/drawing/2014/main" id="{45186448-6270-0DD7-D9DB-5F4F47276149}"/>
              </a:ext>
            </a:extLst>
          </p:cNvPr>
          <p:cNvSpPr txBox="1"/>
          <p:nvPr/>
        </p:nvSpPr>
        <p:spPr>
          <a:xfrm>
            <a:off x="7828626" y="5185461"/>
            <a:ext cx="373820" cy="584775"/>
          </a:xfrm>
          <a:prstGeom prst="rect">
            <a:avLst/>
          </a:prstGeom>
          <a:noFill/>
        </p:spPr>
        <p:txBody>
          <a:bodyPr wrap="none" rtlCol="0">
            <a:spAutoFit/>
          </a:bodyPr>
          <a:lstStyle/>
          <a:p>
            <a:r>
              <a:rPr lang="en-US" sz="3200" dirty="0">
                <a:solidFill>
                  <a:srgbClr val="FF0000"/>
                </a:solidFill>
              </a:rPr>
              <a:t>S</a:t>
            </a:r>
          </a:p>
        </p:txBody>
      </p:sp>
      <p:sp>
        <p:nvSpPr>
          <p:cNvPr id="39" name="TextBox 38">
            <a:extLst>
              <a:ext uri="{FF2B5EF4-FFF2-40B4-BE49-F238E27FC236}">
                <a16:creationId xmlns:a16="http://schemas.microsoft.com/office/drawing/2014/main" id="{6048D430-BE73-26BC-BDC9-097F89BC8628}"/>
              </a:ext>
            </a:extLst>
          </p:cNvPr>
          <p:cNvSpPr txBox="1"/>
          <p:nvPr/>
        </p:nvSpPr>
        <p:spPr>
          <a:xfrm>
            <a:off x="7816239" y="2105519"/>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0" name="TextBox 39">
            <a:extLst>
              <a:ext uri="{FF2B5EF4-FFF2-40B4-BE49-F238E27FC236}">
                <a16:creationId xmlns:a16="http://schemas.microsoft.com/office/drawing/2014/main" id="{A1E89E34-9DEC-4EAF-82D4-1720FF96D39A}"/>
              </a:ext>
            </a:extLst>
          </p:cNvPr>
          <p:cNvSpPr txBox="1"/>
          <p:nvPr/>
        </p:nvSpPr>
        <p:spPr>
          <a:xfrm>
            <a:off x="6062503" y="964129"/>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1" name="TextBox 40">
            <a:extLst>
              <a:ext uri="{FF2B5EF4-FFF2-40B4-BE49-F238E27FC236}">
                <a16:creationId xmlns:a16="http://schemas.microsoft.com/office/drawing/2014/main" id="{0EE678AF-AF7A-3846-276B-03BB2105486E}"/>
              </a:ext>
            </a:extLst>
          </p:cNvPr>
          <p:cNvSpPr txBox="1"/>
          <p:nvPr/>
        </p:nvSpPr>
        <p:spPr>
          <a:xfrm>
            <a:off x="3979127" y="1345715"/>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2" name="TextBox 41">
            <a:extLst>
              <a:ext uri="{FF2B5EF4-FFF2-40B4-BE49-F238E27FC236}">
                <a16:creationId xmlns:a16="http://schemas.microsoft.com/office/drawing/2014/main" id="{BEC501F3-1DA1-2845-D461-331291E95241}"/>
              </a:ext>
            </a:extLst>
          </p:cNvPr>
          <p:cNvSpPr txBox="1"/>
          <p:nvPr/>
        </p:nvSpPr>
        <p:spPr>
          <a:xfrm>
            <a:off x="2798123" y="3129083"/>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3" name="TextBox 42">
            <a:extLst>
              <a:ext uri="{FF2B5EF4-FFF2-40B4-BE49-F238E27FC236}">
                <a16:creationId xmlns:a16="http://schemas.microsoft.com/office/drawing/2014/main" id="{AAACBB3F-6600-D627-6F3F-F7913437FD7E}"/>
              </a:ext>
            </a:extLst>
          </p:cNvPr>
          <p:cNvSpPr txBox="1"/>
          <p:nvPr/>
        </p:nvSpPr>
        <p:spPr>
          <a:xfrm>
            <a:off x="3247285" y="5233045"/>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4" name="TextBox 43">
            <a:extLst>
              <a:ext uri="{FF2B5EF4-FFF2-40B4-BE49-F238E27FC236}">
                <a16:creationId xmlns:a16="http://schemas.microsoft.com/office/drawing/2014/main" id="{C99C617A-C55E-2BFE-BBA7-113421CAE7F2}"/>
              </a:ext>
            </a:extLst>
          </p:cNvPr>
          <p:cNvSpPr txBox="1"/>
          <p:nvPr/>
        </p:nvSpPr>
        <p:spPr>
          <a:xfrm>
            <a:off x="5009712" y="6321803"/>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5" name="TextBox 44">
            <a:extLst>
              <a:ext uri="{FF2B5EF4-FFF2-40B4-BE49-F238E27FC236}">
                <a16:creationId xmlns:a16="http://schemas.microsoft.com/office/drawing/2014/main" id="{5F577E49-A5CB-8386-C335-46D9D25A64DA}"/>
              </a:ext>
            </a:extLst>
          </p:cNvPr>
          <p:cNvSpPr txBox="1"/>
          <p:nvPr/>
        </p:nvSpPr>
        <p:spPr>
          <a:xfrm>
            <a:off x="7059814" y="5911072"/>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6" name="TextBox 45">
            <a:extLst>
              <a:ext uri="{FF2B5EF4-FFF2-40B4-BE49-F238E27FC236}">
                <a16:creationId xmlns:a16="http://schemas.microsoft.com/office/drawing/2014/main" id="{2392ADD5-F883-9B1B-A529-F7C423E3A315}"/>
              </a:ext>
            </a:extLst>
          </p:cNvPr>
          <p:cNvSpPr txBox="1"/>
          <p:nvPr/>
        </p:nvSpPr>
        <p:spPr>
          <a:xfrm>
            <a:off x="8218444" y="4145294"/>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7" name="Arrow: Right 46">
            <a:extLst>
              <a:ext uri="{FF2B5EF4-FFF2-40B4-BE49-F238E27FC236}">
                <a16:creationId xmlns:a16="http://schemas.microsoft.com/office/drawing/2014/main" id="{2AE4A1B4-F82A-6AE8-364C-953FC3CDAD8F}"/>
              </a:ext>
            </a:extLst>
          </p:cNvPr>
          <p:cNvSpPr/>
          <p:nvPr/>
        </p:nvSpPr>
        <p:spPr>
          <a:xfrm flipH="1">
            <a:off x="5866347" y="3775498"/>
            <a:ext cx="475169" cy="3856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Right 48">
            <a:extLst>
              <a:ext uri="{FF2B5EF4-FFF2-40B4-BE49-F238E27FC236}">
                <a16:creationId xmlns:a16="http://schemas.microsoft.com/office/drawing/2014/main" id="{166CA682-31E9-AB27-2E13-A702F41883AD}"/>
              </a:ext>
            </a:extLst>
          </p:cNvPr>
          <p:cNvSpPr/>
          <p:nvPr/>
        </p:nvSpPr>
        <p:spPr>
          <a:xfrm rot="16200000" flipV="1">
            <a:off x="5483470" y="4138025"/>
            <a:ext cx="475169" cy="3856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Right 49">
            <a:extLst>
              <a:ext uri="{FF2B5EF4-FFF2-40B4-BE49-F238E27FC236}">
                <a16:creationId xmlns:a16="http://schemas.microsoft.com/office/drawing/2014/main" id="{7B8A8125-48DA-8330-D247-A7EA5604093D}"/>
              </a:ext>
            </a:extLst>
          </p:cNvPr>
          <p:cNvSpPr/>
          <p:nvPr/>
        </p:nvSpPr>
        <p:spPr>
          <a:xfrm rot="10800000" flipH="1">
            <a:off x="5118634" y="3775607"/>
            <a:ext cx="475169" cy="3856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Right 50">
            <a:extLst>
              <a:ext uri="{FF2B5EF4-FFF2-40B4-BE49-F238E27FC236}">
                <a16:creationId xmlns:a16="http://schemas.microsoft.com/office/drawing/2014/main" id="{667A8BDF-09B1-0539-4D67-DBAD4A9C3D1A}"/>
              </a:ext>
            </a:extLst>
          </p:cNvPr>
          <p:cNvSpPr/>
          <p:nvPr/>
        </p:nvSpPr>
        <p:spPr>
          <a:xfrm rot="5400000" flipV="1">
            <a:off x="5483191" y="3380797"/>
            <a:ext cx="475169" cy="3856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775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BA758-4A7D-7EC9-28D5-EB97AF1A10F6}"/>
            </a:ext>
          </a:extLst>
        </p:cNvPr>
        <p:cNvGrpSpPr/>
        <p:nvPr/>
      </p:nvGrpSpPr>
      <p:grpSpPr>
        <a:xfrm>
          <a:off x="0" y="0"/>
          <a:ext cx="0" cy="0"/>
          <a:chOff x="0" y="0"/>
          <a:chExt cx="0" cy="0"/>
        </a:xfrm>
      </p:grpSpPr>
      <p:pic>
        <p:nvPicPr>
          <p:cNvPr id="9" name="Picture 8" descr="A circular blue line pattern&#10;&#10;Description automatically generated with medium confidence">
            <a:extLst>
              <a:ext uri="{FF2B5EF4-FFF2-40B4-BE49-F238E27FC236}">
                <a16:creationId xmlns:a16="http://schemas.microsoft.com/office/drawing/2014/main" id="{D1C5C694-01CC-3904-E143-76BC87B7DBC5}"/>
              </a:ext>
            </a:extLst>
          </p:cNvPr>
          <p:cNvPicPr>
            <a:picLocks noChangeAspect="1"/>
          </p:cNvPicPr>
          <p:nvPr/>
        </p:nvPicPr>
        <p:blipFill>
          <a:blip r:embed="rId3"/>
          <a:stretch>
            <a:fillRect/>
          </a:stretch>
        </p:blipFill>
        <p:spPr>
          <a:xfrm>
            <a:off x="2898648" y="1133856"/>
            <a:ext cx="6400800" cy="5653463"/>
          </a:xfrm>
          <a:prstGeom prst="rect">
            <a:avLst/>
          </a:prstGeom>
        </p:spPr>
      </p:pic>
      <p:pic>
        <p:nvPicPr>
          <p:cNvPr id="13" name="Picture 12" descr="A circular red line on a black background&#10;&#10;Description automatically generated">
            <a:extLst>
              <a:ext uri="{FF2B5EF4-FFF2-40B4-BE49-F238E27FC236}">
                <a16:creationId xmlns:a16="http://schemas.microsoft.com/office/drawing/2014/main" id="{1768176A-9CE7-E456-B85C-B9AAA293618F}"/>
              </a:ext>
            </a:extLst>
          </p:cNvPr>
          <p:cNvPicPr>
            <a:picLocks noChangeAspect="1"/>
          </p:cNvPicPr>
          <p:nvPr/>
        </p:nvPicPr>
        <p:blipFill>
          <a:blip r:embed="rId4"/>
          <a:stretch>
            <a:fillRect/>
          </a:stretch>
        </p:blipFill>
        <p:spPr>
          <a:xfrm>
            <a:off x="2898648" y="1133856"/>
            <a:ext cx="6400800" cy="5641266"/>
          </a:xfrm>
          <a:prstGeom prst="rect">
            <a:avLst/>
          </a:prstGeom>
        </p:spPr>
      </p:pic>
      <p:pic>
        <p:nvPicPr>
          <p:cNvPr id="15" name="Picture 14" descr="A green line in a circle&#10;&#10;Description automatically generated">
            <a:extLst>
              <a:ext uri="{FF2B5EF4-FFF2-40B4-BE49-F238E27FC236}">
                <a16:creationId xmlns:a16="http://schemas.microsoft.com/office/drawing/2014/main" id="{0DBFDBE0-EAFF-317D-EF78-D4DF5AE7E938}"/>
              </a:ext>
            </a:extLst>
          </p:cNvPr>
          <p:cNvPicPr>
            <a:picLocks noChangeAspect="1"/>
          </p:cNvPicPr>
          <p:nvPr/>
        </p:nvPicPr>
        <p:blipFill>
          <a:blip r:embed="rId5"/>
          <a:stretch>
            <a:fillRect/>
          </a:stretch>
        </p:blipFill>
        <p:spPr>
          <a:xfrm>
            <a:off x="2898648" y="1133856"/>
            <a:ext cx="6400800" cy="5668886"/>
          </a:xfrm>
          <a:prstGeom prst="rect">
            <a:avLst/>
          </a:prstGeom>
        </p:spPr>
      </p:pic>
      <p:sp>
        <p:nvSpPr>
          <p:cNvPr id="4" name="Text Placeholder 3">
            <a:extLst>
              <a:ext uri="{FF2B5EF4-FFF2-40B4-BE49-F238E27FC236}">
                <a16:creationId xmlns:a16="http://schemas.microsoft.com/office/drawing/2014/main" id="{4721C8F9-D540-B8B4-0C5B-C92A9C5E55D9}"/>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E4564B6F-A6F8-57C6-E471-A73FA7034825}"/>
              </a:ext>
            </a:extLst>
          </p:cNvPr>
          <p:cNvSpPr>
            <a:spLocks noGrp="1"/>
          </p:cNvSpPr>
          <p:nvPr>
            <p:ph type="title"/>
          </p:nvPr>
        </p:nvSpPr>
        <p:spPr/>
        <p:txBody>
          <a:bodyPr/>
          <a:lstStyle/>
          <a:p>
            <a:r>
              <a:rPr lang="en-US" dirty="0"/>
              <a:t>DC Stepper Motor</a:t>
            </a:r>
          </a:p>
        </p:txBody>
      </p:sp>
      <p:cxnSp>
        <p:nvCxnSpPr>
          <p:cNvPr id="20" name="Straight Arrow Connector 19">
            <a:extLst>
              <a:ext uri="{FF2B5EF4-FFF2-40B4-BE49-F238E27FC236}">
                <a16:creationId xmlns:a16="http://schemas.microsoft.com/office/drawing/2014/main" id="{986FE64D-B562-B637-7DD4-B07F39C2BF65}"/>
              </a:ext>
            </a:extLst>
          </p:cNvPr>
          <p:cNvCxnSpPr>
            <a:cxnSpLocks/>
          </p:cNvCxnSpPr>
          <p:nvPr/>
        </p:nvCxnSpPr>
        <p:spPr>
          <a:xfrm flipH="1">
            <a:off x="8708030" y="2244658"/>
            <a:ext cx="381865" cy="19581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666920A-745A-9E84-4837-5962D2EE5C33}"/>
              </a:ext>
            </a:extLst>
          </p:cNvPr>
          <p:cNvSpPr txBox="1"/>
          <p:nvPr/>
        </p:nvSpPr>
        <p:spPr>
          <a:xfrm>
            <a:off x="9093479" y="1997754"/>
            <a:ext cx="285555" cy="461665"/>
          </a:xfrm>
          <a:prstGeom prst="rect">
            <a:avLst/>
          </a:prstGeom>
          <a:noFill/>
        </p:spPr>
        <p:txBody>
          <a:bodyPr wrap="square" rtlCol="0">
            <a:spAutoFit/>
          </a:bodyPr>
          <a:lstStyle/>
          <a:p>
            <a:r>
              <a:rPr lang="en-US" sz="2400" i="1" dirty="0">
                <a:solidFill>
                  <a:schemeClr val="bg1"/>
                </a:solidFill>
                <a:latin typeface="Amasis MT Pro Medium" panose="02040604050005020304" pitchFamily="18" charset="0"/>
              </a:rPr>
              <a:t>I</a:t>
            </a:r>
          </a:p>
        </p:txBody>
      </p:sp>
      <p:cxnSp>
        <p:nvCxnSpPr>
          <p:cNvPr id="22" name="Straight Arrow Connector 21">
            <a:extLst>
              <a:ext uri="{FF2B5EF4-FFF2-40B4-BE49-F238E27FC236}">
                <a16:creationId xmlns:a16="http://schemas.microsoft.com/office/drawing/2014/main" id="{ABFADC0F-1466-D57A-26E2-50B66D431BF8}"/>
              </a:ext>
            </a:extLst>
          </p:cNvPr>
          <p:cNvCxnSpPr>
            <a:cxnSpLocks/>
          </p:cNvCxnSpPr>
          <p:nvPr/>
        </p:nvCxnSpPr>
        <p:spPr>
          <a:xfrm flipV="1">
            <a:off x="8803368" y="1785228"/>
            <a:ext cx="346039" cy="23352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D8218B0-9DA4-6B44-BA84-C6D03D88A230}"/>
              </a:ext>
            </a:extLst>
          </p:cNvPr>
          <p:cNvSpPr txBox="1"/>
          <p:nvPr/>
        </p:nvSpPr>
        <p:spPr>
          <a:xfrm>
            <a:off x="7606206" y="1811505"/>
            <a:ext cx="373820" cy="584775"/>
          </a:xfrm>
          <a:prstGeom prst="rect">
            <a:avLst/>
          </a:prstGeom>
          <a:noFill/>
        </p:spPr>
        <p:txBody>
          <a:bodyPr wrap="none" rtlCol="0">
            <a:spAutoFit/>
          </a:bodyPr>
          <a:lstStyle/>
          <a:p>
            <a:r>
              <a:rPr lang="en-US" sz="3200" dirty="0">
                <a:solidFill>
                  <a:srgbClr val="FF0000"/>
                </a:solidFill>
              </a:rPr>
              <a:t>S</a:t>
            </a:r>
          </a:p>
        </p:txBody>
      </p:sp>
      <p:sp>
        <p:nvSpPr>
          <p:cNvPr id="32" name="TextBox 31">
            <a:extLst>
              <a:ext uri="{FF2B5EF4-FFF2-40B4-BE49-F238E27FC236}">
                <a16:creationId xmlns:a16="http://schemas.microsoft.com/office/drawing/2014/main" id="{E118F17C-2E53-1A73-7B77-8A3416BB9AAC}"/>
              </a:ext>
            </a:extLst>
          </p:cNvPr>
          <p:cNvSpPr txBox="1"/>
          <p:nvPr/>
        </p:nvSpPr>
        <p:spPr>
          <a:xfrm>
            <a:off x="5698018" y="915776"/>
            <a:ext cx="373820" cy="584775"/>
          </a:xfrm>
          <a:prstGeom prst="rect">
            <a:avLst/>
          </a:prstGeom>
          <a:noFill/>
        </p:spPr>
        <p:txBody>
          <a:bodyPr wrap="none" rtlCol="0">
            <a:spAutoFit/>
          </a:bodyPr>
          <a:lstStyle/>
          <a:p>
            <a:r>
              <a:rPr lang="en-US" sz="3200" dirty="0">
                <a:solidFill>
                  <a:srgbClr val="FF0000"/>
                </a:solidFill>
              </a:rPr>
              <a:t>S</a:t>
            </a:r>
          </a:p>
        </p:txBody>
      </p:sp>
      <p:sp>
        <p:nvSpPr>
          <p:cNvPr id="33" name="TextBox 32">
            <a:extLst>
              <a:ext uri="{FF2B5EF4-FFF2-40B4-BE49-F238E27FC236}">
                <a16:creationId xmlns:a16="http://schemas.microsoft.com/office/drawing/2014/main" id="{72F01ADB-365C-E10C-BD11-A256E96EDBF0}"/>
              </a:ext>
            </a:extLst>
          </p:cNvPr>
          <p:cNvSpPr txBox="1"/>
          <p:nvPr/>
        </p:nvSpPr>
        <p:spPr>
          <a:xfrm>
            <a:off x="3668676" y="1583134"/>
            <a:ext cx="373820" cy="584775"/>
          </a:xfrm>
          <a:prstGeom prst="rect">
            <a:avLst/>
          </a:prstGeom>
          <a:noFill/>
        </p:spPr>
        <p:txBody>
          <a:bodyPr wrap="none" rtlCol="0">
            <a:spAutoFit/>
          </a:bodyPr>
          <a:lstStyle/>
          <a:p>
            <a:r>
              <a:rPr lang="en-US" sz="3200" dirty="0">
                <a:solidFill>
                  <a:srgbClr val="FF0000"/>
                </a:solidFill>
              </a:rPr>
              <a:t>S</a:t>
            </a:r>
          </a:p>
        </p:txBody>
      </p:sp>
      <p:sp>
        <p:nvSpPr>
          <p:cNvPr id="34" name="TextBox 33">
            <a:extLst>
              <a:ext uri="{FF2B5EF4-FFF2-40B4-BE49-F238E27FC236}">
                <a16:creationId xmlns:a16="http://schemas.microsoft.com/office/drawing/2014/main" id="{A5B2BAC8-FD06-2BCC-3F0B-6554BDD550C1}"/>
              </a:ext>
            </a:extLst>
          </p:cNvPr>
          <p:cNvSpPr txBox="1"/>
          <p:nvPr/>
        </p:nvSpPr>
        <p:spPr>
          <a:xfrm>
            <a:off x="2747493" y="3493635"/>
            <a:ext cx="373820" cy="584775"/>
          </a:xfrm>
          <a:prstGeom prst="rect">
            <a:avLst/>
          </a:prstGeom>
          <a:noFill/>
        </p:spPr>
        <p:txBody>
          <a:bodyPr wrap="none" rtlCol="0">
            <a:spAutoFit/>
          </a:bodyPr>
          <a:lstStyle/>
          <a:p>
            <a:r>
              <a:rPr lang="en-US" sz="3200" dirty="0">
                <a:solidFill>
                  <a:srgbClr val="FF0000"/>
                </a:solidFill>
              </a:rPr>
              <a:t>S</a:t>
            </a:r>
          </a:p>
        </p:txBody>
      </p:sp>
      <p:sp>
        <p:nvSpPr>
          <p:cNvPr id="35" name="TextBox 34">
            <a:extLst>
              <a:ext uri="{FF2B5EF4-FFF2-40B4-BE49-F238E27FC236}">
                <a16:creationId xmlns:a16="http://schemas.microsoft.com/office/drawing/2014/main" id="{F1FDFA8B-8747-81B7-4AB2-FBD2E531A598}"/>
              </a:ext>
            </a:extLst>
          </p:cNvPr>
          <p:cNvSpPr txBox="1"/>
          <p:nvPr/>
        </p:nvSpPr>
        <p:spPr>
          <a:xfrm>
            <a:off x="3444095" y="5514714"/>
            <a:ext cx="373820" cy="584775"/>
          </a:xfrm>
          <a:prstGeom prst="rect">
            <a:avLst/>
          </a:prstGeom>
          <a:noFill/>
        </p:spPr>
        <p:txBody>
          <a:bodyPr wrap="none" rtlCol="0">
            <a:spAutoFit/>
          </a:bodyPr>
          <a:lstStyle/>
          <a:p>
            <a:r>
              <a:rPr lang="en-US" sz="3200" dirty="0">
                <a:solidFill>
                  <a:srgbClr val="FF0000"/>
                </a:solidFill>
              </a:rPr>
              <a:t>S</a:t>
            </a:r>
          </a:p>
        </p:txBody>
      </p:sp>
      <p:sp>
        <p:nvSpPr>
          <p:cNvPr id="36" name="TextBox 35">
            <a:extLst>
              <a:ext uri="{FF2B5EF4-FFF2-40B4-BE49-F238E27FC236}">
                <a16:creationId xmlns:a16="http://schemas.microsoft.com/office/drawing/2014/main" id="{6C66466B-2C39-B445-D830-B305A4262B8B}"/>
              </a:ext>
            </a:extLst>
          </p:cNvPr>
          <p:cNvSpPr txBox="1"/>
          <p:nvPr/>
        </p:nvSpPr>
        <p:spPr>
          <a:xfrm>
            <a:off x="5333117" y="6391876"/>
            <a:ext cx="373820" cy="584775"/>
          </a:xfrm>
          <a:prstGeom prst="rect">
            <a:avLst/>
          </a:prstGeom>
          <a:noFill/>
        </p:spPr>
        <p:txBody>
          <a:bodyPr wrap="none" rtlCol="0">
            <a:spAutoFit/>
          </a:bodyPr>
          <a:lstStyle/>
          <a:p>
            <a:r>
              <a:rPr lang="en-US" sz="3200" dirty="0">
                <a:solidFill>
                  <a:srgbClr val="FF0000"/>
                </a:solidFill>
              </a:rPr>
              <a:t>S</a:t>
            </a:r>
          </a:p>
        </p:txBody>
      </p:sp>
      <p:sp>
        <p:nvSpPr>
          <p:cNvPr id="37" name="TextBox 36">
            <a:extLst>
              <a:ext uri="{FF2B5EF4-FFF2-40B4-BE49-F238E27FC236}">
                <a16:creationId xmlns:a16="http://schemas.microsoft.com/office/drawing/2014/main" id="{F339D6FD-8553-A17F-1BE7-756D2D964EBF}"/>
              </a:ext>
            </a:extLst>
          </p:cNvPr>
          <p:cNvSpPr txBox="1"/>
          <p:nvPr/>
        </p:nvSpPr>
        <p:spPr>
          <a:xfrm>
            <a:off x="7381625" y="5724143"/>
            <a:ext cx="373820" cy="584775"/>
          </a:xfrm>
          <a:prstGeom prst="rect">
            <a:avLst/>
          </a:prstGeom>
          <a:noFill/>
        </p:spPr>
        <p:txBody>
          <a:bodyPr wrap="none" rtlCol="0">
            <a:spAutoFit/>
          </a:bodyPr>
          <a:lstStyle/>
          <a:p>
            <a:r>
              <a:rPr lang="en-US" sz="3200" dirty="0">
                <a:solidFill>
                  <a:srgbClr val="FF0000"/>
                </a:solidFill>
              </a:rPr>
              <a:t>S</a:t>
            </a:r>
          </a:p>
        </p:txBody>
      </p:sp>
      <p:sp>
        <p:nvSpPr>
          <p:cNvPr id="38" name="TextBox 37">
            <a:extLst>
              <a:ext uri="{FF2B5EF4-FFF2-40B4-BE49-F238E27FC236}">
                <a16:creationId xmlns:a16="http://schemas.microsoft.com/office/drawing/2014/main" id="{5D1A88E6-69EA-B61A-1F45-D01A3779DAA4}"/>
              </a:ext>
            </a:extLst>
          </p:cNvPr>
          <p:cNvSpPr txBox="1"/>
          <p:nvPr/>
        </p:nvSpPr>
        <p:spPr>
          <a:xfrm>
            <a:off x="8272865" y="3812868"/>
            <a:ext cx="373820" cy="584775"/>
          </a:xfrm>
          <a:prstGeom prst="rect">
            <a:avLst/>
          </a:prstGeom>
          <a:noFill/>
        </p:spPr>
        <p:txBody>
          <a:bodyPr wrap="none" rtlCol="0">
            <a:spAutoFit/>
          </a:bodyPr>
          <a:lstStyle/>
          <a:p>
            <a:r>
              <a:rPr lang="en-US" sz="3200" dirty="0">
                <a:solidFill>
                  <a:srgbClr val="FF0000"/>
                </a:solidFill>
              </a:rPr>
              <a:t>S</a:t>
            </a:r>
          </a:p>
        </p:txBody>
      </p:sp>
      <p:sp>
        <p:nvSpPr>
          <p:cNvPr id="39" name="TextBox 38">
            <a:extLst>
              <a:ext uri="{FF2B5EF4-FFF2-40B4-BE49-F238E27FC236}">
                <a16:creationId xmlns:a16="http://schemas.microsoft.com/office/drawing/2014/main" id="{BA8F1341-9A75-83EF-9FE4-D22D40172DEB}"/>
              </a:ext>
            </a:extLst>
          </p:cNvPr>
          <p:cNvSpPr txBox="1"/>
          <p:nvPr/>
        </p:nvSpPr>
        <p:spPr>
          <a:xfrm>
            <a:off x="6706703" y="1200453"/>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0" name="TextBox 39">
            <a:extLst>
              <a:ext uri="{FF2B5EF4-FFF2-40B4-BE49-F238E27FC236}">
                <a16:creationId xmlns:a16="http://schemas.microsoft.com/office/drawing/2014/main" id="{199DBD6E-28F7-F71C-3894-968D2DF43813}"/>
              </a:ext>
            </a:extLst>
          </p:cNvPr>
          <p:cNvSpPr txBox="1"/>
          <p:nvPr/>
        </p:nvSpPr>
        <p:spPr>
          <a:xfrm>
            <a:off x="4587943" y="1082044"/>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1" name="TextBox 40">
            <a:extLst>
              <a:ext uri="{FF2B5EF4-FFF2-40B4-BE49-F238E27FC236}">
                <a16:creationId xmlns:a16="http://schemas.microsoft.com/office/drawing/2014/main" id="{BE408531-C421-522B-54A8-63897A3FA2FA}"/>
              </a:ext>
            </a:extLst>
          </p:cNvPr>
          <p:cNvSpPr txBox="1"/>
          <p:nvPr/>
        </p:nvSpPr>
        <p:spPr>
          <a:xfrm>
            <a:off x="2994933" y="2459390"/>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2" name="TextBox 41">
            <a:extLst>
              <a:ext uri="{FF2B5EF4-FFF2-40B4-BE49-F238E27FC236}">
                <a16:creationId xmlns:a16="http://schemas.microsoft.com/office/drawing/2014/main" id="{B41C6DCC-3014-2D4B-7F9F-DB525DBB1759}"/>
              </a:ext>
            </a:extLst>
          </p:cNvPr>
          <p:cNvSpPr txBox="1"/>
          <p:nvPr/>
        </p:nvSpPr>
        <p:spPr>
          <a:xfrm>
            <a:off x="2906397" y="4617256"/>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3" name="TextBox 42">
            <a:extLst>
              <a:ext uri="{FF2B5EF4-FFF2-40B4-BE49-F238E27FC236}">
                <a16:creationId xmlns:a16="http://schemas.microsoft.com/office/drawing/2014/main" id="{65FEE070-D512-EC95-2BCB-DD22130DF50B}"/>
              </a:ext>
            </a:extLst>
          </p:cNvPr>
          <p:cNvSpPr txBox="1"/>
          <p:nvPr/>
        </p:nvSpPr>
        <p:spPr>
          <a:xfrm>
            <a:off x="4261320" y="6153912"/>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4" name="TextBox 43">
            <a:extLst>
              <a:ext uri="{FF2B5EF4-FFF2-40B4-BE49-F238E27FC236}">
                <a16:creationId xmlns:a16="http://schemas.microsoft.com/office/drawing/2014/main" id="{DAAD835C-0B4B-F688-CC6E-489B014E5D35}"/>
              </a:ext>
            </a:extLst>
          </p:cNvPr>
          <p:cNvSpPr txBox="1"/>
          <p:nvPr/>
        </p:nvSpPr>
        <p:spPr>
          <a:xfrm>
            <a:off x="6392219" y="6257682"/>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5" name="TextBox 44">
            <a:extLst>
              <a:ext uri="{FF2B5EF4-FFF2-40B4-BE49-F238E27FC236}">
                <a16:creationId xmlns:a16="http://schemas.microsoft.com/office/drawing/2014/main" id="{B2F23247-45C2-AA4A-D38B-ED9F7638DB3C}"/>
              </a:ext>
            </a:extLst>
          </p:cNvPr>
          <p:cNvSpPr txBox="1"/>
          <p:nvPr/>
        </p:nvSpPr>
        <p:spPr>
          <a:xfrm>
            <a:off x="7980026" y="4873986"/>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6" name="TextBox 45">
            <a:extLst>
              <a:ext uri="{FF2B5EF4-FFF2-40B4-BE49-F238E27FC236}">
                <a16:creationId xmlns:a16="http://schemas.microsoft.com/office/drawing/2014/main" id="{906F89BB-E2FA-A20C-79FC-5D841161315C}"/>
              </a:ext>
            </a:extLst>
          </p:cNvPr>
          <p:cNvSpPr txBox="1"/>
          <p:nvPr/>
        </p:nvSpPr>
        <p:spPr>
          <a:xfrm>
            <a:off x="8115275" y="2751777"/>
            <a:ext cx="449162" cy="584775"/>
          </a:xfrm>
          <a:prstGeom prst="rect">
            <a:avLst/>
          </a:prstGeom>
          <a:noFill/>
        </p:spPr>
        <p:txBody>
          <a:bodyPr wrap="none" rtlCol="0">
            <a:spAutoFit/>
          </a:bodyPr>
          <a:lstStyle/>
          <a:p>
            <a:r>
              <a:rPr lang="en-US" sz="3200" dirty="0">
                <a:solidFill>
                  <a:schemeClr val="accent1">
                    <a:lumMod val="75000"/>
                  </a:schemeClr>
                </a:solidFill>
              </a:rPr>
              <a:t>N</a:t>
            </a:r>
          </a:p>
        </p:txBody>
      </p:sp>
      <p:pic>
        <p:nvPicPr>
          <p:cNvPr id="8" name="Picture 7" descr="A circular object with letters and numbers&#10;&#10;Description automatically generated">
            <a:extLst>
              <a:ext uri="{FF2B5EF4-FFF2-40B4-BE49-F238E27FC236}">
                <a16:creationId xmlns:a16="http://schemas.microsoft.com/office/drawing/2014/main" id="{AFE02A7D-7E51-1A55-6AC1-5FF35BB188C9}"/>
              </a:ext>
            </a:extLst>
          </p:cNvPr>
          <p:cNvPicPr>
            <a:picLocks noChangeAspect="1"/>
          </p:cNvPicPr>
          <p:nvPr/>
        </p:nvPicPr>
        <p:blipFill rotWithShape="1">
          <a:blip r:embed="rId6"/>
          <a:srcRect r="11501"/>
          <a:stretch/>
        </p:blipFill>
        <p:spPr>
          <a:xfrm>
            <a:off x="2898648" y="1133856"/>
            <a:ext cx="5664643" cy="5653463"/>
          </a:xfrm>
          <a:prstGeom prst="rect">
            <a:avLst/>
          </a:prstGeom>
        </p:spPr>
      </p:pic>
    </p:spTree>
    <p:extLst>
      <p:ext uri="{BB962C8B-B14F-4D97-AF65-F5344CB8AC3E}">
        <p14:creationId xmlns:p14="http://schemas.microsoft.com/office/powerpoint/2010/main" val="2880019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409DA-50B0-371B-AB0C-FFE056C3FB4D}"/>
            </a:ext>
          </a:extLst>
        </p:cNvPr>
        <p:cNvGrpSpPr/>
        <p:nvPr/>
      </p:nvGrpSpPr>
      <p:grpSpPr>
        <a:xfrm>
          <a:off x="0" y="0"/>
          <a:ext cx="0" cy="0"/>
          <a:chOff x="0" y="0"/>
          <a:chExt cx="0" cy="0"/>
        </a:xfrm>
      </p:grpSpPr>
      <p:pic>
        <p:nvPicPr>
          <p:cNvPr id="9" name="Picture 8" descr="A circular blue line pattern&#10;&#10;Description automatically generated with medium confidence">
            <a:extLst>
              <a:ext uri="{FF2B5EF4-FFF2-40B4-BE49-F238E27FC236}">
                <a16:creationId xmlns:a16="http://schemas.microsoft.com/office/drawing/2014/main" id="{03F12862-E3D4-DC36-195C-0036E684E55C}"/>
              </a:ext>
            </a:extLst>
          </p:cNvPr>
          <p:cNvPicPr>
            <a:picLocks noChangeAspect="1"/>
          </p:cNvPicPr>
          <p:nvPr/>
        </p:nvPicPr>
        <p:blipFill>
          <a:blip r:embed="rId2"/>
          <a:stretch>
            <a:fillRect/>
          </a:stretch>
        </p:blipFill>
        <p:spPr>
          <a:xfrm>
            <a:off x="2898648" y="1133856"/>
            <a:ext cx="6400800" cy="5653463"/>
          </a:xfrm>
          <a:prstGeom prst="rect">
            <a:avLst/>
          </a:prstGeom>
        </p:spPr>
      </p:pic>
      <p:pic>
        <p:nvPicPr>
          <p:cNvPr id="13" name="Picture 12" descr="A circular red line on a black background&#10;&#10;Description automatically generated">
            <a:extLst>
              <a:ext uri="{FF2B5EF4-FFF2-40B4-BE49-F238E27FC236}">
                <a16:creationId xmlns:a16="http://schemas.microsoft.com/office/drawing/2014/main" id="{25687280-F1DB-3574-9DEC-76FA4EFA3987}"/>
              </a:ext>
            </a:extLst>
          </p:cNvPr>
          <p:cNvPicPr>
            <a:picLocks noChangeAspect="1"/>
          </p:cNvPicPr>
          <p:nvPr/>
        </p:nvPicPr>
        <p:blipFill>
          <a:blip r:embed="rId3"/>
          <a:stretch>
            <a:fillRect/>
          </a:stretch>
        </p:blipFill>
        <p:spPr>
          <a:xfrm>
            <a:off x="2898648" y="1133856"/>
            <a:ext cx="6400800" cy="5641266"/>
          </a:xfrm>
          <a:prstGeom prst="rect">
            <a:avLst/>
          </a:prstGeom>
        </p:spPr>
      </p:pic>
      <p:pic>
        <p:nvPicPr>
          <p:cNvPr id="15" name="Picture 14" descr="A green line in a circle&#10;&#10;Description automatically generated">
            <a:extLst>
              <a:ext uri="{FF2B5EF4-FFF2-40B4-BE49-F238E27FC236}">
                <a16:creationId xmlns:a16="http://schemas.microsoft.com/office/drawing/2014/main" id="{DC608345-D13B-4F69-0F31-74E669FE702D}"/>
              </a:ext>
            </a:extLst>
          </p:cNvPr>
          <p:cNvPicPr>
            <a:picLocks noChangeAspect="1"/>
          </p:cNvPicPr>
          <p:nvPr/>
        </p:nvPicPr>
        <p:blipFill>
          <a:blip r:embed="rId4"/>
          <a:stretch>
            <a:fillRect/>
          </a:stretch>
        </p:blipFill>
        <p:spPr>
          <a:xfrm>
            <a:off x="2898648" y="1133856"/>
            <a:ext cx="6400800" cy="5668886"/>
          </a:xfrm>
          <a:prstGeom prst="rect">
            <a:avLst/>
          </a:prstGeom>
        </p:spPr>
      </p:pic>
      <p:sp>
        <p:nvSpPr>
          <p:cNvPr id="4" name="Text Placeholder 3">
            <a:extLst>
              <a:ext uri="{FF2B5EF4-FFF2-40B4-BE49-F238E27FC236}">
                <a16:creationId xmlns:a16="http://schemas.microsoft.com/office/drawing/2014/main" id="{6CF5BAAB-F878-68B8-9027-604DD3AE9E2D}"/>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1B4B4416-E84C-3AB4-FB53-967D51A294B8}"/>
              </a:ext>
            </a:extLst>
          </p:cNvPr>
          <p:cNvSpPr>
            <a:spLocks noGrp="1"/>
          </p:cNvSpPr>
          <p:nvPr>
            <p:ph type="title"/>
          </p:nvPr>
        </p:nvSpPr>
        <p:spPr/>
        <p:txBody>
          <a:bodyPr/>
          <a:lstStyle/>
          <a:p>
            <a:r>
              <a:rPr lang="en-US" dirty="0"/>
              <a:t>DC Stepper Motor</a:t>
            </a:r>
          </a:p>
        </p:txBody>
      </p:sp>
      <p:cxnSp>
        <p:nvCxnSpPr>
          <p:cNvPr id="20" name="Straight Arrow Connector 19">
            <a:extLst>
              <a:ext uri="{FF2B5EF4-FFF2-40B4-BE49-F238E27FC236}">
                <a16:creationId xmlns:a16="http://schemas.microsoft.com/office/drawing/2014/main" id="{5BB7A8AA-062D-CF5F-161B-B1CFCC39BF31}"/>
              </a:ext>
            </a:extLst>
          </p:cNvPr>
          <p:cNvCxnSpPr>
            <a:cxnSpLocks/>
          </p:cNvCxnSpPr>
          <p:nvPr/>
        </p:nvCxnSpPr>
        <p:spPr>
          <a:xfrm flipH="1">
            <a:off x="8708030" y="2244658"/>
            <a:ext cx="381865" cy="19581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E7396CC-C9C6-F203-91AA-FF6DEB05D56B}"/>
              </a:ext>
            </a:extLst>
          </p:cNvPr>
          <p:cNvSpPr txBox="1"/>
          <p:nvPr/>
        </p:nvSpPr>
        <p:spPr>
          <a:xfrm>
            <a:off x="9093479" y="1997754"/>
            <a:ext cx="285555" cy="461665"/>
          </a:xfrm>
          <a:prstGeom prst="rect">
            <a:avLst/>
          </a:prstGeom>
          <a:noFill/>
        </p:spPr>
        <p:txBody>
          <a:bodyPr wrap="square" rtlCol="0">
            <a:spAutoFit/>
          </a:bodyPr>
          <a:lstStyle/>
          <a:p>
            <a:r>
              <a:rPr lang="en-US" sz="2400" i="1" dirty="0">
                <a:solidFill>
                  <a:schemeClr val="bg1"/>
                </a:solidFill>
                <a:latin typeface="Amasis MT Pro Medium" panose="02040604050005020304" pitchFamily="18" charset="0"/>
              </a:rPr>
              <a:t>I</a:t>
            </a:r>
          </a:p>
        </p:txBody>
      </p:sp>
      <p:cxnSp>
        <p:nvCxnSpPr>
          <p:cNvPr id="22" name="Straight Arrow Connector 21">
            <a:extLst>
              <a:ext uri="{FF2B5EF4-FFF2-40B4-BE49-F238E27FC236}">
                <a16:creationId xmlns:a16="http://schemas.microsoft.com/office/drawing/2014/main" id="{BEDA7029-30F3-C403-6C7D-04724A9B4786}"/>
              </a:ext>
            </a:extLst>
          </p:cNvPr>
          <p:cNvCxnSpPr>
            <a:cxnSpLocks/>
          </p:cNvCxnSpPr>
          <p:nvPr/>
        </p:nvCxnSpPr>
        <p:spPr>
          <a:xfrm flipV="1">
            <a:off x="8803368" y="1785228"/>
            <a:ext cx="346039" cy="23352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836ECC1-6EC8-E288-B9F8-FA6E43FC6CC2}"/>
              </a:ext>
            </a:extLst>
          </p:cNvPr>
          <p:cNvSpPr txBox="1"/>
          <p:nvPr/>
        </p:nvSpPr>
        <p:spPr>
          <a:xfrm>
            <a:off x="7606206" y="1811505"/>
            <a:ext cx="373820" cy="584775"/>
          </a:xfrm>
          <a:prstGeom prst="rect">
            <a:avLst/>
          </a:prstGeom>
          <a:noFill/>
        </p:spPr>
        <p:txBody>
          <a:bodyPr wrap="none" rtlCol="0">
            <a:spAutoFit/>
          </a:bodyPr>
          <a:lstStyle/>
          <a:p>
            <a:r>
              <a:rPr lang="en-US" sz="3200" dirty="0">
                <a:solidFill>
                  <a:srgbClr val="FF0000"/>
                </a:solidFill>
              </a:rPr>
              <a:t>S</a:t>
            </a:r>
          </a:p>
        </p:txBody>
      </p:sp>
      <p:sp>
        <p:nvSpPr>
          <p:cNvPr id="32" name="TextBox 31">
            <a:extLst>
              <a:ext uri="{FF2B5EF4-FFF2-40B4-BE49-F238E27FC236}">
                <a16:creationId xmlns:a16="http://schemas.microsoft.com/office/drawing/2014/main" id="{E4EF74CC-756E-B188-D54A-C7C85E408A3D}"/>
              </a:ext>
            </a:extLst>
          </p:cNvPr>
          <p:cNvSpPr txBox="1"/>
          <p:nvPr/>
        </p:nvSpPr>
        <p:spPr>
          <a:xfrm>
            <a:off x="5698018" y="915776"/>
            <a:ext cx="373820" cy="584775"/>
          </a:xfrm>
          <a:prstGeom prst="rect">
            <a:avLst/>
          </a:prstGeom>
          <a:noFill/>
        </p:spPr>
        <p:txBody>
          <a:bodyPr wrap="none" rtlCol="0">
            <a:spAutoFit/>
          </a:bodyPr>
          <a:lstStyle/>
          <a:p>
            <a:r>
              <a:rPr lang="en-US" sz="3200" dirty="0">
                <a:solidFill>
                  <a:srgbClr val="FF0000"/>
                </a:solidFill>
              </a:rPr>
              <a:t>S</a:t>
            </a:r>
          </a:p>
        </p:txBody>
      </p:sp>
      <p:sp>
        <p:nvSpPr>
          <p:cNvPr id="33" name="TextBox 32">
            <a:extLst>
              <a:ext uri="{FF2B5EF4-FFF2-40B4-BE49-F238E27FC236}">
                <a16:creationId xmlns:a16="http://schemas.microsoft.com/office/drawing/2014/main" id="{0019E2EB-CA22-8BB0-2B50-7D389B8C5344}"/>
              </a:ext>
            </a:extLst>
          </p:cNvPr>
          <p:cNvSpPr txBox="1"/>
          <p:nvPr/>
        </p:nvSpPr>
        <p:spPr>
          <a:xfrm>
            <a:off x="3668676" y="1583134"/>
            <a:ext cx="373820" cy="584775"/>
          </a:xfrm>
          <a:prstGeom prst="rect">
            <a:avLst/>
          </a:prstGeom>
          <a:noFill/>
        </p:spPr>
        <p:txBody>
          <a:bodyPr wrap="none" rtlCol="0">
            <a:spAutoFit/>
          </a:bodyPr>
          <a:lstStyle/>
          <a:p>
            <a:r>
              <a:rPr lang="en-US" sz="3200" dirty="0">
                <a:solidFill>
                  <a:srgbClr val="FF0000"/>
                </a:solidFill>
              </a:rPr>
              <a:t>S</a:t>
            </a:r>
          </a:p>
        </p:txBody>
      </p:sp>
      <p:sp>
        <p:nvSpPr>
          <p:cNvPr id="34" name="TextBox 33">
            <a:extLst>
              <a:ext uri="{FF2B5EF4-FFF2-40B4-BE49-F238E27FC236}">
                <a16:creationId xmlns:a16="http://schemas.microsoft.com/office/drawing/2014/main" id="{539A9339-7AD6-4927-ACB9-CDCC4DD325EB}"/>
              </a:ext>
            </a:extLst>
          </p:cNvPr>
          <p:cNvSpPr txBox="1"/>
          <p:nvPr/>
        </p:nvSpPr>
        <p:spPr>
          <a:xfrm>
            <a:off x="2747493" y="3493635"/>
            <a:ext cx="373820" cy="584775"/>
          </a:xfrm>
          <a:prstGeom prst="rect">
            <a:avLst/>
          </a:prstGeom>
          <a:noFill/>
        </p:spPr>
        <p:txBody>
          <a:bodyPr wrap="none" rtlCol="0">
            <a:spAutoFit/>
          </a:bodyPr>
          <a:lstStyle/>
          <a:p>
            <a:r>
              <a:rPr lang="en-US" sz="3200" dirty="0">
                <a:solidFill>
                  <a:srgbClr val="FF0000"/>
                </a:solidFill>
              </a:rPr>
              <a:t>S</a:t>
            </a:r>
          </a:p>
        </p:txBody>
      </p:sp>
      <p:sp>
        <p:nvSpPr>
          <p:cNvPr id="35" name="TextBox 34">
            <a:extLst>
              <a:ext uri="{FF2B5EF4-FFF2-40B4-BE49-F238E27FC236}">
                <a16:creationId xmlns:a16="http://schemas.microsoft.com/office/drawing/2014/main" id="{7BAB4069-3D14-BD50-6E14-8800771A0A2D}"/>
              </a:ext>
            </a:extLst>
          </p:cNvPr>
          <p:cNvSpPr txBox="1"/>
          <p:nvPr/>
        </p:nvSpPr>
        <p:spPr>
          <a:xfrm>
            <a:off x="3444095" y="5514714"/>
            <a:ext cx="373820" cy="584775"/>
          </a:xfrm>
          <a:prstGeom prst="rect">
            <a:avLst/>
          </a:prstGeom>
          <a:noFill/>
        </p:spPr>
        <p:txBody>
          <a:bodyPr wrap="none" rtlCol="0">
            <a:spAutoFit/>
          </a:bodyPr>
          <a:lstStyle/>
          <a:p>
            <a:r>
              <a:rPr lang="en-US" sz="3200" dirty="0">
                <a:solidFill>
                  <a:srgbClr val="FF0000"/>
                </a:solidFill>
              </a:rPr>
              <a:t>S</a:t>
            </a:r>
          </a:p>
        </p:txBody>
      </p:sp>
      <p:sp>
        <p:nvSpPr>
          <p:cNvPr id="36" name="TextBox 35">
            <a:extLst>
              <a:ext uri="{FF2B5EF4-FFF2-40B4-BE49-F238E27FC236}">
                <a16:creationId xmlns:a16="http://schemas.microsoft.com/office/drawing/2014/main" id="{2F7AE3E9-6BDA-65B8-E5FA-FD248FFA7D72}"/>
              </a:ext>
            </a:extLst>
          </p:cNvPr>
          <p:cNvSpPr txBox="1"/>
          <p:nvPr/>
        </p:nvSpPr>
        <p:spPr>
          <a:xfrm>
            <a:off x="5333117" y="6391876"/>
            <a:ext cx="373820" cy="584775"/>
          </a:xfrm>
          <a:prstGeom prst="rect">
            <a:avLst/>
          </a:prstGeom>
          <a:noFill/>
        </p:spPr>
        <p:txBody>
          <a:bodyPr wrap="none" rtlCol="0">
            <a:spAutoFit/>
          </a:bodyPr>
          <a:lstStyle/>
          <a:p>
            <a:r>
              <a:rPr lang="en-US" sz="3200" dirty="0">
                <a:solidFill>
                  <a:srgbClr val="FF0000"/>
                </a:solidFill>
              </a:rPr>
              <a:t>S</a:t>
            </a:r>
          </a:p>
        </p:txBody>
      </p:sp>
      <p:sp>
        <p:nvSpPr>
          <p:cNvPr id="37" name="TextBox 36">
            <a:extLst>
              <a:ext uri="{FF2B5EF4-FFF2-40B4-BE49-F238E27FC236}">
                <a16:creationId xmlns:a16="http://schemas.microsoft.com/office/drawing/2014/main" id="{78AFEC61-0A97-746E-397B-DBA019F1EB46}"/>
              </a:ext>
            </a:extLst>
          </p:cNvPr>
          <p:cNvSpPr txBox="1"/>
          <p:nvPr/>
        </p:nvSpPr>
        <p:spPr>
          <a:xfrm>
            <a:off x="7381625" y="5724143"/>
            <a:ext cx="373820" cy="584775"/>
          </a:xfrm>
          <a:prstGeom prst="rect">
            <a:avLst/>
          </a:prstGeom>
          <a:noFill/>
        </p:spPr>
        <p:txBody>
          <a:bodyPr wrap="none" rtlCol="0">
            <a:spAutoFit/>
          </a:bodyPr>
          <a:lstStyle/>
          <a:p>
            <a:r>
              <a:rPr lang="en-US" sz="3200" dirty="0">
                <a:solidFill>
                  <a:srgbClr val="FF0000"/>
                </a:solidFill>
              </a:rPr>
              <a:t>S</a:t>
            </a:r>
          </a:p>
        </p:txBody>
      </p:sp>
      <p:sp>
        <p:nvSpPr>
          <p:cNvPr id="38" name="TextBox 37">
            <a:extLst>
              <a:ext uri="{FF2B5EF4-FFF2-40B4-BE49-F238E27FC236}">
                <a16:creationId xmlns:a16="http://schemas.microsoft.com/office/drawing/2014/main" id="{3405107B-A671-FA11-CA14-A07ED8D9659E}"/>
              </a:ext>
            </a:extLst>
          </p:cNvPr>
          <p:cNvSpPr txBox="1"/>
          <p:nvPr/>
        </p:nvSpPr>
        <p:spPr>
          <a:xfrm>
            <a:off x="8272865" y="3812868"/>
            <a:ext cx="373820" cy="584775"/>
          </a:xfrm>
          <a:prstGeom prst="rect">
            <a:avLst/>
          </a:prstGeom>
          <a:noFill/>
        </p:spPr>
        <p:txBody>
          <a:bodyPr wrap="none" rtlCol="0">
            <a:spAutoFit/>
          </a:bodyPr>
          <a:lstStyle/>
          <a:p>
            <a:r>
              <a:rPr lang="en-US" sz="3200" dirty="0">
                <a:solidFill>
                  <a:srgbClr val="FF0000"/>
                </a:solidFill>
              </a:rPr>
              <a:t>S</a:t>
            </a:r>
          </a:p>
        </p:txBody>
      </p:sp>
      <p:sp>
        <p:nvSpPr>
          <p:cNvPr id="39" name="TextBox 38">
            <a:extLst>
              <a:ext uri="{FF2B5EF4-FFF2-40B4-BE49-F238E27FC236}">
                <a16:creationId xmlns:a16="http://schemas.microsoft.com/office/drawing/2014/main" id="{F28931B0-D9AC-4416-07EE-FE21A34D84E5}"/>
              </a:ext>
            </a:extLst>
          </p:cNvPr>
          <p:cNvSpPr txBox="1"/>
          <p:nvPr/>
        </p:nvSpPr>
        <p:spPr>
          <a:xfrm>
            <a:off x="6706703" y="1200453"/>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0" name="TextBox 39">
            <a:extLst>
              <a:ext uri="{FF2B5EF4-FFF2-40B4-BE49-F238E27FC236}">
                <a16:creationId xmlns:a16="http://schemas.microsoft.com/office/drawing/2014/main" id="{70C43C6C-66A7-B354-F068-0008C80BB373}"/>
              </a:ext>
            </a:extLst>
          </p:cNvPr>
          <p:cNvSpPr txBox="1"/>
          <p:nvPr/>
        </p:nvSpPr>
        <p:spPr>
          <a:xfrm>
            <a:off x="4587943" y="1082044"/>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1" name="TextBox 40">
            <a:extLst>
              <a:ext uri="{FF2B5EF4-FFF2-40B4-BE49-F238E27FC236}">
                <a16:creationId xmlns:a16="http://schemas.microsoft.com/office/drawing/2014/main" id="{CD6833E4-045C-9E76-C727-C80FA70AAABF}"/>
              </a:ext>
            </a:extLst>
          </p:cNvPr>
          <p:cNvSpPr txBox="1"/>
          <p:nvPr/>
        </p:nvSpPr>
        <p:spPr>
          <a:xfrm>
            <a:off x="2994933" y="2459390"/>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2" name="TextBox 41">
            <a:extLst>
              <a:ext uri="{FF2B5EF4-FFF2-40B4-BE49-F238E27FC236}">
                <a16:creationId xmlns:a16="http://schemas.microsoft.com/office/drawing/2014/main" id="{DD380420-C765-70C6-AB8B-8BD92F555E45}"/>
              </a:ext>
            </a:extLst>
          </p:cNvPr>
          <p:cNvSpPr txBox="1"/>
          <p:nvPr/>
        </p:nvSpPr>
        <p:spPr>
          <a:xfrm>
            <a:off x="2906397" y="4617256"/>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3" name="TextBox 42">
            <a:extLst>
              <a:ext uri="{FF2B5EF4-FFF2-40B4-BE49-F238E27FC236}">
                <a16:creationId xmlns:a16="http://schemas.microsoft.com/office/drawing/2014/main" id="{AFADE008-2700-791A-BA8E-64B32ED18B51}"/>
              </a:ext>
            </a:extLst>
          </p:cNvPr>
          <p:cNvSpPr txBox="1"/>
          <p:nvPr/>
        </p:nvSpPr>
        <p:spPr>
          <a:xfrm>
            <a:off x="4261320" y="6153912"/>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4" name="TextBox 43">
            <a:extLst>
              <a:ext uri="{FF2B5EF4-FFF2-40B4-BE49-F238E27FC236}">
                <a16:creationId xmlns:a16="http://schemas.microsoft.com/office/drawing/2014/main" id="{FAC2EA5B-552D-49CB-146A-8831FBFC1D4F}"/>
              </a:ext>
            </a:extLst>
          </p:cNvPr>
          <p:cNvSpPr txBox="1"/>
          <p:nvPr/>
        </p:nvSpPr>
        <p:spPr>
          <a:xfrm>
            <a:off x="6392219" y="6257682"/>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5" name="TextBox 44">
            <a:extLst>
              <a:ext uri="{FF2B5EF4-FFF2-40B4-BE49-F238E27FC236}">
                <a16:creationId xmlns:a16="http://schemas.microsoft.com/office/drawing/2014/main" id="{8D4FECDE-39D5-4847-3D60-9933BBF3B4A2}"/>
              </a:ext>
            </a:extLst>
          </p:cNvPr>
          <p:cNvSpPr txBox="1"/>
          <p:nvPr/>
        </p:nvSpPr>
        <p:spPr>
          <a:xfrm>
            <a:off x="7980026" y="4873986"/>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6" name="TextBox 45">
            <a:extLst>
              <a:ext uri="{FF2B5EF4-FFF2-40B4-BE49-F238E27FC236}">
                <a16:creationId xmlns:a16="http://schemas.microsoft.com/office/drawing/2014/main" id="{703A9209-BDD0-2367-7B61-174F2163D285}"/>
              </a:ext>
            </a:extLst>
          </p:cNvPr>
          <p:cNvSpPr txBox="1"/>
          <p:nvPr/>
        </p:nvSpPr>
        <p:spPr>
          <a:xfrm>
            <a:off x="8115275" y="2751777"/>
            <a:ext cx="449162" cy="584775"/>
          </a:xfrm>
          <a:prstGeom prst="rect">
            <a:avLst/>
          </a:prstGeom>
          <a:noFill/>
        </p:spPr>
        <p:txBody>
          <a:bodyPr wrap="none" rtlCol="0">
            <a:spAutoFit/>
          </a:bodyPr>
          <a:lstStyle/>
          <a:p>
            <a:r>
              <a:rPr lang="en-US" sz="3200" dirty="0">
                <a:solidFill>
                  <a:schemeClr val="accent1">
                    <a:lumMod val="75000"/>
                  </a:schemeClr>
                </a:solidFill>
              </a:rPr>
              <a:t>N</a:t>
            </a:r>
          </a:p>
        </p:txBody>
      </p:sp>
      <p:pic>
        <p:nvPicPr>
          <p:cNvPr id="8" name="Picture 7" descr="A circular object with letters and numbers&#10;&#10;Description automatically generated">
            <a:extLst>
              <a:ext uri="{FF2B5EF4-FFF2-40B4-BE49-F238E27FC236}">
                <a16:creationId xmlns:a16="http://schemas.microsoft.com/office/drawing/2014/main" id="{A9C8A7B7-A5E9-DDBA-2D19-26A36F855F6E}"/>
              </a:ext>
            </a:extLst>
          </p:cNvPr>
          <p:cNvPicPr>
            <a:picLocks noChangeAspect="1"/>
          </p:cNvPicPr>
          <p:nvPr/>
        </p:nvPicPr>
        <p:blipFill rotWithShape="1">
          <a:blip r:embed="rId5"/>
          <a:srcRect r="11501"/>
          <a:stretch/>
        </p:blipFill>
        <p:spPr>
          <a:xfrm>
            <a:off x="2898648" y="1133856"/>
            <a:ext cx="5664643" cy="5653463"/>
          </a:xfrm>
          <a:prstGeom prst="rect">
            <a:avLst/>
          </a:prstGeom>
        </p:spPr>
      </p:pic>
      <p:grpSp>
        <p:nvGrpSpPr>
          <p:cNvPr id="3" name="Group 2">
            <a:extLst>
              <a:ext uri="{FF2B5EF4-FFF2-40B4-BE49-F238E27FC236}">
                <a16:creationId xmlns:a16="http://schemas.microsoft.com/office/drawing/2014/main" id="{E1A190F6-501D-456C-441F-0035703820E8}"/>
              </a:ext>
            </a:extLst>
          </p:cNvPr>
          <p:cNvGrpSpPr/>
          <p:nvPr/>
        </p:nvGrpSpPr>
        <p:grpSpPr>
          <a:xfrm>
            <a:off x="5366198" y="3402720"/>
            <a:ext cx="729802" cy="830185"/>
            <a:chOff x="5366198" y="3402720"/>
            <a:chExt cx="729802" cy="830185"/>
          </a:xfrm>
        </p:grpSpPr>
        <p:sp>
          <p:nvSpPr>
            <p:cNvPr id="5" name="Block Arc 4">
              <a:extLst>
                <a:ext uri="{FF2B5EF4-FFF2-40B4-BE49-F238E27FC236}">
                  <a16:creationId xmlns:a16="http://schemas.microsoft.com/office/drawing/2014/main" id="{88D67FAE-6ECA-6571-895B-1E7FB26E9632}"/>
                </a:ext>
              </a:extLst>
            </p:cNvPr>
            <p:cNvSpPr/>
            <p:nvPr/>
          </p:nvSpPr>
          <p:spPr>
            <a:xfrm>
              <a:off x="5366198" y="3527787"/>
              <a:ext cx="729802" cy="705118"/>
            </a:xfrm>
            <a:prstGeom prst="blockArc">
              <a:avLst>
                <a:gd name="adj1" fmla="val 16104798"/>
                <a:gd name="adj2" fmla="val 10800000"/>
                <a:gd name="adj3" fmla="val 2492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Isosceles Triangle 5">
              <a:extLst>
                <a:ext uri="{FF2B5EF4-FFF2-40B4-BE49-F238E27FC236}">
                  <a16:creationId xmlns:a16="http://schemas.microsoft.com/office/drawing/2014/main" id="{C87D6A8E-6635-A200-0994-F999C3E4A757}"/>
                </a:ext>
              </a:extLst>
            </p:cNvPr>
            <p:cNvSpPr/>
            <p:nvPr/>
          </p:nvSpPr>
          <p:spPr>
            <a:xfrm rot="16200000">
              <a:off x="5436633" y="3482498"/>
              <a:ext cx="399962" cy="240406"/>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977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450000">
                                      <p:cBhvr>
                                        <p:cTn id="6"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429C6-CA1B-0746-2A1D-7C075CA64377}"/>
            </a:ext>
          </a:extLst>
        </p:cNvPr>
        <p:cNvGrpSpPr/>
        <p:nvPr/>
      </p:nvGrpSpPr>
      <p:grpSpPr>
        <a:xfrm>
          <a:off x="0" y="0"/>
          <a:ext cx="0" cy="0"/>
          <a:chOff x="0" y="0"/>
          <a:chExt cx="0" cy="0"/>
        </a:xfrm>
      </p:grpSpPr>
      <p:pic>
        <p:nvPicPr>
          <p:cNvPr id="9" name="Picture 8" descr="A circular blue line pattern&#10;&#10;Description automatically generated with medium confidence">
            <a:extLst>
              <a:ext uri="{FF2B5EF4-FFF2-40B4-BE49-F238E27FC236}">
                <a16:creationId xmlns:a16="http://schemas.microsoft.com/office/drawing/2014/main" id="{E82EB14C-03BF-59BA-CB2E-E61784EB038B}"/>
              </a:ext>
            </a:extLst>
          </p:cNvPr>
          <p:cNvPicPr>
            <a:picLocks noChangeAspect="1"/>
          </p:cNvPicPr>
          <p:nvPr/>
        </p:nvPicPr>
        <p:blipFill>
          <a:blip r:embed="rId2"/>
          <a:stretch>
            <a:fillRect/>
          </a:stretch>
        </p:blipFill>
        <p:spPr>
          <a:xfrm>
            <a:off x="2898648" y="1133856"/>
            <a:ext cx="6400800" cy="5653463"/>
          </a:xfrm>
          <a:prstGeom prst="rect">
            <a:avLst/>
          </a:prstGeom>
        </p:spPr>
      </p:pic>
      <p:pic>
        <p:nvPicPr>
          <p:cNvPr id="13" name="Picture 12" descr="A circular red line on a black background&#10;&#10;Description automatically generated">
            <a:extLst>
              <a:ext uri="{FF2B5EF4-FFF2-40B4-BE49-F238E27FC236}">
                <a16:creationId xmlns:a16="http://schemas.microsoft.com/office/drawing/2014/main" id="{1B106371-1D86-A352-1900-2EF4B762212F}"/>
              </a:ext>
            </a:extLst>
          </p:cNvPr>
          <p:cNvPicPr>
            <a:picLocks noChangeAspect="1"/>
          </p:cNvPicPr>
          <p:nvPr/>
        </p:nvPicPr>
        <p:blipFill>
          <a:blip r:embed="rId3"/>
          <a:stretch>
            <a:fillRect/>
          </a:stretch>
        </p:blipFill>
        <p:spPr>
          <a:xfrm>
            <a:off x="2898648" y="1133856"/>
            <a:ext cx="6400800" cy="5641266"/>
          </a:xfrm>
          <a:prstGeom prst="rect">
            <a:avLst/>
          </a:prstGeom>
        </p:spPr>
      </p:pic>
      <p:pic>
        <p:nvPicPr>
          <p:cNvPr id="15" name="Picture 14" descr="A green line in a circle&#10;&#10;Description automatically generated">
            <a:extLst>
              <a:ext uri="{FF2B5EF4-FFF2-40B4-BE49-F238E27FC236}">
                <a16:creationId xmlns:a16="http://schemas.microsoft.com/office/drawing/2014/main" id="{2ECAE699-3174-7E41-66F4-D868D96C72F9}"/>
              </a:ext>
            </a:extLst>
          </p:cNvPr>
          <p:cNvPicPr>
            <a:picLocks noChangeAspect="1"/>
          </p:cNvPicPr>
          <p:nvPr/>
        </p:nvPicPr>
        <p:blipFill>
          <a:blip r:embed="rId4"/>
          <a:stretch>
            <a:fillRect/>
          </a:stretch>
        </p:blipFill>
        <p:spPr>
          <a:xfrm>
            <a:off x="2898648" y="1133856"/>
            <a:ext cx="6400800" cy="5668886"/>
          </a:xfrm>
          <a:prstGeom prst="rect">
            <a:avLst/>
          </a:prstGeom>
        </p:spPr>
      </p:pic>
      <p:sp>
        <p:nvSpPr>
          <p:cNvPr id="4" name="Text Placeholder 3">
            <a:extLst>
              <a:ext uri="{FF2B5EF4-FFF2-40B4-BE49-F238E27FC236}">
                <a16:creationId xmlns:a16="http://schemas.microsoft.com/office/drawing/2014/main" id="{2E358F8B-96B0-4F92-F285-4F3B5A9C32D1}"/>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6D59FD33-AE1B-0C8B-CE5B-48D36D8DB4B1}"/>
              </a:ext>
            </a:extLst>
          </p:cNvPr>
          <p:cNvSpPr>
            <a:spLocks noGrp="1"/>
          </p:cNvSpPr>
          <p:nvPr>
            <p:ph type="title"/>
          </p:nvPr>
        </p:nvSpPr>
        <p:spPr/>
        <p:txBody>
          <a:bodyPr/>
          <a:lstStyle/>
          <a:p>
            <a:r>
              <a:rPr lang="en-US" dirty="0"/>
              <a:t>DC Stepper Motor</a:t>
            </a:r>
          </a:p>
        </p:txBody>
      </p:sp>
      <p:cxnSp>
        <p:nvCxnSpPr>
          <p:cNvPr id="20" name="Straight Arrow Connector 19">
            <a:extLst>
              <a:ext uri="{FF2B5EF4-FFF2-40B4-BE49-F238E27FC236}">
                <a16:creationId xmlns:a16="http://schemas.microsoft.com/office/drawing/2014/main" id="{E591A54E-116A-007C-E050-A64AF412F59C}"/>
              </a:ext>
            </a:extLst>
          </p:cNvPr>
          <p:cNvCxnSpPr>
            <a:cxnSpLocks/>
          </p:cNvCxnSpPr>
          <p:nvPr/>
        </p:nvCxnSpPr>
        <p:spPr>
          <a:xfrm flipH="1">
            <a:off x="8768348" y="1785228"/>
            <a:ext cx="337481" cy="24197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4EC0E64-EF5F-0B07-E062-79DF41C458CB}"/>
              </a:ext>
            </a:extLst>
          </p:cNvPr>
          <p:cNvSpPr txBox="1"/>
          <p:nvPr/>
        </p:nvSpPr>
        <p:spPr>
          <a:xfrm>
            <a:off x="9083713" y="1524234"/>
            <a:ext cx="285555" cy="461665"/>
          </a:xfrm>
          <a:prstGeom prst="rect">
            <a:avLst/>
          </a:prstGeom>
          <a:noFill/>
        </p:spPr>
        <p:txBody>
          <a:bodyPr wrap="square" rtlCol="0">
            <a:spAutoFit/>
          </a:bodyPr>
          <a:lstStyle/>
          <a:p>
            <a:r>
              <a:rPr lang="en-US" sz="2400" i="1" dirty="0">
                <a:solidFill>
                  <a:schemeClr val="bg1"/>
                </a:solidFill>
                <a:latin typeface="Amasis MT Pro Medium" panose="02040604050005020304" pitchFamily="18" charset="0"/>
              </a:rPr>
              <a:t>I</a:t>
            </a:r>
          </a:p>
        </p:txBody>
      </p:sp>
      <p:cxnSp>
        <p:nvCxnSpPr>
          <p:cNvPr id="22" name="Straight Arrow Connector 21">
            <a:extLst>
              <a:ext uri="{FF2B5EF4-FFF2-40B4-BE49-F238E27FC236}">
                <a16:creationId xmlns:a16="http://schemas.microsoft.com/office/drawing/2014/main" id="{0C28016B-B58B-B7AF-F25C-E92ECC32EB07}"/>
              </a:ext>
            </a:extLst>
          </p:cNvPr>
          <p:cNvCxnSpPr>
            <a:cxnSpLocks/>
          </p:cNvCxnSpPr>
          <p:nvPr/>
        </p:nvCxnSpPr>
        <p:spPr>
          <a:xfrm flipV="1">
            <a:off x="8702932" y="2245759"/>
            <a:ext cx="390547" cy="17284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949A354-EE8F-0CFD-F6C1-175F9929A1B9}"/>
              </a:ext>
            </a:extLst>
          </p:cNvPr>
          <p:cNvSpPr txBox="1"/>
          <p:nvPr/>
        </p:nvSpPr>
        <p:spPr>
          <a:xfrm>
            <a:off x="6744374" y="1200453"/>
            <a:ext cx="373820" cy="584775"/>
          </a:xfrm>
          <a:prstGeom prst="rect">
            <a:avLst/>
          </a:prstGeom>
          <a:noFill/>
        </p:spPr>
        <p:txBody>
          <a:bodyPr wrap="none" rtlCol="0">
            <a:spAutoFit/>
          </a:bodyPr>
          <a:lstStyle/>
          <a:p>
            <a:r>
              <a:rPr lang="en-US" sz="3200" dirty="0">
                <a:solidFill>
                  <a:srgbClr val="FF0000"/>
                </a:solidFill>
              </a:rPr>
              <a:t>S</a:t>
            </a:r>
          </a:p>
        </p:txBody>
      </p:sp>
      <p:sp>
        <p:nvSpPr>
          <p:cNvPr id="32" name="TextBox 31">
            <a:extLst>
              <a:ext uri="{FF2B5EF4-FFF2-40B4-BE49-F238E27FC236}">
                <a16:creationId xmlns:a16="http://schemas.microsoft.com/office/drawing/2014/main" id="{596CCB8D-134C-6C75-A18D-950EDD9FA06C}"/>
              </a:ext>
            </a:extLst>
          </p:cNvPr>
          <p:cNvSpPr txBox="1"/>
          <p:nvPr/>
        </p:nvSpPr>
        <p:spPr>
          <a:xfrm>
            <a:off x="4625614" y="1082044"/>
            <a:ext cx="373820" cy="584775"/>
          </a:xfrm>
          <a:prstGeom prst="rect">
            <a:avLst/>
          </a:prstGeom>
          <a:noFill/>
        </p:spPr>
        <p:txBody>
          <a:bodyPr wrap="none" rtlCol="0">
            <a:spAutoFit/>
          </a:bodyPr>
          <a:lstStyle/>
          <a:p>
            <a:r>
              <a:rPr lang="en-US" sz="3200" dirty="0">
                <a:solidFill>
                  <a:srgbClr val="FF0000"/>
                </a:solidFill>
              </a:rPr>
              <a:t>S</a:t>
            </a:r>
          </a:p>
        </p:txBody>
      </p:sp>
      <p:sp>
        <p:nvSpPr>
          <p:cNvPr id="33" name="TextBox 32">
            <a:extLst>
              <a:ext uri="{FF2B5EF4-FFF2-40B4-BE49-F238E27FC236}">
                <a16:creationId xmlns:a16="http://schemas.microsoft.com/office/drawing/2014/main" id="{D46EAA2E-4E6D-5304-2056-CA618162FA09}"/>
              </a:ext>
            </a:extLst>
          </p:cNvPr>
          <p:cNvSpPr txBox="1"/>
          <p:nvPr/>
        </p:nvSpPr>
        <p:spPr>
          <a:xfrm>
            <a:off x="3032604" y="2465488"/>
            <a:ext cx="373820" cy="584775"/>
          </a:xfrm>
          <a:prstGeom prst="rect">
            <a:avLst/>
          </a:prstGeom>
          <a:noFill/>
        </p:spPr>
        <p:txBody>
          <a:bodyPr wrap="none" rtlCol="0">
            <a:spAutoFit/>
          </a:bodyPr>
          <a:lstStyle/>
          <a:p>
            <a:r>
              <a:rPr lang="en-US" sz="3200" dirty="0">
                <a:solidFill>
                  <a:srgbClr val="FF0000"/>
                </a:solidFill>
              </a:rPr>
              <a:t>S</a:t>
            </a:r>
          </a:p>
        </p:txBody>
      </p:sp>
      <p:sp>
        <p:nvSpPr>
          <p:cNvPr id="34" name="TextBox 33">
            <a:extLst>
              <a:ext uri="{FF2B5EF4-FFF2-40B4-BE49-F238E27FC236}">
                <a16:creationId xmlns:a16="http://schemas.microsoft.com/office/drawing/2014/main" id="{64D366A4-29C9-B926-D561-3E49A2EEBD02}"/>
              </a:ext>
            </a:extLst>
          </p:cNvPr>
          <p:cNvSpPr txBox="1"/>
          <p:nvPr/>
        </p:nvSpPr>
        <p:spPr>
          <a:xfrm>
            <a:off x="2934403" y="4617256"/>
            <a:ext cx="373820" cy="584775"/>
          </a:xfrm>
          <a:prstGeom prst="rect">
            <a:avLst/>
          </a:prstGeom>
          <a:noFill/>
        </p:spPr>
        <p:txBody>
          <a:bodyPr wrap="none" rtlCol="0">
            <a:spAutoFit/>
          </a:bodyPr>
          <a:lstStyle/>
          <a:p>
            <a:r>
              <a:rPr lang="en-US" sz="3200" dirty="0">
                <a:solidFill>
                  <a:srgbClr val="FF0000"/>
                </a:solidFill>
              </a:rPr>
              <a:t>S</a:t>
            </a:r>
          </a:p>
        </p:txBody>
      </p:sp>
      <p:sp>
        <p:nvSpPr>
          <p:cNvPr id="35" name="TextBox 34">
            <a:extLst>
              <a:ext uri="{FF2B5EF4-FFF2-40B4-BE49-F238E27FC236}">
                <a16:creationId xmlns:a16="http://schemas.microsoft.com/office/drawing/2014/main" id="{34C58B6B-8DD5-C617-8DE4-56F1861EF3C8}"/>
              </a:ext>
            </a:extLst>
          </p:cNvPr>
          <p:cNvSpPr txBox="1"/>
          <p:nvPr/>
        </p:nvSpPr>
        <p:spPr>
          <a:xfrm>
            <a:off x="4296489" y="6148705"/>
            <a:ext cx="373820" cy="584775"/>
          </a:xfrm>
          <a:prstGeom prst="rect">
            <a:avLst/>
          </a:prstGeom>
          <a:noFill/>
        </p:spPr>
        <p:txBody>
          <a:bodyPr wrap="none" rtlCol="0">
            <a:spAutoFit/>
          </a:bodyPr>
          <a:lstStyle/>
          <a:p>
            <a:r>
              <a:rPr lang="en-US" sz="3200" dirty="0">
                <a:solidFill>
                  <a:srgbClr val="FF0000"/>
                </a:solidFill>
              </a:rPr>
              <a:t>S</a:t>
            </a:r>
          </a:p>
        </p:txBody>
      </p:sp>
      <p:sp>
        <p:nvSpPr>
          <p:cNvPr id="36" name="TextBox 35">
            <a:extLst>
              <a:ext uri="{FF2B5EF4-FFF2-40B4-BE49-F238E27FC236}">
                <a16:creationId xmlns:a16="http://schemas.microsoft.com/office/drawing/2014/main" id="{2FDA077B-0904-5D02-F1F5-F2DAE3C82E84}"/>
              </a:ext>
            </a:extLst>
          </p:cNvPr>
          <p:cNvSpPr txBox="1"/>
          <p:nvPr/>
        </p:nvSpPr>
        <p:spPr>
          <a:xfrm>
            <a:off x="6429890" y="6249079"/>
            <a:ext cx="373820" cy="584775"/>
          </a:xfrm>
          <a:prstGeom prst="rect">
            <a:avLst/>
          </a:prstGeom>
          <a:noFill/>
        </p:spPr>
        <p:txBody>
          <a:bodyPr wrap="none" rtlCol="0">
            <a:spAutoFit/>
          </a:bodyPr>
          <a:lstStyle/>
          <a:p>
            <a:r>
              <a:rPr lang="en-US" sz="3200" dirty="0">
                <a:solidFill>
                  <a:srgbClr val="FF0000"/>
                </a:solidFill>
              </a:rPr>
              <a:t>S</a:t>
            </a:r>
          </a:p>
        </p:txBody>
      </p:sp>
      <p:sp>
        <p:nvSpPr>
          <p:cNvPr id="37" name="TextBox 36">
            <a:extLst>
              <a:ext uri="{FF2B5EF4-FFF2-40B4-BE49-F238E27FC236}">
                <a16:creationId xmlns:a16="http://schemas.microsoft.com/office/drawing/2014/main" id="{BC543A0C-5F4D-0B19-8A87-651A3629536F}"/>
              </a:ext>
            </a:extLst>
          </p:cNvPr>
          <p:cNvSpPr txBox="1"/>
          <p:nvPr/>
        </p:nvSpPr>
        <p:spPr>
          <a:xfrm>
            <a:off x="8017697" y="4873986"/>
            <a:ext cx="373820" cy="584775"/>
          </a:xfrm>
          <a:prstGeom prst="rect">
            <a:avLst/>
          </a:prstGeom>
          <a:noFill/>
        </p:spPr>
        <p:txBody>
          <a:bodyPr wrap="none" rtlCol="0">
            <a:spAutoFit/>
          </a:bodyPr>
          <a:lstStyle/>
          <a:p>
            <a:r>
              <a:rPr lang="en-US" sz="3200" dirty="0">
                <a:solidFill>
                  <a:srgbClr val="FF0000"/>
                </a:solidFill>
              </a:rPr>
              <a:t>S</a:t>
            </a:r>
          </a:p>
        </p:txBody>
      </p:sp>
      <p:sp>
        <p:nvSpPr>
          <p:cNvPr id="38" name="TextBox 37">
            <a:extLst>
              <a:ext uri="{FF2B5EF4-FFF2-40B4-BE49-F238E27FC236}">
                <a16:creationId xmlns:a16="http://schemas.microsoft.com/office/drawing/2014/main" id="{BFE523A4-0EA7-17FD-B638-43C10715D219}"/>
              </a:ext>
            </a:extLst>
          </p:cNvPr>
          <p:cNvSpPr txBox="1"/>
          <p:nvPr/>
        </p:nvSpPr>
        <p:spPr>
          <a:xfrm>
            <a:off x="8149321" y="2751359"/>
            <a:ext cx="373820" cy="584775"/>
          </a:xfrm>
          <a:prstGeom prst="rect">
            <a:avLst/>
          </a:prstGeom>
          <a:noFill/>
        </p:spPr>
        <p:txBody>
          <a:bodyPr wrap="none" rtlCol="0">
            <a:spAutoFit/>
          </a:bodyPr>
          <a:lstStyle/>
          <a:p>
            <a:r>
              <a:rPr lang="en-US" sz="3200" dirty="0">
                <a:solidFill>
                  <a:srgbClr val="FF0000"/>
                </a:solidFill>
              </a:rPr>
              <a:t>S</a:t>
            </a:r>
          </a:p>
        </p:txBody>
      </p:sp>
      <p:sp>
        <p:nvSpPr>
          <p:cNvPr id="39" name="TextBox 38">
            <a:extLst>
              <a:ext uri="{FF2B5EF4-FFF2-40B4-BE49-F238E27FC236}">
                <a16:creationId xmlns:a16="http://schemas.microsoft.com/office/drawing/2014/main" id="{F174F48E-9A9D-316A-DF42-7E4B86FFDE08}"/>
              </a:ext>
            </a:extLst>
          </p:cNvPr>
          <p:cNvSpPr txBox="1"/>
          <p:nvPr/>
        </p:nvSpPr>
        <p:spPr>
          <a:xfrm>
            <a:off x="7568535" y="1833829"/>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0" name="TextBox 39">
            <a:extLst>
              <a:ext uri="{FF2B5EF4-FFF2-40B4-BE49-F238E27FC236}">
                <a16:creationId xmlns:a16="http://schemas.microsoft.com/office/drawing/2014/main" id="{8681AA17-40DA-8534-7CF2-F782F7FBE07A}"/>
              </a:ext>
            </a:extLst>
          </p:cNvPr>
          <p:cNvSpPr txBox="1"/>
          <p:nvPr/>
        </p:nvSpPr>
        <p:spPr>
          <a:xfrm>
            <a:off x="5659937" y="908065"/>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1" name="TextBox 40">
            <a:extLst>
              <a:ext uri="{FF2B5EF4-FFF2-40B4-BE49-F238E27FC236}">
                <a16:creationId xmlns:a16="http://schemas.microsoft.com/office/drawing/2014/main" id="{E1619CDF-1ACC-BEA3-C6EA-49A50BD93CE4}"/>
              </a:ext>
            </a:extLst>
          </p:cNvPr>
          <p:cNvSpPr txBox="1"/>
          <p:nvPr/>
        </p:nvSpPr>
        <p:spPr>
          <a:xfrm>
            <a:off x="3658771" y="1613828"/>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2" name="TextBox 41">
            <a:extLst>
              <a:ext uri="{FF2B5EF4-FFF2-40B4-BE49-F238E27FC236}">
                <a16:creationId xmlns:a16="http://schemas.microsoft.com/office/drawing/2014/main" id="{D57D73F2-348F-C450-9637-362AB5B4AD55}"/>
              </a:ext>
            </a:extLst>
          </p:cNvPr>
          <p:cNvSpPr txBox="1"/>
          <p:nvPr/>
        </p:nvSpPr>
        <p:spPr>
          <a:xfrm>
            <a:off x="2759007" y="3515350"/>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3" name="TextBox 42">
            <a:extLst>
              <a:ext uri="{FF2B5EF4-FFF2-40B4-BE49-F238E27FC236}">
                <a16:creationId xmlns:a16="http://schemas.microsoft.com/office/drawing/2014/main" id="{AA5CF078-D21C-8C6D-7BEA-B200002FEC1B}"/>
              </a:ext>
            </a:extLst>
          </p:cNvPr>
          <p:cNvSpPr txBox="1"/>
          <p:nvPr/>
        </p:nvSpPr>
        <p:spPr>
          <a:xfrm>
            <a:off x="3434190" y="5505676"/>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4" name="TextBox 43">
            <a:extLst>
              <a:ext uri="{FF2B5EF4-FFF2-40B4-BE49-F238E27FC236}">
                <a16:creationId xmlns:a16="http://schemas.microsoft.com/office/drawing/2014/main" id="{984B434C-6F1D-4C43-4F58-B40D9B091B29}"/>
              </a:ext>
            </a:extLst>
          </p:cNvPr>
          <p:cNvSpPr txBox="1"/>
          <p:nvPr/>
        </p:nvSpPr>
        <p:spPr>
          <a:xfrm>
            <a:off x="5353683" y="6391876"/>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5" name="TextBox 44">
            <a:extLst>
              <a:ext uri="{FF2B5EF4-FFF2-40B4-BE49-F238E27FC236}">
                <a16:creationId xmlns:a16="http://schemas.microsoft.com/office/drawing/2014/main" id="{019DDFB2-3AE0-5133-4032-9CF31B3B42CB}"/>
              </a:ext>
            </a:extLst>
          </p:cNvPr>
          <p:cNvSpPr txBox="1"/>
          <p:nvPr/>
        </p:nvSpPr>
        <p:spPr>
          <a:xfrm>
            <a:off x="7343954" y="5724144"/>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6" name="TextBox 45">
            <a:extLst>
              <a:ext uri="{FF2B5EF4-FFF2-40B4-BE49-F238E27FC236}">
                <a16:creationId xmlns:a16="http://schemas.microsoft.com/office/drawing/2014/main" id="{21102E3B-EF41-7311-BB5A-71170C144188}"/>
              </a:ext>
            </a:extLst>
          </p:cNvPr>
          <p:cNvSpPr txBox="1"/>
          <p:nvPr/>
        </p:nvSpPr>
        <p:spPr>
          <a:xfrm>
            <a:off x="8253770" y="3853682"/>
            <a:ext cx="449162" cy="584775"/>
          </a:xfrm>
          <a:prstGeom prst="rect">
            <a:avLst/>
          </a:prstGeom>
          <a:noFill/>
        </p:spPr>
        <p:txBody>
          <a:bodyPr wrap="none" rtlCol="0">
            <a:spAutoFit/>
          </a:bodyPr>
          <a:lstStyle/>
          <a:p>
            <a:r>
              <a:rPr lang="en-US" sz="3200" dirty="0">
                <a:solidFill>
                  <a:schemeClr val="accent1">
                    <a:lumMod val="75000"/>
                  </a:schemeClr>
                </a:solidFill>
              </a:rPr>
              <a:t>N</a:t>
            </a:r>
          </a:p>
        </p:txBody>
      </p:sp>
      <p:pic>
        <p:nvPicPr>
          <p:cNvPr id="8" name="Picture 7" descr="A circular object with letters and numbers&#10;&#10;Description automatically generated">
            <a:extLst>
              <a:ext uri="{FF2B5EF4-FFF2-40B4-BE49-F238E27FC236}">
                <a16:creationId xmlns:a16="http://schemas.microsoft.com/office/drawing/2014/main" id="{9B439F15-AE91-DD53-B0E5-D6D8B69DEE69}"/>
              </a:ext>
            </a:extLst>
          </p:cNvPr>
          <p:cNvPicPr>
            <a:picLocks noChangeAspect="1"/>
          </p:cNvPicPr>
          <p:nvPr/>
        </p:nvPicPr>
        <p:blipFill rotWithShape="1">
          <a:blip r:embed="rId5"/>
          <a:srcRect r="11501"/>
          <a:stretch/>
        </p:blipFill>
        <p:spPr>
          <a:xfrm>
            <a:off x="2898648" y="1133856"/>
            <a:ext cx="5664643" cy="5653463"/>
          </a:xfrm>
          <a:prstGeom prst="rect">
            <a:avLst/>
          </a:prstGeom>
        </p:spPr>
      </p:pic>
    </p:spTree>
    <p:extLst>
      <p:ext uri="{BB962C8B-B14F-4D97-AF65-F5344CB8AC3E}">
        <p14:creationId xmlns:p14="http://schemas.microsoft.com/office/powerpoint/2010/main" val="3096631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ADD42-5C09-60C9-AAEC-9E4AEBC43FEE}"/>
            </a:ext>
          </a:extLst>
        </p:cNvPr>
        <p:cNvGrpSpPr/>
        <p:nvPr/>
      </p:nvGrpSpPr>
      <p:grpSpPr>
        <a:xfrm>
          <a:off x="0" y="0"/>
          <a:ext cx="0" cy="0"/>
          <a:chOff x="0" y="0"/>
          <a:chExt cx="0" cy="0"/>
        </a:xfrm>
      </p:grpSpPr>
      <p:pic>
        <p:nvPicPr>
          <p:cNvPr id="9" name="Picture 8" descr="A circular blue line pattern&#10;&#10;Description automatically generated with medium confidence">
            <a:extLst>
              <a:ext uri="{FF2B5EF4-FFF2-40B4-BE49-F238E27FC236}">
                <a16:creationId xmlns:a16="http://schemas.microsoft.com/office/drawing/2014/main" id="{5E313541-7DC6-D424-F2B2-18FEB477778F}"/>
              </a:ext>
            </a:extLst>
          </p:cNvPr>
          <p:cNvPicPr>
            <a:picLocks noChangeAspect="1"/>
          </p:cNvPicPr>
          <p:nvPr/>
        </p:nvPicPr>
        <p:blipFill>
          <a:blip r:embed="rId3"/>
          <a:stretch>
            <a:fillRect/>
          </a:stretch>
        </p:blipFill>
        <p:spPr>
          <a:xfrm>
            <a:off x="2898648" y="1133856"/>
            <a:ext cx="6400800" cy="5653463"/>
          </a:xfrm>
          <a:prstGeom prst="rect">
            <a:avLst/>
          </a:prstGeom>
        </p:spPr>
      </p:pic>
      <p:pic>
        <p:nvPicPr>
          <p:cNvPr id="13" name="Picture 12" descr="A circular red line on a black background&#10;&#10;Description automatically generated">
            <a:extLst>
              <a:ext uri="{FF2B5EF4-FFF2-40B4-BE49-F238E27FC236}">
                <a16:creationId xmlns:a16="http://schemas.microsoft.com/office/drawing/2014/main" id="{85D981AD-1A79-1A01-09A5-CB2ACD607364}"/>
              </a:ext>
            </a:extLst>
          </p:cNvPr>
          <p:cNvPicPr>
            <a:picLocks noChangeAspect="1"/>
          </p:cNvPicPr>
          <p:nvPr/>
        </p:nvPicPr>
        <p:blipFill>
          <a:blip r:embed="rId4"/>
          <a:stretch>
            <a:fillRect/>
          </a:stretch>
        </p:blipFill>
        <p:spPr>
          <a:xfrm>
            <a:off x="2898648" y="1133856"/>
            <a:ext cx="6400800" cy="5641266"/>
          </a:xfrm>
          <a:prstGeom prst="rect">
            <a:avLst/>
          </a:prstGeom>
        </p:spPr>
      </p:pic>
      <p:pic>
        <p:nvPicPr>
          <p:cNvPr id="15" name="Picture 14" descr="A green line in a circle&#10;&#10;Description automatically generated">
            <a:extLst>
              <a:ext uri="{FF2B5EF4-FFF2-40B4-BE49-F238E27FC236}">
                <a16:creationId xmlns:a16="http://schemas.microsoft.com/office/drawing/2014/main" id="{3712F167-940E-A978-D59E-462BCB2BD9CA}"/>
              </a:ext>
            </a:extLst>
          </p:cNvPr>
          <p:cNvPicPr>
            <a:picLocks noChangeAspect="1"/>
          </p:cNvPicPr>
          <p:nvPr/>
        </p:nvPicPr>
        <p:blipFill>
          <a:blip r:embed="rId5"/>
          <a:stretch>
            <a:fillRect/>
          </a:stretch>
        </p:blipFill>
        <p:spPr>
          <a:xfrm>
            <a:off x="2898648" y="1133856"/>
            <a:ext cx="6400800" cy="5668886"/>
          </a:xfrm>
          <a:prstGeom prst="rect">
            <a:avLst/>
          </a:prstGeom>
        </p:spPr>
      </p:pic>
      <p:sp>
        <p:nvSpPr>
          <p:cNvPr id="4" name="Text Placeholder 3">
            <a:extLst>
              <a:ext uri="{FF2B5EF4-FFF2-40B4-BE49-F238E27FC236}">
                <a16:creationId xmlns:a16="http://schemas.microsoft.com/office/drawing/2014/main" id="{710CDBCD-DDE8-2D0F-406D-7F680E3712C2}"/>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35FB050E-D4BC-0E76-9579-40588F469B92}"/>
              </a:ext>
            </a:extLst>
          </p:cNvPr>
          <p:cNvSpPr>
            <a:spLocks noGrp="1"/>
          </p:cNvSpPr>
          <p:nvPr>
            <p:ph type="title"/>
          </p:nvPr>
        </p:nvSpPr>
        <p:spPr/>
        <p:txBody>
          <a:bodyPr/>
          <a:lstStyle/>
          <a:p>
            <a:r>
              <a:rPr lang="en-US" dirty="0"/>
              <a:t>DC Stepper Motor</a:t>
            </a:r>
          </a:p>
        </p:txBody>
      </p:sp>
      <p:cxnSp>
        <p:nvCxnSpPr>
          <p:cNvPr id="20" name="Straight Arrow Connector 19">
            <a:extLst>
              <a:ext uri="{FF2B5EF4-FFF2-40B4-BE49-F238E27FC236}">
                <a16:creationId xmlns:a16="http://schemas.microsoft.com/office/drawing/2014/main" id="{D6DB153E-D511-B37B-9831-93412AE3D4E1}"/>
              </a:ext>
            </a:extLst>
          </p:cNvPr>
          <p:cNvCxnSpPr>
            <a:cxnSpLocks/>
          </p:cNvCxnSpPr>
          <p:nvPr/>
        </p:nvCxnSpPr>
        <p:spPr>
          <a:xfrm flipH="1">
            <a:off x="8768348" y="1785228"/>
            <a:ext cx="337481" cy="24197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08ACFE2-AC50-5C39-365E-0EAB6F4D4359}"/>
              </a:ext>
            </a:extLst>
          </p:cNvPr>
          <p:cNvSpPr txBox="1"/>
          <p:nvPr/>
        </p:nvSpPr>
        <p:spPr>
          <a:xfrm>
            <a:off x="9083713" y="1524234"/>
            <a:ext cx="285555" cy="461665"/>
          </a:xfrm>
          <a:prstGeom prst="rect">
            <a:avLst/>
          </a:prstGeom>
          <a:noFill/>
        </p:spPr>
        <p:txBody>
          <a:bodyPr wrap="square" rtlCol="0">
            <a:spAutoFit/>
          </a:bodyPr>
          <a:lstStyle/>
          <a:p>
            <a:r>
              <a:rPr lang="en-US" sz="2400" i="1" dirty="0">
                <a:solidFill>
                  <a:schemeClr val="bg1"/>
                </a:solidFill>
                <a:latin typeface="Amasis MT Pro Medium" panose="02040604050005020304" pitchFamily="18" charset="0"/>
              </a:rPr>
              <a:t>I</a:t>
            </a:r>
          </a:p>
        </p:txBody>
      </p:sp>
      <p:cxnSp>
        <p:nvCxnSpPr>
          <p:cNvPr id="22" name="Straight Arrow Connector 21">
            <a:extLst>
              <a:ext uri="{FF2B5EF4-FFF2-40B4-BE49-F238E27FC236}">
                <a16:creationId xmlns:a16="http://schemas.microsoft.com/office/drawing/2014/main" id="{A45635F0-FDFB-E246-762A-6261E9518790}"/>
              </a:ext>
            </a:extLst>
          </p:cNvPr>
          <p:cNvCxnSpPr>
            <a:cxnSpLocks/>
          </p:cNvCxnSpPr>
          <p:nvPr/>
        </p:nvCxnSpPr>
        <p:spPr>
          <a:xfrm flipV="1">
            <a:off x="8702932" y="2245759"/>
            <a:ext cx="390547" cy="17284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676AB4-1D3E-917A-C41B-C6BD0C6FA1B9}"/>
              </a:ext>
            </a:extLst>
          </p:cNvPr>
          <p:cNvSpPr txBox="1"/>
          <p:nvPr/>
        </p:nvSpPr>
        <p:spPr>
          <a:xfrm>
            <a:off x="6744374" y="1200453"/>
            <a:ext cx="373820" cy="584775"/>
          </a:xfrm>
          <a:prstGeom prst="rect">
            <a:avLst/>
          </a:prstGeom>
          <a:noFill/>
        </p:spPr>
        <p:txBody>
          <a:bodyPr wrap="none" rtlCol="0">
            <a:spAutoFit/>
          </a:bodyPr>
          <a:lstStyle/>
          <a:p>
            <a:r>
              <a:rPr lang="en-US" sz="3200" dirty="0">
                <a:solidFill>
                  <a:srgbClr val="FF0000"/>
                </a:solidFill>
              </a:rPr>
              <a:t>S</a:t>
            </a:r>
          </a:p>
        </p:txBody>
      </p:sp>
      <p:sp>
        <p:nvSpPr>
          <p:cNvPr id="32" name="TextBox 31">
            <a:extLst>
              <a:ext uri="{FF2B5EF4-FFF2-40B4-BE49-F238E27FC236}">
                <a16:creationId xmlns:a16="http://schemas.microsoft.com/office/drawing/2014/main" id="{2E30FFAA-A0B3-645F-ED39-7F420007B66E}"/>
              </a:ext>
            </a:extLst>
          </p:cNvPr>
          <p:cNvSpPr txBox="1"/>
          <p:nvPr/>
        </p:nvSpPr>
        <p:spPr>
          <a:xfrm>
            <a:off x="4625614" y="1082044"/>
            <a:ext cx="373820" cy="584775"/>
          </a:xfrm>
          <a:prstGeom prst="rect">
            <a:avLst/>
          </a:prstGeom>
          <a:noFill/>
        </p:spPr>
        <p:txBody>
          <a:bodyPr wrap="none" rtlCol="0">
            <a:spAutoFit/>
          </a:bodyPr>
          <a:lstStyle/>
          <a:p>
            <a:r>
              <a:rPr lang="en-US" sz="3200" dirty="0">
                <a:solidFill>
                  <a:srgbClr val="FF0000"/>
                </a:solidFill>
              </a:rPr>
              <a:t>S</a:t>
            </a:r>
          </a:p>
        </p:txBody>
      </p:sp>
      <p:sp>
        <p:nvSpPr>
          <p:cNvPr id="33" name="TextBox 32">
            <a:extLst>
              <a:ext uri="{FF2B5EF4-FFF2-40B4-BE49-F238E27FC236}">
                <a16:creationId xmlns:a16="http://schemas.microsoft.com/office/drawing/2014/main" id="{DE4648E3-055C-DCA9-DE30-C35560BDB712}"/>
              </a:ext>
            </a:extLst>
          </p:cNvPr>
          <p:cNvSpPr txBox="1"/>
          <p:nvPr/>
        </p:nvSpPr>
        <p:spPr>
          <a:xfrm>
            <a:off x="3032604" y="2465488"/>
            <a:ext cx="373820" cy="584775"/>
          </a:xfrm>
          <a:prstGeom prst="rect">
            <a:avLst/>
          </a:prstGeom>
          <a:noFill/>
        </p:spPr>
        <p:txBody>
          <a:bodyPr wrap="none" rtlCol="0">
            <a:spAutoFit/>
          </a:bodyPr>
          <a:lstStyle/>
          <a:p>
            <a:r>
              <a:rPr lang="en-US" sz="3200" dirty="0">
                <a:solidFill>
                  <a:srgbClr val="FF0000"/>
                </a:solidFill>
              </a:rPr>
              <a:t>S</a:t>
            </a:r>
          </a:p>
        </p:txBody>
      </p:sp>
      <p:sp>
        <p:nvSpPr>
          <p:cNvPr id="34" name="TextBox 33">
            <a:extLst>
              <a:ext uri="{FF2B5EF4-FFF2-40B4-BE49-F238E27FC236}">
                <a16:creationId xmlns:a16="http://schemas.microsoft.com/office/drawing/2014/main" id="{1FFB0D59-C6D3-C681-70DC-B7B50C190EB3}"/>
              </a:ext>
            </a:extLst>
          </p:cNvPr>
          <p:cNvSpPr txBox="1"/>
          <p:nvPr/>
        </p:nvSpPr>
        <p:spPr>
          <a:xfrm>
            <a:off x="2934403" y="4617256"/>
            <a:ext cx="373820" cy="584775"/>
          </a:xfrm>
          <a:prstGeom prst="rect">
            <a:avLst/>
          </a:prstGeom>
          <a:noFill/>
        </p:spPr>
        <p:txBody>
          <a:bodyPr wrap="none" rtlCol="0">
            <a:spAutoFit/>
          </a:bodyPr>
          <a:lstStyle/>
          <a:p>
            <a:r>
              <a:rPr lang="en-US" sz="3200" dirty="0">
                <a:solidFill>
                  <a:srgbClr val="FF0000"/>
                </a:solidFill>
              </a:rPr>
              <a:t>S</a:t>
            </a:r>
          </a:p>
        </p:txBody>
      </p:sp>
      <p:sp>
        <p:nvSpPr>
          <p:cNvPr id="35" name="TextBox 34">
            <a:extLst>
              <a:ext uri="{FF2B5EF4-FFF2-40B4-BE49-F238E27FC236}">
                <a16:creationId xmlns:a16="http://schemas.microsoft.com/office/drawing/2014/main" id="{4673E3C1-49E4-777F-4FDB-0101EBE09AE6}"/>
              </a:ext>
            </a:extLst>
          </p:cNvPr>
          <p:cNvSpPr txBox="1"/>
          <p:nvPr/>
        </p:nvSpPr>
        <p:spPr>
          <a:xfrm>
            <a:off x="4296489" y="6148705"/>
            <a:ext cx="373820" cy="584775"/>
          </a:xfrm>
          <a:prstGeom prst="rect">
            <a:avLst/>
          </a:prstGeom>
          <a:noFill/>
        </p:spPr>
        <p:txBody>
          <a:bodyPr wrap="none" rtlCol="0">
            <a:spAutoFit/>
          </a:bodyPr>
          <a:lstStyle/>
          <a:p>
            <a:r>
              <a:rPr lang="en-US" sz="3200" dirty="0">
                <a:solidFill>
                  <a:srgbClr val="FF0000"/>
                </a:solidFill>
              </a:rPr>
              <a:t>S</a:t>
            </a:r>
          </a:p>
        </p:txBody>
      </p:sp>
      <p:sp>
        <p:nvSpPr>
          <p:cNvPr id="36" name="TextBox 35">
            <a:extLst>
              <a:ext uri="{FF2B5EF4-FFF2-40B4-BE49-F238E27FC236}">
                <a16:creationId xmlns:a16="http://schemas.microsoft.com/office/drawing/2014/main" id="{885413CC-5B98-9E3F-8ECE-C3AAD0FF30CE}"/>
              </a:ext>
            </a:extLst>
          </p:cNvPr>
          <p:cNvSpPr txBox="1"/>
          <p:nvPr/>
        </p:nvSpPr>
        <p:spPr>
          <a:xfrm>
            <a:off x="6429890" y="6249079"/>
            <a:ext cx="373820" cy="584775"/>
          </a:xfrm>
          <a:prstGeom prst="rect">
            <a:avLst/>
          </a:prstGeom>
          <a:noFill/>
        </p:spPr>
        <p:txBody>
          <a:bodyPr wrap="none" rtlCol="0">
            <a:spAutoFit/>
          </a:bodyPr>
          <a:lstStyle/>
          <a:p>
            <a:r>
              <a:rPr lang="en-US" sz="3200" dirty="0">
                <a:solidFill>
                  <a:srgbClr val="FF0000"/>
                </a:solidFill>
              </a:rPr>
              <a:t>S</a:t>
            </a:r>
          </a:p>
        </p:txBody>
      </p:sp>
      <p:sp>
        <p:nvSpPr>
          <p:cNvPr id="37" name="TextBox 36">
            <a:extLst>
              <a:ext uri="{FF2B5EF4-FFF2-40B4-BE49-F238E27FC236}">
                <a16:creationId xmlns:a16="http://schemas.microsoft.com/office/drawing/2014/main" id="{95D9EEB0-8C53-48A4-F85B-BAD908421BDD}"/>
              </a:ext>
            </a:extLst>
          </p:cNvPr>
          <p:cNvSpPr txBox="1"/>
          <p:nvPr/>
        </p:nvSpPr>
        <p:spPr>
          <a:xfrm>
            <a:off x="8017697" y="4873986"/>
            <a:ext cx="373820" cy="584775"/>
          </a:xfrm>
          <a:prstGeom prst="rect">
            <a:avLst/>
          </a:prstGeom>
          <a:noFill/>
        </p:spPr>
        <p:txBody>
          <a:bodyPr wrap="none" rtlCol="0">
            <a:spAutoFit/>
          </a:bodyPr>
          <a:lstStyle/>
          <a:p>
            <a:r>
              <a:rPr lang="en-US" sz="3200" dirty="0">
                <a:solidFill>
                  <a:srgbClr val="FF0000"/>
                </a:solidFill>
              </a:rPr>
              <a:t>S</a:t>
            </a:r>
          </a:p>
        </p:txBody>
      </p:sp>
      <p:sp>
        <p:nvSpPr>
          <p:cNvPr id="38" name="TextBox 37">
            <a:extLst>
              <a:ext uri="{FF2B5EF4-FFF2-40B4-BE49-F238E27FC236}">
                <a16:creationId xmlns:a16="http://schemas.microsoft.com/office/drawing/2014/main" id="{18B50E33-C1A2-20DF-545A-36AA379C9ADB}"/>
              </a:ext>
            </a:extLst>
          </p:cNvPr>
          <p:cNvSpPr txBox="1"/>
          <p:nvPr/>
        </p:nvSpPr>
        <p:spPr>
          <a:xfrm>
            <a:off x="8149321" y="2751359"/>
            <a:ext cx="373820" cy="584775"/>
          </a:xfrm>
          <a:prstGeom prst="rect">
            <a:avLst/>
          </a:prstGeom>
          <a:noFill/>
        </p:spPr>
        <p:txBody>
          <a:bodyPr wrap="none" rtlCol="0">
            <a:spAutoFit/>
          </a:bodyPr>
          <a:lstStyle/>
          <a:p>
            <a:r>
              <a:rPr lang="en-US" sz="3200" dirty="0">
                <a:solidFill>
                  <a:srgbClr val="FF0000"/>
                </a:solidFill>
              </a:rPr>
              <a:t>S</a:t>
            </a:r>
          </a:p>
        </p:txBody>
      </p:sp>
      <p:sp>
        <p:nvSpPr>
          <p:cNvPr id="39" name="TextBox 38">
            <a:extLst>
              <a:ext uri="{FF2B5EF4-FFF2-40B4-BE49-F238E27FC236}">
                <a16:creationId xmlns:a16="http://schemas.microsoft.com/office/drawing/2014/main" id="{E25865B5-C371-9020-65A6-65FDF3797D44}"/>
              </a:ext>
            </a:extLst>
          </p:cNvPr>
          <p:cNvSpPr txBox="1"/>
          <p:nvPr/>
        </p:nvSpPr>
        <p:spPr>
          <a:xfrm>
            <a:off x="7568535" y="1833829"/>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0" name="TextBox 39">
            <a:extLst>
              <a:ext uri="{FF2B5EF4-FFF2-40B4-BE49-F238E27FC236}">
                <a16:creationId xmlns:a16="http://schemas.microsoft.com/office/drawing/2014/main" id="{3C83BFA4-AB0E-9E58-A3B2-F2952D74485B}"/>
              </a:ext>
            </a:extLst>
          </p:cNvPr>
          <p:cNvSpPr txBox="1"/>
          <p:nvPr/>
        </p:nvSpPr>
        <p:spPr>
          <a:xfrm>
            <a:off x="5659937" y="908065"/>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1" name="TextBox 40">
            <a:extLst>
              <a:ext uri="{FF2B5EF4-FFF2-40B4-BE49-F238E27FC236}">
                <a16:creationId xmlns:a16="http://schemas.microsoft.com/office/drawing/2014/main" id="{1D5BA848-EBFC-DEE5-6AED-12C3937CD5D1}"/>
              </a:ext>
            </a:extLst>
          </p:cNvPr>
          <p:cNvSpPr txBox="1"/>
          <p:nvPr/>
        </p:nvSpPr>
        <p:spPr>
          <a:xfrm>
            <a:off x="3658771" y="1613828"/>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2" name="TextBox 41">
            <a:extLst>
              <a:ext uri="{FF2B5EF4-FFF2-40B4-BE49-F238E27FC236}">
                <a16:creationId xmlns:a16="http://schemas.microsoft.com/office/drawing/2014/main" id="{C493345A-4D1A-2765-928B-4F41D8CD1D70}"/>
              </a:ext>
            </a:extLst>
          </p:cNvPr>
          <p:cNvSpPr txBox="1"/>
          <p:nvPr/>
        </p:nvSpPr>
        <p:spPr>
          <a:xfrm>
            <a:off x="2759007" y="3515350"/>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3" name="TextBox 42">
            <a:extLst>
              <a:ext uri="{FF2B5EF4-FFF2-40B4-BE49-F238E27FC236}">
                <a16:creationId xmlns:a16="http://schemas.microsoft.com/office/drawing/2014/main" id="{36FF3115-A0C2-C2F0-EF69-657BD0AA627C}"/>
              </a:ext>
            </a:extLst>
          </p:cNvPr>
          <p:cNvSpPr txBox="1"/>
          <p:nvPr/>
        </p:nvSpPr>
        <p:spPr>
          <a:xfrm>
            <a:off x="3434190" y="5505676"/>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4" name="TextBox 43">
            <a:extLst>
              <a:ext uri="{FF2B5EF4-FFF2-40B4-BE49-F238E27FC236}">
                <a16:creationId xmlns:a16="http://schemas.microsoft.com/office/drawing/2014/main" id="{63346899-FD9E-5908-5698-F9EB406238C9}"/>
              </a:ext>
            </a:extLst>
          </p:cNvPr>
          <p:cNvSpPr txBox="1"/>
          <p:nvPr/>
        </p:nvSpPr>
        <p:spPr>
          <a:xfrm>
            <a:off x="5353683" y="6391876"/>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5" name="TextBox 44">
            <a:extLst>
              <a:ext uri="{FF2B5EF4-FFF2-40B4-BE49-F238E27FC236}">
                <a16:creationId xmlns:a16="http://schemas.microsoft.com/office/drawing/2014/main" id="{EE539485-C95E-71A6-37A9-1D3D79B1CAB2}"/>
              </a:ext>
            </a:extLst>
          </p:cNvPr>
          <p:cNvSpPr txBox="1"/>
          <p:nvPr/>
        </p:nvSpPr>
        <p:spPr>
          <a:xfrm>
            <a:off x="7343954" y="5724144"/>
            <a:ext cx="449162" cy="584775"/>
          </a:xfrm>
          <a:prstGeom prst="rect">
            <a:avLst/>
          </a:prstGeom>
          <a:noFill/>
        </p:spPr>
        <p:txBody>
          <a:bodyPr wrap="none" rtlCol="0">
            <a:spAutoFit/>
          </a:bodyPr>
          <a:lstStyle/>
          <a:p>
            <a:r>
              <a:rPr lang="en-US" sz="3200" dirty="0">
                <a:solidFill>
                  <a:schemeClr val="accent1">
                    <a:lumMod val="75000"/>
                  </a:schemeClr>
                </a:solidFill>
              </a:rPr>
              <a:t>N</a:t>
            </a:r>
          </a:p>
        </p:txBody>
      </p:sp>
      <p:sp>
        <p:nvSpPr>
          <p:cNvPr id="46" name="TextBox 45">
            <a:extLst>
              <a:ext uri="{FF2B5EF4-FFF2-40B4-BE49-F238E27FC236}">
                <a16:creationId xmlns:a16="http://schemas.microsoft.com/office/drawing/2014/main" id="{7243E2BE-8655-6BA4-FED2-2DAA1E83559B}"/>
              </a:ext>
            </a:extLst>
          </p:cNvPr>
          <p:cNvSpPr txBox="1"/>
          <p:nvPr/>
        </p:nvSpPr>
        <p:spPr>
          <a:xfrm>
            <a:off x="8253770" y="3853682"/>
            <a:ext cx="449162" cy="584775"/>
          </a:xfrm>
          <a:prstGeom prst="rect">
            <a:avLst/>
          </a:prstGeom>
          <a:noFill/>
        </p:spPr>
        <p:txBody>
          <a:bodyPr wrap="none" rtlCol="0">
            <a:spAutoFit/>
          </a:bodyPr>
          <a:lstStyle/>
          <a:p>
            <a:r>
              <a:rPr lang="en-US" sz="3200" dirty="0">
                <a:solidFill>
                  <a:schemeClr val="accent1">
                    <a:lumMod val="75000"/>
                  </a:schemeClr>
                </a:solidFill>
              </a:rPr>
              <a:t>N</a:t>
            </a:r>
          </a:p>
        </p:txBody>
      </p:sp>
      <p:pic>
        <p:nvPicPr>
          <p:cNvPr id="8" name="Picture 7" descr="A circular object with letters and numbers&#10;&#10;Description automatically generated">
            <a:extLst>
              <a:ext uri="{FF2B5EF4-FFF2-40B4-BE49-F238E27FC236}">
                <a16:creationId xmlns:a16="http://schemas.microsoft.com/office/drawing/2014/main" id="{D0242D2C-2A69-9F6B-6953-96DA82B4C849}"/>
              </a:ext>
            </a:extLst>
          </p:cNvPr>
          <p:cNvPicPr>
            <a:picLocks noChangeAspect="1"/>
          </p:cNvPicPr>
          <p:nvPr/>
        </p:nvPicPr>
        <p:blipFill rotWithShape="1">
          <a:blip r:embed="rId6"/>
          <a:srcRect r="11501"/>
          <a:stretch/>
        </p:blipFill>
        <p:spPr>
          <a:xfrm>
            <a:off x="2898648" y="1133856"/>
            <a:ext cx="5664643" cy="5653463"/>
          </a:xfrm>
          <a:prstGeom prst="rect">
            <a:avLst/>
          </a:prstGeom>
        </p:spPr>
      </p:pic>
      <p:grpSp>
        <p:nvGrpSpPr>
          <p:cNvPr id="3" name="Group 2">
            <a:extLst>
              <a:ext uri="{FF2B5EF4-FFF2-40B4-BE49-F238E27FC236}">
                <a16:creationId xmlns:a16="http://schemas.microsoft.com/office/drawing/2014/main" id="{A81A4EA0-DC1F-1F67-1F15-5A0557768F01}"/>
              </a:ext>
            </a:extLst>
          </p:cNvPr>
          <p:cNvGrpSpPr/>
          <p:nvPr/>
        </p:nvGrpSpPr>
        <p:grpSpPr>
          <a:xfrm flipH="1">
            <a:off x="5366198" y="3402720"/>
            <a:ext cx="729802" cy="830185"/>
            <a:chOff x="5366198" y="3402720"/>
            <a:chExt cx="729802" cy="830185"/>
          </a:xfrm>
        </p:grpSpPr>
        <p:sp>
          <p:nvSpPr>
            <p:cNvPr id="5" name="Block Arc 4">
              <a:extLst>
                <a:ext uri="{FF2B5EF4-FFF2-40B4-BE49-F238E27FC236}">
                  <a16:creationId xmlns:a16="http://schemas.microsoft.com/office/drawing/2014/main" id="{DC9D8B19-8377-65B7-B2D8-6C0C17EFA4F0}"/>
                </a:ext>
              </a:extLst>
            </p:cNvPr>
            <p:cNvSpPr/>
            <p:nvPr/>
          </p:nvSpPr>
          <p:spPr>
            <a:xfrm>
              <a:off x="5366198" y="3527787"/>
              <a:ext cx="729802" cy="705118"/>
            </a:xfrm>
            <a:prstGeom prst="blockArc">
              <a:avLst>
                <a:gd name="adj1" fmla="val 16104798"/>
                <a:gd name="adj2" fmla="val 10800000"/>
                <a:gd name="adj3" fmla="val 2492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Isosceles Triangle 5">
              <a:extLst>
                <a:ext uri="{FF2B5EF4-FFF2-40B4-BE49-F238E27FC236}">
                  <a16:creationId xmlns:a16="http://schemas.microsoft.com/office/drawing/2014/main" id="{FA977B84-79A2-D40E-D05F-2DF19DAE252B}"/>
                </a:ext>
              </a:extLst>
            </p:cNvPr>
            <p:cNvSpPr/>
            <p:nvPr/>
          </p:nvSpPr>
          <p:spPr>
            <a:xfrm rot="16200000">
              <a:off x="5436633" y="3482498"/>
              <a:ext cx="399962" cy="240406"/>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6445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900000">
                                      <p:cBhvr>
                                        <p:cTn id="6"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E128E-E11E-7ABE-B16D-73034B6CEF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117E52-EF73-1B29-1D9C-F34638B35584}"/>
              </a:ext>
            </a:extLst>
          </p:cNvPr>
          <p:cNvSpPr>
            <a:spLocks noGrp="1"/>
          </p:cNvSpPr>
          <p:nvPr>
            <p:ph type="title"/>
          </p:nvPr>
        </p:nvSpPr>
        <p:spPr/>
        <p:txBody>
          <a:bodyPr/>
          <a:lstStyle/>
          <a:p>
            <a:r>
              <a:rPr lang="en-US" dirty="0"/>
              <a:t>Prototype (2020)</a:t>
            </a:r>
          </a:p>
        </p:txBody>
      </p:sp>
      <p:sp>
        <p:nvSpPr>
          <p:cNvPr id="3" name="Text Placeholder 2">
            <a:extLst>
              <a:ext uri="{FF2B5EF4-FFF2-40B4-BE49-F238E27FC236}">
                <a16:creationId xmlns:a16="http://schemas.microsoft.com/office/drawing/2014/main" id="{A67D39A3-E2B0-1AE9-5711-377CA270EF43}"/>
              </a:ext>
            </a:extLst>
          </p:cNvPr>
          <p:cNvSpPr>
            <a:spLocks noGrp="1"/>
          </p:cNvSpPr>
          <p:nvPr>
            <p:ph type="body" sz="quarter" idx="13"/>
          </p:nvPr>
        </p:nvSpPr>
        <p:spPr/>
        <p:txBody>
          <a:bodyPr/>
          <a:lstStyle/>
          <a:p>
            <a:r>
              <a:rPr lang="en-US" dirty="0">
                <a:solidFill>
                  <a:schemeClr val="tx1">
                    <a:lumMod val="75000"/>
                    <a:lumOff val="25000"/>
                  </a:schemeClr>
                </a:solidFill>
              </a:rPr>
              <a:t>Small power supply for rotor</a:t>
            </a:r>
          </a:p>
          <a:p>
            <a:r>
              <a:rPr lang="en-US" dirty="0">
                <a:solidFill>
                  <a:schemeClr val="tx1">
                    <a:lumMod val="75000"/>
                    <a:lumOff val="25000"/>
                  </a:schemeClr>
                </a:solidFill>
              </a:rPr>
              <a:t>Large power supply for stator</a:t>
            </a:r>
          </a:p>
          <a:p>
            <a:r>
              <a:rPr lang="en-US" dirty="0">
                <a:solidFill>
                  <a:schemeClr val="tx1">
                    <a:lumMod val="75000"/>
                    <a:lumOff val="25000"/>
                  </a:schemeClr>
                </a:solidFill>
              </a:rPr>
              <a:t>Current reverser</a:t>
            </a:r>
          </a:p>
          <a:p>
            <a:r>
              <a:rPr lang="en-US" dirty="0">
                <a:solidFill>
                  <a:schemeClr val="tx1">
                    <a:lumMod val="75000"/>
                    <a:lumOff val="25000"/>
                  </a:schemeClr>
                </a:solidFill>
              </a:rPr>
              <a:t>Manual switch controller</a:t>
            </a:r>
          </a:p>
        </p:txBody>
      </p:sp>
      <p:sp>
        <p:nvSpPr>
          <p:cNvPr id="4" name="Text Placeholder 3">
            <a:extLst>
              <a:ext uri="{FF2B5EF4-FFF2-40B4-BE49-F238E27FC236}">
                <a16:creationId xmlns:a16="http://schemas.microsoft.com/office/drawing/2014/main" id="{7A1F390E-618F-08C8-389C-9D1A7423C60C}"/>
              </a:ext>
            </a:extLst>
          </p:cNvPr>
          <p:cNvSpPr>
            <a:spLocks noGrp="1"/>
          </p:cNvSpPr>
          <p:nvPr>
            <p:ph type="body" sz="quarter" idx="14"/>
          </p:nvPr>
        </p:nvSpPr>
        <p:spPr/>
        <p:txBody>
          <a:bodyPr/>
          <a:lstStyle/>
          <a:p>
            <a:endParaRPr lang="en-US"/>
          </a:p>
        </p:txBody>
      </p:sp>
      <p:pic>
        <p:nvPicPr>
          <p:cNvPr id="5" name="Picture 4" descr="A person standing in a room with equipment&#10;&#10;Description automatically generated">
            <a:extLst>
              <a:ext uri="{FF2B5EF4-FFF2-40B4-BE49-F238E27FC236}">
                <a16:creationId xmlns:a16="http://schemas.microsoft.com/office/drawing/2014/main" id="{F3EE5BE7-4309-3BCB-55FD-6B30C75D91F9}"/>
              </a:ext>
            </a:extLst>
          </p:cNvPr>
          <p:cNvPicPr>
            <a:picLocks noChangeAspect="1"/>
          </p:cNvPicPr>
          <p:nvPr/>
        </p:nvPicPr>
        <p:blipFill rotWithShape="1">
          <a:blip r:embed="rId2"/>
          <a:srcRect l="24652"/>
          <a:stretch/>
        </p:blipFill>
        <p:spPr>
          <a:xfrm rot="5400000">
            <a:off x="5517155" y="1153095"/>
            <a:ext cx="5167312" cy="5143500"/>
          </a:xfrm>
          <a:prstGeom prst="rect">
            <a:avLst/>
          </a:prstGeom>
        </p:spPr>
      </p:pic>
    </p:spTree>
    <p:extLst>
      <p:ext uri="{BB962C8B-B14F-4D97-AF65-F5344CB8AC3E}">
        <p14:creationId xmlns:p14="http://schemas.microsoft.com/office/powerpoint/2010/main" val="1755916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4EDBA-33C0-C26A-D70B-347B815BB6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B67940-5B80-1876-7CA5-EC0F7CD6CA36}"/>
              </a:ext>
            </a:extLst>
          </p:cNvPr>
          <p:cNvSpPr>
            <a:spLocks noGrp="1"/>
          </p:cNvSpPr>
          <p:nvPr>
            <p:ph type="title"/>
          </p:nvPr>
        </p:nvSpPr>
        <p:spPr/>
        <p:txBody>
          <a:bodyPr/>
          <a:lstStyle/>
          <a:p>
            <a:r>
              <a:rPr lang="en-US" dirty="0"/>
              <a:t>Prototype (2020)</a:t>
            </a:r>
          </a:p>
        </p:txBody>
      </p:sp>
      <p:sp>
        <p:nvSpPr>
          <p:cNvPr id="3" name="Text Placeholder 2">
            <a:extLst>
              <a:ext uri="{FF2B5EF4-FFF2-40B4-BE49-F238E27FC236}">
                <a16:creationId xmlns:a16="http://schemas.microsoft.com/office/drawing/2014/main" id="{E9DAEB02-AF06-299C-E64D-8E7194A292C2}"/>
              </a:ext>
            </a:extLst>
          </p:cNvPr>
          <p:cNvSpPr>
            <a:spLocks noGrp="1"/>
          </p:cNvSpPr>
          <p:nvPr>
            <p:ph type="body" sz="quarter" idx="13"/>
          </p:nvPr>
        </p:nvSpPr>
        <p:spPr/>
        <p:txBody>
          <a:bodyPr/>
          <a:lstStyle/>
          <a:p>
            <a:r>
              <a:rPr lang="en-US" dirty="0"/>
              <a:t>Small power supply for rotor</a:t>
            </a:r>
          </a:p>
          <a:p>
            <a:r>
              <a:rPr lang="en-US" dirty="0">
                <a:solidFill>
                  <a:schemeClr val="tx1">
                    <a:lumMod val="75000"/>
                    <a:lumOff val="25000"/>
                  </a:schemeClr>
                </a:solidFill>
              </a:rPr>
              <a:t>Large power supply for stator</a:t>
            </a:r>
          </a:p>
          <a:p>
            <a:r>
              <a:rPr lang="en-US" dirty="0">
                <a:solidFill>
                  <a:schemeClr val="tx1">
                    <a:lumMod val="75000"/>
                    <a:lumOff val="25000"/>
                  </a:schemeClr>
                </a:solidFill>
              </a:rPr>
              <a:t>Current reverser</a:t>
            </a:r>
          </a:p>
          <a:p>
            <a:r>
              <a:rPr lang="en-US" dirty="0">
                <a:solidFill>
                  <a:schemeClr val="tx1">
                    <a:lumMod val="75000"/>
                    <a:lumOff val="25000"/>
                  </a:schemeClr>
                </a:solidFill>
              </a:rPr>
              <a:t>Manual switch controller</a:t>
            </a:r>
          </a:p>
        </p:txBody>
      </p:sp>
      <p:sp>
        <p:nvSpPr>
          <p:cNvPr id="4" name="Text Placeholder 3">
            <a:extLst>
              <a:ext uri="{FF2B5EF4-FFF2-40B4-BE49-F238E27FC236}">
                <a16:creationId xmlns:a16="http://schemas.microsoft.com/office/drawing/2014/main" id="{F9BAD259-F843-6059-9417-B7F86BA8048A}"/>
              </a:ext>
            </a:extLst>
          </p:cNvPr>
          <p:cNvSpPr>
            <a:spLocks noGrp="1"/>
          </p:cNvSpPr>
          <p:nvPr>
            <p:ph type="body" sz="quarter" idx="14"/>
          </p:nvPr>
        </p:nvSpPr>
        <p:spPr/>
        <p:txBody>
          <a:bodyPr/>
          <a:lstStyle/>
          <a:p>
            <a:endParaRPr lang="en-US"/>
          </a:p>
        </p:txBody>
      </p:sp>
      <p:pic>
        <p:nvPicPr>
          <p:cNvPr id="5" name="Picture 4" descr="A person standing in a room with equipment&#10;&#10;Description automatically generated">
            <a:extLst>
              <a:ext uri="{FF2B5EF4-FFF2-40B4-BE49-F238E27FC236}">
                <a16:creationId xmlns:a16="http://schemas.microsoft.com/office/drawing/2014/main" id="{32FD11B4-54C4-1FC2-04DB-D192BAB2089C}"/>
              </a:ext>
            </a:extLst>
          </p:cNvPr>
          <p:cNvPicPr>
            <a:picLocks noChangeAspect="1"/>
          </p:cNvPicPr>
          <p:nvPr/>
        </p:nvPicPr>
        <p:blipFill rotWithShape="1">
          <a:blip r:embed="rId3"/>
          <a:srcRect l="24652"/>
          <a:stretch/>
        </p:blipFill>
        <p:spPr>
          <a:xfrm rot="5400000">
            <a:off x="5517155" y="1153095"/>
            <a:ext cx="5167312" cy="5143500"/>
          </a:xfrm>
          <a:prstGeom prst="rect">
            <a:avLst/>
          </a:prstGeom>
        </p:spPr>
      </p:pic>
      <p:sp>
        <p:nvSpPr>
          <p:cNvPr id="6" name="Oval 5">
            <a:extLst>
              <a:ext uri="{FF2B5EF4-FFF2-40B4-BE49-F238E27FC236}">
                <a16:creationId xmlns:a16="http://schemas.microsoft.com/office/drawing/2014/main" id="{206B6940-AC26-9F2B-27D8-BF2558F68381}"/>
              </a:ext>
            </a:extLst>
          </p:cNvPr>
          <p:cNvSpPr/>
          <p:nvPr/>
        </p:nvSpPr>
        <p:spPr>
          <a:xfrm>
            <a:off x="8416636" y="3961015"/>
            <a:ext cx="1079388" cy="89777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168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0EEFD-B97A-249F-66E3-1E86DA4164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C037D2-5363-243A-4645-302C42E64155}"/>
              </a:ext>
            </a:extLst>
          </p:cNvPr>
          <p:cNvSpPr>
            <a:spLocks noGrp="1"/>
          </p:cNvSpPr>
          <p:nvPr>
            <p:ph type="title"/>
          </p:nvPr>
        </p:nvSpPr>
        <p:spPr/>
        <p:txBody>
          <a:bodyPr/>
          <a:lstStyle/>
          <a:p>
            <a:r>
              <a:rPr lang="en-US" dirty="0"/>
              <a:t>Prototype (2020)</a:t>
            </a:r>
          </a:p>
        </p:txBody>
      </p:sp>
      <p:sp>
        <p:nvSpPr>
          <p:cNvPr id="3" name="Text Placeholder 2">
            <a:extLst>
              <a:ext uri="{FF2B5EF4-FFF2-40B4-BE49-F238E27FC236}">
                <a16:creationId xmlns:a16="http://schemas.microsoft.com/office/drawing/2014/main" id="{E763FB60-938E-349F-EFD9-48EF02B8714A}"/>
              </a:ext>
            </a:extLst>
          </p:cNvPr>
          <p:cNvSpPr>
            <a:spLocks noGrp="1"/>
          </p:cNvSpPr>
          <p:nvPr>
            <p:ph type="body" sz="quarter" idx="13"/>
          </p:nvPr>
        </p:nvSpPr>
        <p:spPr/>
        <p:txBody>
          <a:bodyPr/>
          <a:lstStyle/>
          <a:p>
            <a:r>
              <a:rPr lang="en-US" dirty="0">
                <a:solidFill>
                  <a:schemeClr val="tx1">
                    <a:lumMod val="75000"/>
                    <a:lumOff val="25000"/>
                  </a:schemeClr>
                </a:solidFill>
              </a:rPr>
              <a:t>Small power supply for rotor</a:t>
            </a:r>
          </a:p>
          <a:p>
            <a:r>
              <a:rPr lang="en-US" dirty="0"/>
              <a:t>Large power supply for stator</a:t>
            </a:r>
          </a:p>
          <a:p>
            <a:r>
              <a:rPr lang="en-US" dirty="0">
                <a:solidFill>
                  <a:schemeClr val="tx1">
                    <a:lumMod val="75000"/>
                    <a:lumOff val="25000"/>
                  </a:schemeClr>
                </a:solidFill>
              </a:rPr>
              <a:t>Current reverser</a:t>
            </a:r>
          </a:p>
          <a:p>
            <a:r>
              <a:rPr lang="en-US" dirty="0">
                <a:solidFill>
                  <a:schemeClr val="tx1">
                    <a:lumMod val="75000"/>
                    <a:lumOff val="25000"/>
                  </a:schemeClr>
                </a:solidFill>
              </a:rPr>
              <a:t>Manual switch controller</a:t>
            </a:r>
          </a:p>
        </p:txBody>
      </p:sp>
      <p:sp>
        <p:nvSpPr>
          <p:cNvPr id="4" name="Text Placeholder 3">
            <a:extLst>
              <a:ext uri="{FF2B5EF4-FFF2-40B4-BE49-F238E27FC236}">
                <a16:creationId xmlns:a16="http://schemas.microsoft.com/office/drawing/2014/main" id="{1100679F-6550-E9A1-F140-3A781809664F}"/>
              </a:ext>
            </a:extLst>
          </p:cNvPr>
          <p:cNvSpPr>
            <a:spLocks noGrp="1"/>
          </p:cNvSpPr>
          <p:nvPr>
            <p:ph type="body" sz="quarter" idx="14"/>
          </p:nvPr>
        </p:nvSpPr>
        <p:spPr/>
        <p:txBody>
          <a:bodyPr/>
          <a:lstStyle/>
          <a:p>
            <a:endParaRPr lang="en-US"/>
          </a:p>
        </p:txBody>
      </p:sp>
      <p:pic>
        <p:nvPicPr>
          <p:cNvPr id="5" name="Picture 4" descr="A person standing in a room with equipment&#10;&#10;Description automatically generated">
            <a:extLst>
              <a:ext uri="{FF2B5EF4-FFF2-40B4-BE49-F238E27FC236}">
                <a16:creationId xmlns:a16="http://schemas.microsoft.com/office/drawing/2014/main" id="{0E43CA9F-A0A2-8A62-4007-D738C7A4FAE1}"/>
              </a:ext>
            </a:extLst>
          </p:cNvPr>
          <p:cNvPicPr>
            <a:picLocks noChangeAspect="1"/>
          </p:cNvPicPr>
          <p:nvPr/>
        </p:nvPicPr>
        <p:blipFill rotWithShape="1">
          <a:blip r:embed="rId2"/>
          <a:srcRect l="24652"/>
          <a:stretch/>
        </p:blipFill>
        <p:spPr>
          <a:xfrm rot="5400000">
            <a:off x="5517155" y="1153095"/>
            <a:ext cx="5167312" cy="5143500"/>
          </a:xfrm>
          <a:prstGeom prst="rect">
            <a:avLst/>
          </a:prstGeom>
        </p:spPr>
      </p:pic>
      <p:sp>
        <p:nvSpPr>
          <p:cNvPr id="6" name="Oval 5">
            <a:extLst>
              <a:ext uri="{FF2B5EF4-FFF2-40B4-BE49-F238E27FC236}">
                <a16:creationId xmlns:a16="http://schemas.microsoft.com/office/drawing/2014/main" id="{FF1A7457-D595-D2E9-A237-BFA21CCC2A03}"/>
              </a:ext>
            </a:extLst>
          </p:cNvPr>
          <p:cNvSpPr/>
          <p:nvPr/>
        </p:nvSpPr>
        <p:spPr>
          <a:xfrm>
            <a:off x="6567254" y="4481848"/>
            <a:ext cx="1688104" cy="79849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7799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A16FE-B884-0D96-64FE-CCF609B2DE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853110-9533-9D17-C200-FEE3FCD51E4E}"/>
              </a:ext>
            </a:extLst>
          </p:cNvPr>
          <p:cNvSpPr>
            <a:spLocks noGrp="1"/>
          </p:cNvSpPr>
          <p:nvPr>
            <p:ph type="title"/>
          </p:nvPr>
        </p:nvSpPr>
        <p:spPr/>
        <p:txBody>
          <a:bodyPr/>
          <a:lstStyle/>
          <a:p>
            <a:r>
              <a:rPr lang="en-US" dirty="0"/>
              <a:t>Prototype (2020)</a:t>
            </a:r>
          </a:p>
        </p:txBody>
      </p:sp>
      <p:sp>
        <p:nvSpPr>
          <p:cNvPr id="3" name="Text Placeholder 2">
            <a:extLst>
              <a:ext uri="{FF2B5EF4-FFF2-40B4-BE49-F238E27FC236}">
                <a16:creationId xmlns:a16="http://schemas.microsoft.com/office/drawing/2014/main" id="{5A2A24CC-D36D-D807-4BFF-F97ABD262FAE}"/>
              </a:ext>
            </a:extLst>
          </p:cNvPr>
          <p:cNvSpPr>
            <a:spLocks noGrp="1"/>
          </p:cNvSpPr>
          <p:nvPr>
            <p:ph type="body" sz="quarter" idx="13"/>
          </p:nvPr>
        </p:nvSpPr>
        <p:spPr/>
        <p:txBody>
          <a:bodyPr/>
          <a:lstStyle/>
          <a:p>
            <a:r>
              <a:rPr lang="en-US" dirty="0">
                <a:solidFill>
                  <a:schemeClr val="tx1">
                    <a:lumMod val="75000"/>
                    <a:lumOff val="25000"/>
                  </a:schemeClr>
                </a:solidFill>
              </a:rPr>
              <a:t>Small power supply for rotor</a:t>
            </a:r>
          </a:p>
          <a:p>
            <a:r>
              <a:rPr lang="en-US" dirty="0">
                <a:solidFill>
                  <a:schemeClr val="tx1">
                    <a:lumMod val="75000"/>
                    <a:lumOff val="25000"/>
                  </a:schemeClr>
                </a:solidFill>
              </a:rPr>
              <a:t>Large power supply for stator</a:t>
            </a:r>
          </a:p>
          <a:p>
            <a:r>
              <a:rPr lang="en-US" dirty="0"/>
              <a:t>Current reverser</a:t>
            </a:r>
          </a:p>
          <a:p>
            <a:r>
              <a:rPr lang="en-US" dirty="0">
                <a:solidFill>
                  <a:schemeClr val="tx1">
                    <a:lumMod val="75000"/>
                    <a:lumOff val="25000"/>
                  </a:schemeClr>
                </a:solidFill>
              </a:rPr>
              <a:t>Manual switch controller</a:t>
            </a:r>
          </a:p>
        </p:txBody>
      </p:sp>
      <p:sp>
        <p:nvSpPr>
          <p:cNvPr id="4" name="Text Placeholder 3">
            <a:extLst>
              <a:ext uri="{FF2B5EF4-FFF2-40B4-BE49-F238E27FC236}">
                <a16:creationId xmlns:a16="http://schemas.microsoft.com/office/drawing/2014/main" id="{AC3EA3ED-C6F3-4730-9739-31C7478A4D27}"/>
              </a:ext>
            </a:extLst>
          </p:cNvPr>
          <p:cNvSpPr>
            <a:spLocks noGrp="1"/>
          </p:cNvSpPr>
          <p:nvPr>
            <p:ph type="body" sz="quarter" idx="14"/>
          </p:nvPr>
        </p:nvSpPr>
        <p:spPr/>
        <p:txBody>
          <a:bodyPr/>
          <a:lstStyle/>
          <a:p>
            <a:endParaRPr lang="en-US"/>
          </a:p>
        </p:txBody>
      </p:sp>
      <p:pic>
        <p:nvPicPr>
          <p:cNvPr id="5" name="Picture 4" descr="A person standing in a room with equipment&#10;&#10;Description automatically generated">
            <a:extLst>
              <a:ext uri="{FF2B5EF4-FFF2-40B4-BE49-F238E27FC236}">
                <a16:creationId xmlns:a16="http://schemas.microsoft.com/office/drawing/2014/main" id="{3448B3D5-AE1B-D902-997B-A282A916C39A}"/>
              </a:ext>
            </a:extLst>
          </p:cNvPr>
          <p:cNvPicPr>
            <a:picLocks noChangeAspect="1"/>
          </p:cNvPicPr>
          <p:nvPr/>
        </p:nvPicPr>
        <p:blipFill rotWithShape="1">
          <a:blip r:embed="rId2"/>
          <a:srcRect l="24652"/>
          <a:stretch/>
        </p:blipFill>
        <p:spPr>
          <a:xfrm rot="5400000">
            <a:off x="5517155" y="1153095"/>
            <a:ext cx="5167312" cy="5143500"/>
          </a:xfrm>
          <a:prstGeom prst="rect">
            <a:avLst/>
          </a:prstGeom>
        </p:spPr>
      </p:pic>
      <p:sp>
        <p:nvSpPr>
          <p:cNvPr id="6" name="Oval 5">
            <a:extLst>
              <a:ext uri="{FF2B5EF4-FFF2-40B4-BE49-F238E27FC236}">
                <a16:creationId xmlns:a16="http://schemas.microsoft.com/office/drawing/2014/main" id="{01C5C45D-D258-6B0E-1075-573908E56674}"/>
              </a:ext>
            </a:extLst>
          </p:cNvPr>
          <p:cNvSpPr/>
          <p:nvPr/>
        </p:nvSpPr>
        <p:spPr>
          <a:xfrm>
            <a:off x="6902105" y="3481589"/>
            <a:ext cx="1108553" cy="120202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986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93BB4-D5F3-E3CE-C5DC-35C9F5151285}"/>
              </a:ext>
            </a:extLst>
          </p:cNvPr>
          <p:cNvSpPr>
            <a:spLocks noGrp="1"/>
          </p:cNvSpPr>
          <p:nvPr>
            <p:ph type="title"/>
          </p:nvPr>
        </p:nvSpPr>
        <p:spPr/>
        <p:txBody>
          <a:bodyPr/>
          <a:lstStyle/>
          <a:p>
            <a:r>
              <a:rPr lang="en-US" dirty="0"/>
              <a:t>Rotating Machines</a:t>
            </a:r>
          </a:p>
        </p:txBody>
      </p:sp>
      <p:sp>
        <p:nvSpPr>
          <p:cNvPr id="4" name="Text Placeholder 3">
            <a:extLst>
              <a:ext uri="{FF2B5EF4-FFF2-40B4-BE49-F238E27FC236}">
                <a16:creationId xmlns:a16="http://schemas.microsoft.com/office/drawing/2014/main" id="{F4BB2B9B-68E9-5323-9513-C0A89AB08A97}"/>
              </a:ext>
            </a:extLst>
          </p:cNvPr>
          <p:cNvSpPr>
            <a:spLocks noGrp="1"/>
          </p:cNvSpPr>
          <p:nvPr>
            <p:ph type="body" sz="quarter" idx="14"/>
          </p:nvPr>
        </p:nvSpPr>
        <p:spPr/>
        <p:txBody>
          <a:bodyPr/>
          <a:lstStyle/>
          <a:p>
            <a:endParaRPr lang="en-US"/>
          </a:p>
        </p:txBody>
      </p:sp>
      <p:pic>
        <p:nvPicPr>
          <p:cNvPr id="3074" name="Picture 2" descr="Grand Coulee Dam overhaul completed | Basin Business Journal - Central Washington's Farm News">
            <a:extLst>
              <a:ext uri="{FF2B5EF4-FFF2-40B4-BE49-F238E27FC236}">
                <a16:creationId xmlns:a16="http://schemas.microsoft.com/office/drawing/2014/main" id="{304469CD-5B00-4D6C-7F86-D0893264C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7326" y="1465324"/>
            <a:ext cx="7897348" cy="5264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582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62767-783B-837B-2C74-5F446900A2CB}"/>
              </a:ext>
            </a:extLst>
          </p:cNvPr>
          <p:cNvSpPr>
            <a:spLocks noGrp="1"/>
          </p:cNvSpPr>
          <p:nvPr>
            <p:ph type="title"/>
          </p:nvPr>
        </p:nvSpPr>
        <p:spPr/>
        <p:txBody>
          <a:bodyPr/>
          <a:lstStyle/>
          <a:p>
            <a:r>
              <a:rPr lang="en-US" dirty="0"/>
              <a:t>Prototype (2020)</a:t>
            </a:r>
          </a:p>
        </p:txBody>
      </p:sp>
      <p:sp>
        <p:nvSpPr>
          <p:cNvPr id="3" name="Text Placeholder 2">
            <a:extLst>
              <a:ext uri="{FF2B5EF4-FFF2-40B4-BE49-F238E27FC236}">
                <a16:creationId xmlns:a16="http://schemas.microsoft.com/office/drawing/2014/main" id="{08F770BE-DBFD-BE4A-C3AA-A22059DF0A0E}"/>
              </a:ext>
            </a:extLst>
          </p:cNvPr>
          <p:cNvSpPr>
            <a:spLocks noGrp="1"/>
          </p:cNvSpPr>
          <p:nvPr>
            <p:ph type="body" sz="quarter" idx="13"/>
          </p:nvPr>
        </p:nvSpPr>
        <p:spPr/>
        <p:txBody>
          <a:bodyPr/>
          <a:lstStyle/>
          <a:p>
            <a:r>
              <a:rPr lang="en-US" dirty="0">
                <a:solidFill>
                  <a:schemeClr val="tx1">
                    <a:lumMod val="75000"/>
                    <a:lumOff val="25000"/>
                  </a:schemeClr>
                </a:solidFill>
              </a:rPr>
              <a:t>Small power supply for rotor</a:t>
            </a:r>
          </a:p>
          <a:p>
            <a:r>
              <a:rPr lang="en-US" dirty="0">
                <a:solidFill>
                  <a:schemeClr val="tx1">
                    <a:lumMod val="75000"/>
                    <a:lumOff val="25000"/>
                  </a:schemeClr>
                </a:solidFill>
              </a:rPr>
              <a:t>Large power supply for stator</a:t>
            </a:r>
          </a:p>
          <a:p>
            <a:r>
              <a:rPr lang="en-US" dirty="0">
                <a:solidFill>
                  <a:schemeClr val="tx1">
                    <a:lumMod val="75000"/>
                    <a:lumOff val="25000"/>
                  </a:schemeClr>
                </a:solidFill>
              </a:rPr>
              <a:t>Current reverser</a:t>
            </a:r>
          </a:p>
          <a:p>
            <a:r>
              <a:rPr lang="en-US" dirty="0"/>
              <a:t>Manual switch controller</a:t>
            </a:r>
          </a:p>
        </p:txBody>
      </p:sp>
      <p:sp>
        <p:nvSpPr>
          <p:cNvPr id="4" name="Text Placeholder 3">
            <a:extLst>
              <a:ext uri="{FF2B5EF4-FFF2-40B4-BE49-F238E27FC236}">
                <a16:creationId xmlns:a16="http://schemas.microsoft.com/office/drawing/2014/main" id="{3C2BEE1E-4CCF-CBA6-2225-9B49A1EDC946}"/>
              </a:ext>
            </a:extLst>
          </p:cNvPr>
          <p:cNvSpPr>
            <a:spLocks noGrp="1"/>
          </p:cNvSpPr>
          <p:nvPr>
            <p:ph type="body" sz="quarter" idx="14"/>
          </p:nvPr>
        </p:nvSpPr>
        <p:spPr/>
        <p:txBody>
          <a:bodyPr/>
          <a:lstStyle/>
          <a:p>
            <a:endParaRPr lang="en-US"/>
          </a:p>
        </p:txBody>
      </p:sp>
      <p:pic>
        <p:nvPicPr>
          <p:cNvPr id="5" name="Picture 4" descr="A person standing in a room with equipment&#10;&#10;Description automatically generated">
            <a:extLst>
              <a:ext uri="{FF2B5EF4-FFF2-40B4-BE49-F238E27FC236}">
                <a16:creationId xmlns:a16="http://schemas.microsoft.com/office/drawing/2014/main" id="{9D55CE6B-CB96-FB7C-F26B-DFA42B3EABF9}"/>
              </a:ext>
            </a:extLst>
          </p:cNvPr>
          <p:cNvPicPr>
            <a:picLocks noChangeAspect="1"/>
          </p:cNvPicPr>
          <p:nvPr/>
        </p:nvPicPr>
        <p:blipFill rotWithShape="1">
          <a:blip r:embed="rId2"/>
          <a:srcRect l="24652"/>
          <a:stretch/>
        </p:blipFill>
        <p:spPr>
          <a:xfrm rot="5400000">
            <a:off x="5517155" y="1153095"/>
            <a:ext cx="5167312" cy="5143500"/>
          </a:xfrm>
          <a:prstGeom prst="rect">
            <a:avLst/>
          </a:prstGeom>
        </p:spPr>
      </p:pic>
      <p:sp>
        <p:nvSpPr>
          <p:cNvPr id="6" name="Oval 5">
            <a:extLst>
              <a:ext uri="{FF2B5EF4-FFF2-40B4-BE49-F238E27FC236}">
                <a16:creationId xmlns:a16="http://schemas.microsoft.com/office/drawing/2014/main" id="{08635E33-2B70-D962-2ECD-8A64B57FE1C4}"/>
              </a:ext>
            </a:extLst>
          </p:cNvPr>
          <p:cNvSpPr/>
          <p:nvPr/>
        </p:nvSpPr>
        <p:spPr>
          <a:xfrm>
            <a:off x="8035447" y="2489915"/>
            <a:ext cx="446468" cy="5795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395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1F482-80E7-399B-EC5E-DF35F31868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948101-1F7D-B586-4CEA-885D59BD9282}"/>
              </a:ext>
            </a:extLst>
          </p:cNvPr>
          <p:cNvSpPr>
            <a:spLocks noGrp="1"/>
          </p:cNvSpPr>
          <p:nvPr>
            <p:ph type="title"/>
          </p:nvPr>
        </p:nvSpPr>
        <p:spPr/>
        <p:txBody>
          <a:bodyPr/>
          <a:lstStyle/>
          <a:p>
            <a:r>
              <a:rPr lang="en-US" dirty="0"/>
              <a:t>Prototype (2020)</a:t>
            </a:r>
          </a:p>
        </p:txBody>
      </p:sp>
      <p:sp>
        <p:nvSpPr>
          <p:cNvPr id="3" name="Text Placeholder 2">
            <a:extLst>
              <a:ext uri="{FF2B5EF4-FFF2-40B4-BE49-F238E27FC236}">
                <a16:creationId xmlns:a16="http://schemas.microsoft.com/office/drawing/2014/main" id="{E149F0F9-70B7-EAD1-001A-074FC18F94F0}"/>
              </a:ext>
            </a:extLst>
          </p:cNvPr>
          <p:cNvSpPr>
            <a:spLocks noGrp="1"/>
          </p:cNvSpPr>
          <p:nvPr>
            <p:ph type="body" sz="quarter" idx="13"/>
          </p:nvPr>
        </p:nvSpPr>
        <p:spPr/>
        <p:txBody>
          <a:bodyPr/>
          <a:lstStyle/>
          <a:p>
            <a:r>
              <a:rPr lang="en-US" dirty="0">
                <a:solidFill>
                  <a:schemeClr val="tx1">
                    <a:lumMod val="75000"/>
                    <a:lumOff val="25000"/>
                  </a:schemeClr>
                </a:solidFill>
              </a:rPr>
              <a:t>Small power supply for rotor</a:t>
            </a:r>
          </a:p>
          <a:p>
            <a:r>
              <a:rPr lang="en-US" dirty="0">
                <a:solidFill>
                  <a:schemeClr val="tx1">
                    <a:lumMod val="75000"/>
                    <a:lumOff val="25000"/>
                  </a:schemeClr>
                </a:solidFill>
              </a:rPr>
              <a:t>Freewheel diode</a:t>
            </a:r>
          </a:p>
          <a:p>
            <a:r>
              <a:rPr lang="en-US" dirty="0">
                <a:solidFill>
                  <a:schemeClr val="tx1">
                    <a:lumMod val="75000"/>
                    <a:lumOff val="25000"/>
                  </a:schemeClr>
                </a:solidFill>
              </a:rPr>
              <a:t>Large power supply for stator</a:t>
            </a:r>
          </a:p>
          <a:p>
            <a:r>
              <a:rPr lang="en-US" dirty="0">
                <a:solidFill>
                  <a:schemeClr val="tx1">
                    <a:lumMod val="75000"/>
                    <a:lumOff val="25000"/>
                  </a:schemeClr>
                </a:solidFill>
              </a:rPr>
              <a:t>Current reverser</a:t>
            </a:r>
          </a:p>
          <a:p>
            <a:r>
              <a:rPr lang="en-US" dirty="0">
                <a:solidFill>
                  <a:schemeClr val="tx1">
                    <a:lumMod val="75000"/>
                    <a:lumOff val="25000"/>
                  </a:schemeClr>
                </a:solidFill>
              </a:rPr>
              <a:t>Manual switch controller</a:t>
            </a:r>
          </a:p>
          <a:p>
            <a:pPr marL="0" indent="0">
              <a:buNone/>
            </a:pPr>
            <a:r>
              <a:rPr lang="en-US" dirty="0"/>
              <a:t>Drawbacks</a:t>
            </a:r>
          </a:p>
          <a:p>
            <a:r>
              <a:rPr lang="en-US" dirty="0"/>
              <a:t>Specialized &amp; hard to use</a:t>
            </a:r>
          </a:p>
          <a:p>
            <a:r>
              <a:rPr lang="en-US" dirty="0">
                <a:solidFill>
                  <a:schemeClr val="tx1">
                    <a:lumMod val="75000"/>
                    <a:lumOff val="25000"/>
                  </a:schemeClr>
                </a:solidFill>
              </a:rPr>
              <a:t>Only visual positioning</a:t>
            </a:r>
          </a:p>
          <a:p>
            <a:r>
              <a:rPr lang="en-US" dirty="0">
                <a:solidFill>
                  <a:schemeClr val="tx1">
                    <a:lumMod val="75000"/>
                    <a:lumOff val="25000"/>
                  </a:schemeClr>
                </a:solidFill>
              </a:rPr>
              <a:t>Not very modular</a:t>
            </a:r>
          </a:p>
        </p:txBody>
      </p:sp>
      <p:sp>
        <p:nvSpPr>
          <p:cNvPr id="4" name="Text Placeholder 3">
            <a:extLst>
              <a:ext uri="{FF2B5EF4-FFF2-40B4-BE49-F238E27FC236}">
                <a16:creationId xmlns:a16="http://schemas.microsoft.com/office/drawing/2014/main" id="{6C671488-9A2B-A078-02D7-5E950E09738D}"/>
              </a:ext>
            </a:extLst>
          </p:cNvPr>
          <p:cNvSpPr>
            <a:spLocks noGrp="1"/>
          </p:cNvSpPr>
          <p:nvPr>
            <p:ph type="body" sz="quarter" idx="14"/>
          </p:nvPr>
        </p:nvSpPr>
        <p:spPr/>
        <p:txBody>
          <a:bodyPr/>
          <a:lstStyle/>
          <a:p>
            <a:endParaRPr lang="en-US"/>
          </a:p>
        </p:txBody>
      </p:sp>
      <p:pic>
        <p:nvPicPr>
          <p:cNvPr id="5" name="Picture 4" descr="A person standing in a room with equipment&#10;&#10;Description automatically generated">
            <a:extLst>
              <a:ext uri="{FF2B5EF4-FFF2-40B4-BE49-F238E27FC236}">
                <a16:creationId xmlns:a16="http://schemas.microsoft.com/office/drawing/2014/main" id="{8BE46B22-8B3B-7801-7BFD-90B1F2988F74}"/>
              </a:ext>
            </a:extLst>
          </p:cNvPr>
          <p:cNvPicPr>
            <a:picLocks noChangeAspect="1"/>
          </p:cNvPicPr>
          <p:nvPr/>
        </p:nvPicPr>
        <p:blipFill rotWithShape="1">
          <a:blip r:embed="rId2"/>
          <a:srcRect l="24652"/>
          <a:stretch/>
        </p:blipFill>
        <p:spPr>
          <a:xfrm rot="5400000">
            <a:off x="5517155" y="1153095"/>
            <a:ext cx="5167312" cy="5143500"/>
          </a:xfrm>
          <a:prstGeom prst="rect">
            <a:avLst/>
          </a:prstGeom>
        </p:spPr>
      </p:pic>
    </p:spTree>
    <p:extLst>
      <p:ext uri="{BB962C8B-B14F-4D97-AF65-F5344CB8AC3E}">
        <p14:creationId xmlns:p14="http://schemas.microsoft.com/office/powerpoint/2010/main" val="1445828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D46E3-E7EA-F581-8485-58449CE187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699BCE-51CA-E29F-9E21-E32A29A9E609}"/>
              </a:ext>
            </a:extLst>
          </p:cNvPr>
          <p:cNvSpPr>
            <a:spLocks noGrp="1"/>
          </p:cNvSpPr>
          <p:nvPr>
            <p:ph type="title"/>
          </p:nvPr>
        </p:nvSpPr>
        <p:spPr/>
        <p:txBody>
          <a:bodyPr/>
          <a:lstStyle/>
          <a:p>
            <a:r>
              <a:rPr lang="en-US" dirty="0"/>
              <a:t>Prototype (2020)</a:t>
            </a:r>
          </a:p>
        </p:txBody>
      </p:sp>
      <p:sp>
        <p:nvSpPr>
          <p:cNvPr id="3" name="Text Placeholder 2">
            <a:extLst>
              <a:ext uri="{FF2B5EF4-FFF2-40B4-BE49-F238E27FC236}">
                <a16:creationId xmlns:a16="http://schemas.microsoft.com/office/drawing/2014/main" id="{746176D6-3802-6B95-C752-4A53A3DA3662}"/>
              </a:ext>
            </a:extLst>
          </p:cNvPr>
          <p:cNvSpPr>
            <a:spLocks noGrp="1"/>
          </p:cNvSpPr>
          <p:nvPr>
            <p:ph type="body" sz="quarter" idx="13"/>
          </p:nvPr>
        </p:nvSpPr>
        <p:spPr/>
        <p:txBody>
          <a:bodyPr/>
          <a:lstStyle/>
          <a:p>
            <a:r>
              <a:rPr lang="en-US" dirty="0">
                <a:solidFill>
                  <a:schemeClr val="tx1">
                    <a:lumMod val="75000"/>
                    <a:lumOff val="25000"/>
                  </a:schemeClr>
                </a:solidFill>
              </a:rPr>
              <a:t>Small power supply for rotor</a:t>
            </a:r>
          </a:p>
          <a:p>
            <a:r>
              <a:rPr lang="en-US" dirty="0">
                <a:solidFill>
                  <a:schemeClr val="tx1">
                    <a:lumMod val="75000"/>
                    <a:lumOff val="25000"/>
                  </a:schemeClr>
                </a:solidFill>
              </a:rPr>
              <a:t>Freewheel diode</a:t>
            </a:r>
          </a:p>
          <a:p>
            <a:r>
              <a:rPr lang="en-US" dirty="0">
                <a:solidFill>
                  <a:schemeClr val="tx1">
                    <a:lumMod val="75000"/>
                    <a:lumOff val="25000"/>
                  </a:schemeClr>
                </a:solidFill>
              </a:rPr>
              <a:t>Large power supply for stator</a:t>
            </a:r>
          </a:p>
          <a:p>
            <a:r>
              <a:rPr lang="en-US" dirty="0">
                <a:solidFill>
                  <a:schemeClr val="tx1">
                    <a:lumMod val="75000"/>
                    <a:lumOff val="25000"/>
                  </a:schemeClr>
                </a:solidFill>
              </a:rPr>
              <a:t>Current reverser</a:t>
            </a:r>
          </a:p>
          <a:p>
            <a:r>
              <a:rPr lang="en-US" dirty="0">
                <a:solidFill>
                  <a:schemeClr val="tx1">
                    <a:lumMod val="75000"/>
                    <a:lumOff val="25000"/>
                  </a:schemeClr>
                </a:solidFill>
              </a:rPr>
              <a:t>Manual switch controller</a:t>
            </a:r>
          </a:p>
          <a:p>
            <a:pPr marL="0" indent="0">
              <a:buNone/>
            </a:pPr>
            <a:r>
              <a:rPr lang="en-US" dirty="0"/>
              <a:t>Drawbacks</a:t>
            </a:r>
          </a:p>
          <a:p>
            <a:r>
              <a:rPr lang="en-US" dirty="0">
                <a:solidFill>
                  <a:schemeClr val="tx1">
                    <a:lumMod val="75000"/>
                    <a:lumOff val="25000"/>
                  </a:schemeClr>
                </a:solidFill>
              </a:rPr>
              <a:t>Specialized &amp; hard to use</a:t>
            </a:r>
          </a:p>
          <a:p>
            <a:r>
              <a:rPr lang="en-US" dirty="0"/>
              <a:t>Only visual positioning</a:t>
            </a:r>
          </a:p>
          <a:p>
            <a:r>
              <a:rPr lang="en-US" dirty="0">
                <a:solidFill>
                  <a:schemeClr val="tx1">
                    <a:lumMod val="75000"/>
                    <a:lumOff val="25000"/>
                  </a:schemeClr>
                </a:solidFill>
              </a:rPr>
              <a:t>Not very modular</a:t>
            </a:r>
          </a:p>
        </p:txBody>
      </p:sp>
      <p:sp>
        <p:nvSpPr>
          <p:cNvPr id="4" name="Text Placeholder 3">
            <a:extLst>
              <a:ext uri="{FF2B5EF4-FFF2-40B4-BE49-F238E27FC236}">
                <a16:creationId xmlns:a16="http://schemas.microsoft.com/office/drawing/2014/main" id="{31B02330-702C-9E88-21E4-C9E2DA5F2CF8}"/>
              </a:ext>
            </a:extLst>
          </p:cNvPr>
          <p:cNvSpPr>
            <a:spLocks noGrp="1"/>
          </p:cNvSpPr>
          <p:nvPr>
            <p:ph type="body" sz="quarter" idx="14"/>
          </p:nvPr>
        </p:nvSpPr>
        <p:spPr/>
        <p:txBody>
          <a:bodyPr/>
          <a:lstStyle/>
          <a:p>
            <a:endParaRPr lang="en-US"/>
          </a:p>
        </p:txBody>
      </p:sp>
      <p:pic>
        <p:nvPicPr>
          <p:cNvPr id="5" name="Picture 4" descr="A person standing in a room with equipment&#10;&#10;Description automatically generated">
            <a:extLst>
              <a:ext uri="{FF2B5EF4-FFF2-40B4-BE49-F238E27FC236}">
                <a16:creationId xmlns:a16="http://schemas.microsoft.com/office/drawing/2014/main" id="{44E496D6-C299-C2BD-1D14-33AE93600ED6}"/>
              </a:ext>
            </a:extLst>
          </p:cNvPr>
          <p:cNvPicPr>
            <a:picLocks noChangeAspect="1"/>
          </p:cNvPicPr>
          <p:nvPr/>
        </p:nvPicPr>
        <p:blipFill rotWithShape="1">
          <a:blip r:embed="rId2"/>
          <a:srcRect l="24652"/>
          <a:stretch/>
        </p:blipFill>
        <p:spPr>
          <a:xfrm rot="5400000">
            <a:off x="5517155" y="1153095"/>
            <a:ext cx="5167312" cy="5143500"/>
          </a:xfrm>
          <a:prstGeom prst="rect">
            <a:avLst/>
          </a:prstGeom>
        </p:spPr>
      </p:pic>
    </p:spTree>
    <p:extLst>
      <p:ext uri="{BB962C8B-B14F-4D97-AF65-F5344CB8AC3E}">
        <p14:creationId xmlns:p14="http://schemas.microsoft.com/office/powerpoint/2010/main" val="2693790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E0292-9575-3E29-8CA7-4C00D47444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630671-8D9D-9F80-AFA4-8078D66CB081}"/>
              </a:ext>
            </a:extLst>
          </p:cNvPr>
          <p:cNvSpPr>
            <a:spLocks noGrp="1"/>
          </p:cNvSpPr>
          <p:nvPr>
            <p:ph type="title"/>
          </p:nvPr>
        </p:nvSpPr>
        <p:spPr/>
        <p:txBody>
          <a:bodyPr/>
          <a:lstStyle/>
          <a:p>
            <a:r>
              <a:rPr lang="en-US" dirty="0"/>
              <a:t>Prototype (2020)</a:t>
            </a:r>
          </a:p>
        </p:txBody>
      </p:sp>
      <p:sp>
        <p:nvSpPr>
          <p:cNvPr id="3" name="Text Placeholder 2">
            <a:extLst>
              <a:ext uri="{FF2B5EF4-FFF2-40B4-BE49-F238E27FC236}">
                <a16:creationId xmlns:a16="http://schemas.microsoft.com/office/drawing/2014/main" id="{5BA0C946-0C47-7FBB-2FEA-E0FF614AE91A}"/>
              </a:ext>
            </a:extLst>
          </p:cNvPr>
          <p:cNvSpPr>
            <a:spLocks noGrp="1"/>
          </p:cNvSpPr>
          <p:nvPr>
            <p:ph type="body" sz="quarter" idx="13"/>
          </p:nvPr>
        </p:nvSpPr>
        <p:spPr/>
        <p:txBody>
          <a:bodyPr/>
          <a:lstStyle/>
          <a:p>
            <a:r>
              <a:rPr lang="en-US" dirty="0">
                <a:solidFill>
                  <a:schemeClr val="tx1">
                    <a:lumMod val="75000"/>
                    <a:lumOff val="25000"/>
                  </a:schemeClr>
                </a:solidFill>
              </a:rPr>
              <a:t>Small power supply for rotor</a:t>
            </a:r>
          </a:p>
          <a:p>
            <a:r>
              <a:rPr lang="en-US" dirty="0">
                <a:solidFill>
                  <a:schemeClr val="tx1">
                    <a:lumMod val="75000"/>
                    <a:lumOff val="25000"/>
                  </a:schemeClr>
                </a:solidFill>
              </a:rPr>
              <a:t>Freewheel diode</a:t>
            </a:r>
          </a:p>
          <a:p>
            <a:r>
              <a:rPr lang="en-US" dirty="0">
                <a:solidFill>
                  <a:schemeClr val="tx1">
                    <a:lumMod val="75000"/>
                    <a:lumOff val="25000"/>
                  </a:schemeClr>
                </a:solidFill>
              </a:rPr>
              <a:t>Large power supply for stator</a:t>
            </a:r>
          </a:p>
          <a:p>
            <a:r>
              <a:rPr lang="en-US" dirty="0">
                <a:solidFill>
                  <a:schemeClr val="tx1">
                    <a:lumMod val="75000"/>
                    <a:lumOff val="25000"/>
                  </a:schemeClr>
                </a:solidFill>
              </a:rPr>
              <a:t>Current reverser</a:t>
            </a:r>
          </a:p>
          <a:p>
            <a:r>
              <a:rPr lang="en-US" dirty="0">
                <a:solidFill>
                  <a:schemeClr val="tx1">
                    <a:lumMod val="75000"/>
                    <a:lumOff val="25000"/>
                  </a:schemeClr>
                </a:solidFill>
              </a:rPr>
              <a:t>Manual switch controller</a:t>
            </a:r>
          </a:p>
          <a:p>
            <a:pPr marL="0" indent="0">
              <a:buNone/>
            </a:pPr>
            <a:r>
              <a:rPr lang="en-US" dirty="0"/>
              <a:t>Drawbacks</a:t>
            </a:r>
          </a:p>
          <a:p>
            <a:r>
              <a:rPr lang="en-US" dirty="0">
                <a:solidFill>
                  <a:schemeClr val="tx1">
                    <a:lumMod val="75000"/>
                    <a:lumOff val="25000"/>
                  </a:schemeClr>
                </a:solidFill>
              </a:rPr>
              <a:t>Specialized &amp; hard to use</a:t>
            </a:r>
          </a:p>
          <a:p>
            <a:r>
              <a:rPr lang="en-US" dirty="0">
                <a:solidFill>
                  <a:schemeClr val="tx1">
                    <a:lumMod val="75000"/>
                    <a:lumOff val="25000"/>
                  </a:schemeClr>
                </a:solidFill>
              </a:rPr>
              <a:t>Only visual positioning</a:t>
            </a:r>
          </a:p>
          <a:p>
            <a:r>
              <a:rPr lang="en-US" dirty="0"/>
              <a:t>Not very modular</a:t>
            </a:r>
          </a:p>
        </p:txBody>
      </p:sp>
      <p:sp>
        <p:nvSpPr>
          <p:cNvPr id="4" name="Text Placeholder 3">
            <a:extLst>
              <a:ext uri="{FF2B5EF4-FFF2-40B4-BE49-F238E27FC236}">
                <a16:creationId xmlns:a16="http://schemas.microsoft.com/office/drawing/2014/main" id="{E81485FA-A961-4728-E8D3-453C58D371CC}"/>
              </a:ext>
            </a:extLst>
          </p:cNvPr>
          <p:cNvSpPr>
            <a:spLocks noGrp="1"/>
          </p:cNvSpPr>
          <p:nvPr>
            <p:ph type="body" sz="quarter" idx="14"/>
          </p:nvPr>
        </p:nvSpPr>
        <p:spPr/>
        <p:txBody>
          <a:bodyPr/>
          <a:lstStyle/>
          <a:p>
            <a:endParaRPr lang="en-US"/>
          </a:p>
        </p:txBody>
      </p:sp>
      <p:pic>
        <p:nvPicPr>
          <p:cNvPr id="5" name="Picture 4" descr="A person standing in a room with equipment&#10;&#10;Description automatically generated">
            <a:extLst>
              <a:ext uri="{FF2B5EF4-FFF2-40B4-BE49-F238E27FC236}">
                <a16:creationId xmlns:a16="http://schemas.microsoft.com/office/drawing/2014/main" id="{0B3A0694-F8B4-C4AD-33F7-D6C94D343AE3}"/>
              </a:ext>
            </a:extLst>
          </p:cNvPr>
          <p:cNvPicPr>
            <a:picLocks noChangeAspect="1"/>
          </p:cNvPicPr>
          <p:nvPr/>
        </p:nvPicPr>
        <p:blipFill rotWithShape="1">
          <a:blip r:embed="rId2"/>
          <a:srcRect l="24652"/>
          <a:stretch/>
        </p:blipFill>
        <p:spPr>
          <a:xfrm rot="5400000">
            <a:off x="5517155" y="1153095"/>
            <a:ext cx="5167312" cy="5143500"/>
          </a:xfrm>
          <a:prstGeom prst="rect">
            <a:avLst/>
          </a:prstGeom>
        </p:spPr>
      </p:pic>
    </p:spTree>
    <p:extLst>
      <p:ext uri="{BB962C8B-B14F-4D97-AF65-F5344CB8AC3E}">
        <p14:creationId xmlns:p14="http://schemas.microsoft.com/office/powerpoint/2010/main" val="1530751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82E2C-4D08-D06D-4BF5-CB67682FD3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CF2BD4-B05A-1332-13D6-38F1BC630AE9}"/>
              </a:ext>
            </a:extLst>
          </p:cNvPr>
          <p:cNvSpPr>
            <a:spLocks noGrp="1"/>
          </p:cNvSpPr>
          <p:nvPr>
            <p:ph type="title"/>
          </p:nvPr>
        </p:nvSpPr>
        <p:spPr/>
        <p:txBody>
          <a:bodyPr/>
          <a:lstStyle/>
          <a:p>
            <a:r>
              <a:rPr lang="en-US" dirty="0"/>
              <a:t>Python + Raspberry Pi</a:t>
            </a:r>
          </a:p>
        </p:txBody>
      </p:sp>
      <p:sp>
        <p:nvSpPr>
          <p:cNvPr id="4" name="Text Placeholder 3">
            <a:extLst>
              <a:ext uri="{FF2B5EF4-FFF2-40B4-BE49-F238E27FC236}">
                <a16:creationId xmlns:a16="http://schemas.microsoft.com/office/drawing/2014/main" id="{FCAC8E1F-B63A-C2A7-161E-111E26E8041B}"/>
              </a:ext>
            </a:extLst>
          </p:cNvPr>
          <p:cNvSpPr>
            <a:spLocks noGrp="1"/>
          </p:cNvSpPr>
          <p:nvPr>
            <p:ph type="body" sz="quarter" idx="14"/>
          </p:nvPr>
        </p:nvSpPr>
        <p:spPr/>
        <p:txBody>
          <a:bodyPr/>
          <a:lstStyle/>
          <a:p>
            <a:endParaRPr lang="en-US"/>
          </a:p>
        </p:txBody>
      </p:sp>
      <p:grpSp>
        <p:nvGrpSpPr>
          <p:cNvPr id="9" name="Group 8">
            <a:extLst>
              <a:ext uri="{FF2B5EF4-FFF2-40B4-BE49-F238E27FC236}">
                <a16:creationId xmlns:a16="http://schemas.microsoft.com/office/drawing/2014/main" id="{B97B9DC1-6FA8-9523-A154-85A0C6CD61DB}"/>
              </a:ext>
            </a:extLst>
          </p:cNvPr>
          <p:cNvGrpSpPr/>
          <p:nvPr/>
        </p:nvGrpSpPr>
        <p:grpSpPr>
          <a:xfrm>
            <a:off x="3533696" y="1958899"/>
            <a:ext cx="5124607" cy="2940202"/>
            <a:chOff x="4335674" y="2000050"/>
            <a:chExt cx="5124607" cy="2940202"/>
          </a:xfrm>
        </p:grpSpPr>
        <p:pic>
          <p:nvPicPr>
            <p:cNvPr id="6" name="Picture 5" descr="A blue and yellow snake logo&#10;&#10;Description automatically generated">
              <a:extLst>
                <a:ext uri="{FF2B5EF4-FFF2-40B4-BE49-F238E27FC236}">
                  <a16:creationId xmlns:a16="http://schemas.microsoft.com/office/drawing/2014/main" id="{5C41ED79-6F1E-7DB7-B32A-A182DB7E7D93}"/>
                </a:ext>
              </a:extLst>
            </p:cNvPr>
            <p:cNvPicPr>
              <a:picLocks noChangeAspect="1"/>
            </p:cNvPicPr>
            <p:nvPr/>
          </p:nvPicPr>
          <p:blipFill>
            <a:blip r:embed="rId3"/>
            <a:stretch>
              <a:fillRect/>
            </a:stretch>
          </p:blipFill>
          <p:spPr>
            <a:xfrm>
              <a:off x="4335674" y="2574524"/>
              <a:ext cx="1952088" cy="2365728"/>
            </a:xfrm>
            <a:prstGeom prst="rect">
              <a:avLst/>
            </a:prstGeom>
          </p:spPr>
        </p:pic>
        <p:pic>
          <p:nvPicPr>
            <p:cNvPr id="8" name="Picture 7" descr="A logo of a raspberry&#10;&#10;Description automatically generated">
              <a:extLst>
                <a:ext uri="{FF2B5EF4-FFF2-40B4-BE49-F238E27FC236}">
                  <a16:creationId xmlns:a16="http://schemas.microsoft.com/office/drawing/2014/main" id="{EAE43504-90A4-F361-FA2A-BFB267DBF47E}"/>
                </a:ext>
              </a:extLst>
            </p:cNvPr>
            <p:cNvPicPr>
              <a:picLocks noChangeAspect="1"/>
            </p:cNvPicPr>
            <p:nvPr/>
          </p:nvPicPr>
          <p:blipFill>
            <a:blip r:embed="rId4"/>
            <a:stretch>
              <a:fillRect/>
            </a:stretch>
          </p:blipFill>
          <p:spPr>
            <a:xfrm>
              <a:off x="6602382" y="2000050"/>
              <a:ext cx="2857899" cy="2857899"/>
            </a:xfrm>
            <a:prstGeom prst="rect">
              <a:avLst/>
            </a:prstGeom>
          </p:spPr>
        </p:pic>
      </p:grpSp>
      <p:pic>
        <p:nvPicPr>
          <p:cNvPr id="5" name="Picture 4" descr="A red cube with white shapes and a star&#10;&#10;Description automatically generated">
            <a:extLst>
              <a:ext uri="{FF2B5EF4-FFF2-40B4-BE49-F238E27FC236}">
                <a16:creationId xmlns:a16="http://schemas.microsoft.com/office/drawing/2014/main" id="{1A9700E5-F73B-8F5F-6CCF-9973A9D35194}"/>
              </a:ext>
            </a:extLst>
          </p:cNvPr>
          <p:cNvPicPr>
            <a:picLocks noChangeAspect="1"/>
          </p:cNvPicPr>
          <p:nvPr/>
        </p:nvPicPr>
        <p:blipFill>
          <a:blip r:embed="rId5"/>
          <a:stretch>
            <a:fillRect/>
          </a:stretch>
        </p:blipFill>
        <p:spPr>
          <a:xfrm>
            <a:off x="9266305" y="2108513"/>
            <a:ext cx="1390844" cy="1190791"/>
          </a:xfrm>
          <a:prstGeom prst="rect">
            <a:avLst/>
          </a:prstGeom>
        </p:spPr>
      </p:pic>
      <p:pic>
        <p:nvPicPr>
          <p:cNvPr id="7" name="Picture 6" descr="A white and black object&#10;&#10;Description automatically generated with medium confidence">
            <a:extLst>
              <a:ext uri="{FF2B5EF4-FFF2-40B4-BE49-F238E27FC236}">
                <a16:creationId xmlns:a16="http://schemas.microsoft.com/office/drawing/2014/main" id="{9FDA9CE7-4E79-5D70-A9CA-F80EE2A67E47}"/>
              </a:ext>
            </a:extLst>
          </p:cNvPr>
          <p:cNvPicPr>
            <a:picLocks noChangeAspect="1"/>
          </p:cNvPicPr>
          <p:nvPr/>
        </p:nvPicPr>
        <p:blipFill>
          <a:blip r:embed="rId6"/>
          <a:stretch>
            <a:fillRect/>
          </a:stretch>
        </p:blipFill>
        <p:spPr>
          <a:xfrm>
            <a:off x="1007304" y="1889408"/>
            <a:ext cx="1819529" cy="1629002"/>
          </a:xfrm>
          <a:prstGeom prst="rect">
            <a:avLst/>
          </a:prstGeom>
        </p:spPr>
      </p:pic>
      <p:pic>
        <p:nvPicPr>
          <p:cNvPr id="11" name="Picture 10" descr="A white lightning bolt in a circle&#10;&#10;Description automatically generated">
            <a:extLst>
              <a:ext uri="{FF2B5EF4-FFF2-40B4-BE49-F238E27FC236}">
                <a16:creationId xmlns:a16="http://schemas.microsoft.com/office/drawing/2014/main" id="{3F74158C-78B4-0337-FFAB-57D3856E3768}"/>
              </a:ext>
            </a:extLst>
          </p:cNvPr>
          <p:cNvPicPr>
            <a:picLocks noChangeAspect="1"/>
          </p:cNvPicPr>
          <p:nvPr/>
        </p:nvPicPr>
        <p:blipFill>
          <a:blip r:embed="rId7"/>
          <a:stretch>
            <a:fillRect/>
          </a:stretch>
        </p:blipFill>
        <p:spPr>
          <a:xfrm>
            <a:off x="967501" y="4382966"/>
            <a:ext cx="1899137" cy="1899137"/>
          </a:xfrm>
          <a:prstGeom prst="rect">
            <a:avLst/>
          </a:prstGeom>
        </p:spPr>
      </p:pic>
      <p:pic>
        <p:nvPicPr>
          <p:cNvPr id="13" name="Picture 12" descr="A white square with black text&#10;&#10;Description automatically generated">
            <a:extLst>
              <a:ext uri="{FF2B5EF4-FFF2-40B4-BE49-F238E27FC236}">
                <a16:creationId xmlns:a16="http://schemas.microsoft.com/office/drawing/2014/main" id="{E845FB29-FA5D-E37A-E97C-6623F92A5894}"/>
              </a:ext>
            </a:extLst>
          </p:cNvPr>
          <p:cNvPicPr>
            <a:picLocks noChangeAspect="1"/>
          </p:cNvPicPr>
          <p:nvPr/>
        </p:nvPicPr>
        <p:blipFill>
          <a:blip r:embed="rId8"/>
          <a:stretch>
            <a:fillRect/>
          </a:stretch>
        </p:blipFill>
        <p:spPr>
          <a:xfrm>
            <a:off x="9405514" y="4382966"/>
            <a:ext cx="1112425" cy="1220955"/>
          </a:xfrm>
          <a:prstGeom prst="rect">
            <a:avLst/>
          </a:prstGeom>
        </p:spPr>
      </p:pic>
      <p:pic>
        <p:nvPicPr>
          <p:cNvPr id="15" name="Picture 14" descr="A green object with a black background&#10;&#10;Description automatically generated">
            <a:extLst>
              <a:ext uri="{FF2B5EF4-FFF2-40B4-BE49-F238E27FC236}">
                <a16:creationId xmlns:a16="http://schemas.microsoft.com/office/drawing/2014/main" id="{93388F47-8249-C574-746A-6656AC5A1925}"/>
              </a:ext>
            </a:extLst>
          </p:cNvPr>
          <p:cNvPicPr>
            <a:picLocks noChangeAspect="1"/>
          </p:cNvPicPr>
          <p:nvPr/>
        </p:nvPicPr>
        <p:blipFill>
          <a:blip r:embed="rId9"/>
          <a:stretch>
            <a:fillRect/>
          </a:stretch>
        </p:blipFill>
        <p:spPr>
          <a:xfrm>
            <a:off x="4991004" y="4762853"/>
            <a:ext cx="2219299" cy="2219299"/>
          </a:xfrm>
          <a:prstGeom prst="rect">
            <a:avLst/>
          </a:prstGeom>
        </p:spPr>
      </p:pic>
      <p:pic>
        <p:nvPicPr>
          <p:cNvPr id="17" name="Picture 16">
            <a:extLst>
              <a:ext uri="{FF2B5EF4-FFF2-40B4-BE49-F238E27FC236}">
                <a16:creationId xmlns:a16="http://schemas.microsoft.com/office/drawing/2014/main" id="{108BBA48-E793-E177-C89E-BFF8FA0C3D6B}"/>
              </a:ext>
            </a:extLst>
          </p:cNvPr>
          <p:cNvPicPr>
            <a:picLocks noChangeAspect="1"/>
          </p:cNvPicPr>
          <p:nvPr/>
        </p:nvPicPr>
        <p:blipFill rotWithShape="1">
          <a:blip r:embed="rId10"/>
          <a:srcRect r="81837"/>
          <a:stretch/>
        </p:blipFill>
        <p:spPr>
          <a:xfrm>
            <a:off x="10746142" y="3177688"/>
            <a:ext cx="1038018" cy="895350"/>
          </a:xfrm>
          <a:prstGeom prst="rect">
            <a:avLst/>
          </a:prstGeom>
        </p:spPr>
      </p:pic>
    </p:spTree>
    <p:extLst>
      <p:ext uri="{BB962C8B-B14F-4D97-AF65-F5344CB8AC3E}">
        <p14:creationId xmlns:p14="http://schemas.microsoft.com/office/powerpoint/2010/main" val="4007598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DF194-F03B-7544-B034-FC70BE8C981F}"/>
              </a:ext>
            </a:extLst>
          </p:cNvPr>
          <p:cNvSpPr>
            <a:spLocks noGrp="1"/>
          </p:cNvSpPr>
          <p:nvPr>
            <p:ph type="title"/>
          </p:nvPr>
        </p:nvSpPr>
        <p:spPr/>
        <p:txBody>
          <a:bodyPr/>
          <a:lstStyle/>
          <a:p>
            <a:r>
              <a:rPr lang="en-US" dirty="0"/>
              <a:t>Browser Application</a:t>
            </a:r>
          </a:p>
        </p:txBody>
      </p:sp>
      <p:sp>
        <p:nvSpPr>
          <p:cNvPr id="4" name="Text Placeholder 3">
            <a:extLst>
              <a:ext uri="{FF2B5EF4-FFF2-40B4-BE49-F238E27FC236}">
                <a16:creationId xmlns:a16="http://schemas.microsoft.com/office/drawing/2014/main" id="{3E62A2D4-235B-42C2-DFB5-5FA708833C2E}"/>
              </a:ext>
            </a:extLst>
          </p:cNvPr>
          <p:cNvSpPr>
            <a:spLocks noGrp="1"/>
          </p:cNvSpPr>
          <p:nvPr>
            <p:ph type="body" sz="quarter" idx="14"/>
          </p:nvPr>
        </p:nvSpPr>
        <p:spPr/>
        <p:txBody>
          <a:bodyPr/>
          <a:lstStyle/>
          <a:p>
            <a:endParaRPr lang="en-US"/>
          </a:p>
        </p:txBody>
      </p:sp>
      <p:sp>
        <p:nvSpPr>
          <p:cNvPr id="7" name="Text Placeholder 2">
            <a:extLst>
              <a:ext uri="{FF2B5EF4-FFF2-40B4-BE49-F238E27FC236}">
                <a16:creationId xmlns:a16="http://schemas.microsoft.com/office/drawing/2014/main" id="{97AEB6B5-E915-E005-1C6E-AD6DF9448761}"/>
              </a:ext>
            </a:extLst>
          </p:cNvPr>
          <p:cNvSpPr>
            <a:spLocks noGrp="1"/>
          </p:cNvSpPr>
          <p:nvPr>
            <p:ph type="body" sz="quarter" idx="13"/>
          </p:nvPr>
        </p:nvSpPr>
        <p:spPr>
          <a:xfrm>
            <a:off x="228600" y="1865313"/>
            <a:ext cx="11704638" cy="4352544"/>
          </a:xfrm>
        </p:spPr>
        <p:txBody>
          <a:bodyPr/>
          <a:lstStyle/>
          <a:p>
            <a:pPr marL="0" indent="0">
              <a:buNone/>
            </a:pPr>
            <a:r>
              <a:rPr lang="en-US" dirty="0"/>
              <a:t>Why browser-based industrial control?</a:t>
            </a:r>
          </a:p>
          <a:p>
            <a:r>
              <a:rPr lang="en-US" dirty="0">
                <a:solidFill>
                  <a:schemeClr val="tx1">
                    <a:lumMod val="75000"/>
                    <a:lumOff val="25000"/>
                  </a:schemeClr>
                </a:solidFill>
              </a:rPr>
              <a:t>Plaintext</a:t>
            </a:r>
          </a:p>
          <a:p>
            <a:r>
              <a:rPr lang="en-US" dirty="0">
                <a:solidFill>
                  <a:schemeClr val="tx1">
                    <a:lumMod val="75000"/>
                    <a:lumOff val="25000"/>
                  </a:schemeClr>
                </a:solidFill>
              </a:rPr>
              <a:t>No installation/Sandboxed</a:t>
            </a:r>
          </a:p>
          <a:p>
            <a:r>
              <a:rPr lang="en-US" dirty="0">
                <a:solidFill>
                  <a:schemeClr val="tx1">
                    <a:lumMod val="75000"/>
                    <a:lumOff val="25000"/>
                  </a:schemeClr>
                </a:solidFill>
              </a:rPr>
              <a:t>Reduced training</a:t>
            </a:r>
          </a:p>
          <a:p>
            <a:r>
              <a:rPr lang="en-US" dirty="0">
                <a:solidFill>
                  <a:schemeClr val="tx1">
                    <a:lumMod val="75000"/>
                    <a:lumOff val="25000"/>
                  </a:schemeClr>
                </a:solidFill>
              </a:rPr>
              <a:t>Proven</a:t>
            </a:r>
          </a:p>
          <a:p>
            <a:r>
              <a:rPr lang="en-US" dirty="0">
                <a:solidFill>
                  <a:schemeClr val="tx1">
                    <a:lumMod val="75000"/>
                    <a:lumOff val="25000"/>
                  </a:schemeClr>
                </a:solidFill>
              </a:rPr>
              <a:t>Creative visualization</a:t>
            </a:r>
          </a:p>
          <a:p>
            <a:r>
              <a:rPr lang="en-US" dirty="0">
                <a:solidFill>
                  <a:schemeClr val="tx1">
                    <a:lumMod val="75000"/>
                    <a:lumOff val="25000"/>
                  </a:schemeClr>
                </a:solidFill>
              </a:rPr>
              <a:t>Highly interactive</a:t>
            </a:r>
          </a:p>
          <a:p>
            <a:r>
              <a:rPr lang="en-US" dirty="0">
                <a:solidFill>
                  <a:schemeClr val="tx1">
                    <a:lumMod val="75000"/>
                    <a:lumOff val="25000"/>
                  </a:schemeClr>
                </a:solidFill>
              </a:rPr>
              <a:t>Support</a:t>
            </a:r>
          </a:p>
          <a:p>
            <a:r>
              <a:rPr lang="en-US" dirty="0">
                <a:solidFill>
                  <a:schemeClr val="tx1">
                    <a:lumMod val="75000"/>
                    <a:lumOff val="25000"/>
                  </a:schemeClr>
                </a:solidFill>
              </a:rPr>
              <a:t>Scalable</a:t>
            </a:r>
          </a:p>
        </p:txBody>
      </p:sp>
    </p:spTree>
    <p:extLst>
      <p:ext uri="{BB962C8B-B14F-4D97-AF65-F5344CB8AC3E}">
        <p14:creationId xmlns:p14="http://schemas.microsoft.com/office/powerpoint/2010/main" val="1836373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DF194-F03B-7544-B034-FC70BE8C981F}"/>
              </a:ext>
            </a:extLst>
          </p:cNvPr>
          <p:cNvSpPr>
            <a:spLocks noGrp="1"/>
          </p:cNvSpPr>
          <p:nvPr>
            <p:ph type="title"/>
          </p:nvPr>
        </p:nvSpPr>
        <p:spPr/>
        <p:txBody>
          <a:bodyPr/>
          <a:lstStyle/>
          <a:p>
            <a:r>
              <a:rPr lang="en-US" dirty="0"/>
              <a:t>Browser Application</a:t>
            </a:r>
          </a:p>
        </p:txBody>
      </p:sp>
      <p:sp>
        <p:nvSpPr>
          <p:cNvPr id="4" name="Text Placeholder 3">
            <a:extLst>
              <a:ext uri="{FF2B5EF4-FFF2-40B4-BE49-F238E27FC236}">
                <a16:creationId xmlns:a16="http://schemas.microsoft.com/office/drawing/2014/main" id="{3E62A2D4-235B-42C2-DFB5-5FA708833C2E}"/>
              </a:ext>
            </a:extLst>
          </p:cNvPr>
          <p:cNvSpPr>
            <a:spLocks noGrp="1"/>
          </p:cNvSpPr>
          <p:nvPr>
            <p:ph type="body" sz="quarter" idx="14"/>
          </p:nvPr>
        </p:nvSpPr>
        <p:spPr/>
        <p:txBody>
          <a:bodyPr/>
          <a:lstStyle/>
          <a:p>
            <a:endParaRPr lang="en-US"/>
          </a:p>
        </p:txBody>
      </p:sp>
      <p:pic>
        <p:nvPicPr>
          <p:cNvPr id="8" name="Picture 7" descr="A red sign with black dots and lines&#10;&#10;Description automatically generated">
            <a:extLst>
              <a:ext uri="{FF2B5EF4-FFF2-40B4-BE49-F238E27FC236}">
                <a16:creationId xmlns:a16="http://schemas.microsoft.com/office/drawing/2014/main" id="{CB543FAD-457B-E02F-0484-C83BA073F083}"/>
              </a:ext>
            </a:extLst>
          </p:cNvPr>
          <p:cNvPicPr>
            <a:picLocks noChangeAspect="1"/>
          </p:cNvPicPr>
          <p:nvPr/>
        </p:nvPicPr>
        <p:blipFill>
          <a:blip r:embed="rId3"/>
          <a:stretch>
            <a:fillRect/>
          </a:stretch>
        </p:blipFill>
        <p:spPr>
          <a:xfrm>
            <a:off x="6672303" y="1690688"/>
            <a:ext cx="4667901" cy="4667901"/>
          </a:xfrm>
          <a:prstGeom prst="rect">
            <a:avLst/>
          </a:prstGeom>
        </p:spPr>
      </p:pic>
      <p:sp>
        <p:nvSpPr>
          <p:cNvPr id="11" name="Text Placeholder 2">
            <a:extLst>
              <a:ext uri="{FF2B5EF4-FFF2-40B4-BE49-F238E27FC236}">
                <a16:creationId xmlns:a16="http://schemas.microsoft.com/office/drawing/2014/main" id="{9B96AE47-24BC-53D5-61D9-92B3EE132DDF}"/>
              </a:ext>
            </a:extLst>
          </p:cNvPr>
          <p:cNvSpPr>
            <a:spLocks noGrp="1"/>
          </p:cNvSpPr>
          <p:nvPr>
            <p:ph type="body" sz="quarter" idx="13"/>
          </p:nvPr>
        </p:nvSpPr>
        <p:spPr>
          <a:xfrm>
            <a:off x="228600" y="1865313"/>
            <a:ext cx="11704638" cy="4352544"/>
          </a:xfrm>
        </p:spPr>
        <p:txBody>
          <a:bodyPr/>
          <a:lstStyle/>
          <a:p>
            <a:pPr marL="0" indent="0">
              <a:buNone/>
            </a:pPr>
            <a:r>
              <a:rPr lang="en-US" dirty="0">
                <a:solidFill>
                  <a:schemeClr val="tx1">
                    <a:lumMod val="75000"/>
                    <a:lumOff val="25000"/>
                  </a:schemeClr>
                </a:solidFill>
              </a:rPr>
              <a:t>Why browser-based industrial control?</a:t>
            </a:r>
          </a:p>
          <a:p>
            <a:r>
              <a:rPr lang="en-US" dirty="0"/>
              <a:t>Plaintext</a:t>
            </a:r>
          </a:p>
          <a:p>
            <a:r>
              <a:rPr lang="en-US" dirty="0">
                <a:solidFill>
                  <a:schemeClr val="tx1">
                    <a:lumMod val="75000"/>
                    <a:lumOff val="25000"/>
                  </a:schemeClr>
                </a:solidFill>
              </a:rPr>
              <a:t>No installation/Sandboxed</a:t>
            </a:r>
          </a:p>
          <a:p>
            <a:r>
              <a:rPr lang="en-US" dirty="0">
                <a:solidFill>
                  <a:schemeClr val="tx1">
                    <a:lumMod val="75000"/>
                    <a:lumOff val="25000"/>
                  </a:schemeClr>
                </a:solidFill>
              </a:rPr>
              <a:t>Reduced training</a:t>
            </a:r>
          </a:p>
          <a:p>
            <a:r>
              <a:rPr lang="en-US" dirty="0">
                <a:solidFill>
                  <a:schemeClr val="tx1">
                    <a:lumMod val="75000"/>
                    <a:lumOff val="25000"/>
                  </a:schemeClr>
                </a:solidFill>
              </a:rPr>
              <a:t>Proven</a:t>
            </a:r>
          </a:p>
          <a:p>
            <a:r>
              <a:rPr lang="en-US" dirty="0">
                <a:solidFill>
                  <a:schemeClr val="tx1">
                    <a:lumMod val="75000"/>
                    <a:lumOff val="25000"/>
                  </a:schemeClr>
                </a:solidFill>
              </a:rPr>
              <a:t>Interactive visualization</a:t>
            </a:r>
          </a:p>
          <a:p>
            <a:r>
              <a:rPr lang="en-US" dirty="0">
                <a:solidFill>
                  <a:schemeClr val="tx1">
                    <a:lumMod val="75000"/>
                    <a:lumOff val="25000"/>
                  </a:schemeClr>
                </a:solidFill>
              </a:rPr>
              <a:t>Support</a:t>
            </a:r>
          </a:p>
          <a:p>
            <a:r>
              <a:rPr lang="en-US" dirty="0">
                <a:solidFill>
                  <a:schemeClr val="tx1">
                    <a:lumMod val="75000"/>
                    <a:lumOff val="25000"/>
                  </a:schemeClr>
                </a:solidFill>
              </a:rPr>
              <a:t>Scalable</a:t>
            </a:r>
          </a:p>
        </p:txBody>
      </p:sp>
    </p:spTree>
    <p:extLst>
      <p:ext uri="{BB962C8B-B14F-4D97-AF65-F5344CB8AC3E}">
        <p14:creationId xmlns:p14="http://schemas.microsoft.com/office/powerpoint/2010/main" val="20226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DF194-F03B-7544-B034-FC70BE8C981F}"/>
              </a:ext>
            </a:extLst>
          </p:cNvPr>
          <p:cNvSpPr>
            <a:spLocks noGrp="1"/>
          </p:cNvSpPr>
          <p:nvPr>
            <p:ph type="title"/>
          </p:nvPr>
        </p:nvSpPr>
        <p:spPr/>
        <p:txBody>
          <a:bodyPr/>
          <a:lstStyle/>
          <a:p>
            <a:r>
              <a:rPr lang="en-US" dirty="0"/>
              <a:t>Browser Application</a:t>
            </a:r>
          </a:p>
        </p:txBody>
      </p:sp>
      <p:sp>
        <p:nvSpPr>
          <p:cNvPr id="3" name="Text Placeholder 2">
            <a:extLst>
              <a:ext uri="{FF2B5EF4-FFF2-40B4-BE49-F238E27FC236}">
                <a16:creationId xmlns:a16="http://schemas.microsoft.com/office/drawing/2014/main" id="{B652B8EC-FB14-F4AF-50F6-1B8A75625516}"/>
              </a:ext>
            </a:extLst>
          </p:cNvPr>
          <p:cNvSpPr>
            <a:spLocks noGrp="1"/>
          </p:cNvSpPr>
          <p:nvPr>
            <p:ph type="body" sz="quarter" idx="13"/>
          </p:nvPr>
        </p:nvSpPr>
        <p:spPr/>
        <p:txBody>
          <a:bodyPr/>
          <a:lstStyle/>
          <a:p>
            <a:pPr marL="0" indent="0">
              <a:buNone/>
            </a:pPr>
            <a:r>
              <a:rPr lang="en-US" dirty="0">
                <a:solidFill>
                  <a:schemeClr val="tx1">
                    <a:lumMod val="75000"/>
                    <a:lumOff val="25000"/>
                  </a:schemeClr>
                </a:solidFill>
              </a:rPr>
              <a:t>Why browser-based industrial control?</a:t>
            </a:r>
          </a:p>
          <a:p>
            <a:r>
              <a:rPr lang="en-US" dirty="0">
                <a:solidFill>
                  <a:schemeClr val="tx1">
                    <a:lumMod val="75000"/>
                    <a:lumOff val="25000"/>
                  </a:schemeClr>
                </a:solidFill>
              </a:rPr>
              <a:t>Plaintext</a:t>
            </a:r>
          </a:p>
          <a:p>
            <a:r>
              <a:rPr lang="en-US" dirty="0"/>
              <a:t>No installation/Sandboxed</a:t>
            </a:r>
          </a:p>
          <a:p>
            <a:r>
              <a:rPr lang="en-US" dirty="0">
                <a:solidFill>
                  <a:schemeClr val="tx1">
                    <a:lumMod val="75000"/>
                    <a:lumOff val="25000"/>
                  </a:schemeClr>
                </a:solidFill>
              </a:rPr>
              <a:t>Reduced training</a:t>
            </a:r>
          </a:p>
          <a:p>
            <a:r>
              <a:rPr lang="en-US" dirty="0">
                <a:solidFill>
                  <a:schemeClr val="tx1">
                    <a:lumMod val="75000"/>
                    <a:lumOff val="25000"/>
                  </a:schemeClr>
                </a:solidFill>
              </a:rPr>
              <a:t>Proven</a:t>
            </a:r>
          </a:p>
          <a:p>
            <a:r>
              <a:rPr lang="en-US" dirty="0">
                <a:solidFill>
                  <a:schemeClr val="tx1">
                    <a:lumMod val="75000"/>
                    <a:lumOff val="25000"/>
                  </a:schemeClr>
                </a:solidFill>
              </a:rPr>
              <a:t>Interactive visualization</a:t>
            </a:r>
          </a:p>
          <a:p>
            <a:r>
              <a:rPr lang="en-US" dirty="0">
                <a:solidFill>
                  <a:schemeClr val="tx1">
                    <a:lumMod val="75000"/>
                    <a:lumOff val="25000"/>
                  </a:schemeClr>
                </a:solidFill>
              </a:rPr>
              <a:t>Support</a:t>
            </a:r>
          </a:p>
          <a:p>
            <a:r>
              <a:rPr lang="en-US" dirty="0">
                <a:solidFill>
                  <a:schemeClr val="tx1">
                    <a:lumMod val="75000"/>
                    <a:lumOff val="25000"/>
                  </a:schemeClr>
                </a:solidFill>
              </a:rPr>
              <a:t>Scalable</a:t>
            </a:r>
          </a:p>
        </p:txBody>
      </p:sp>
      <p:sp>
        <p:nvSpPr>
          <p:cNvPr id="4" name="Text Placeholder 3">
            <a:extLst>
              <a:ext uri="{FF2B5EF4-FFF2-40B4-BE49-F238E27FC236}">
                <a16:creationId xmlns:a16="http://schemas.microsoft.com/office/drawing/2014/main" id="{3E62A2D4-235B-42C2-DFB5-5FA708833C2E}"/>
              </a:ext>
            </a:extLst>
          </p:cNvPr>
          <p:cNvSpPr>
            <a:spLocks noGrp="1"/>
          </p:cNvSpPr>
          <p:nvPr>
            <p:ph type="body" sz="quarter" idx="14"/>
          </p:nvPr>
        </p:nvSpPr>
        <p:spPr/>
        <p:txBody>
          <a:bodyPr/>
          <a:lstStyle/>
          <a:p>
            <a:endParaRPr lang="en-US"/>
          </a:p>
        </p:txBody>
      </p:sp>
      <p:pic>
        <p:nvPicPr>
          <p:cNvPr id="9" name="Picture 8" descr="Stacked stones in raked sand">
            <a:extLst>
              <a:ext uri="{FF2B5EF4-FFF2-40B4-BE49-F238E27FC236}">
                <a16:creationId xmlns:a16="http://schemas.microsoft.com/office/drawing/2014/main" id="{F95BB8B3-8172-D628-3F57-4909FC299B67}"/>
              </a:ext>
            </a:extLst>
          </p:cNvPr>
          <p:cNvPicPr>
            <a:picLocks noChangeAspect="1"/>
          </p:cNvPicPr>
          <p:nvPr/>
        </p:nvPicPr>
        <p:blipFill>
          <a:blip r:embed="rId3"/>
          <a:stretch>
            <a:fillRect/>
          </a:stretch>
        </p:blipFill>
        <p:spPr>
          <a:xfrm>
            <a:off x="5776041" y="2676579"/>
            <a:ext cx="4090186" cy="2730012"/>
          </a:xfrm>
          <a:prstGeom prst="rect">
            <a:avLst/>
          </a:prstGeom>
          <a:ln w="76200">
            <a:solidFill>
              <a:srgbClr val="00B0F0"/>
            </a:solidFill>
          </a:ln>
        </p:spPr>
      </p:pic>
    </p:spTree>
    <p:extLst>
      <p:ext uri="{BB962C8B-B14F-4D97-AF65-F5344CB8AC3E}">
        <p14:creationId xmlns:p14="http://schemas.microsoft.com/office/powerpoint/2010/main" val="657504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DF194-F03B-7544-B034-FC70BE8C981F}"/>
              </a:ext>
            </a:extLst>
          </p:cNvPr>
          <p:cNvSpPr>
            <a:spLocks noGrp="1"/>
          </p:cNvSpPr>
          <p:nvPr>
            <p:ph type="title"/>
          </p:nvPr>
        </p:nvSpPr>
        <p:spPr/>
        <p:txBody>
          <a:bodyPr/>
          <a:lstStyle/>
          <a:p>
            <a:r>
              <a:rPr lang="en-US" dirty="0"/>
              <a:t>Browser Application</a:t>
            </a:r>
          </a:p>
        </p:txBody>
      </p:sp>
      <p:sp>
        <p:nvSpPr>
          <p:cNvPr id="3" name="Text Placeholder 2">
            <a:extLst>
              <a:ext uri="{FF2B5EF4-FFF2-40B4-BE49-F238E27FC236}">
                <a16:creationId xmlns:a16="http://schemas.microsoft.com/office/drawing/2014/main" id="{B652B8EC-FB14-F4AF-50F6-1B8A75625516}"/>
              </a:ext>
            </a:extLst>
          </p:cNvPr>
          <p:cNvSpPr>
            <a:spLocks noGrp="1"/>
          </p:cNvSpPr>
          <p:nvPr>
            <p:ph type="body" sz="quarter" idx="13"/>
          </p:nvPr>
        </p:nvSpPr>
        <p:spPr/>
        <p:txBody>
          <a:bodyPr/>
          <a:lstStyle/>
          <a:p>
            <a:pPr marL="0" indent="0">
              <a:buNone/>
            </a:pPr>
            <a:r>
              <a:rPr lang="en-US" dirty="0">
                <a:solidFill>
                  <a:schemeClr val="tx1">
                    <a:lumMod val="75000"/>
                    <a:lumOff val="25000"/>
                  </a:schemeClr>
                </a:solidFill>
              </a:rPr>
              <a:t>Why browser-based industrial control?</a:t>
            </a:r>
          </a:p>
          <a:p>
            <a:r>
              <a:rPr lang="en-US" dirty="0">
                <a:solidFill>
                  <a:schemeClr val="tx1">
                    <a:lumMod val="75000"/>
                    <a:lumOff val="25000"/>
                  </a:schemeClr>
                </a:solidFill>
              </a:rPr>
              <a:t>Plaintext</a:t>
            </a:r>
          </a:p>
          <a:p>
            <a:r>
              <a:rPr lang="en-US" dirty="0">
                <a:solidFill>
                  <a:schemeClr val="tx1">
                    <a:lumMod val="75000"/>
                    <a:lumOff val="25000"/>
                  </a:schemeClr>
                </a:solidFill>
              </a:rPr>
              <a:t>No user installation</a:t>
            </a:r>
          </a:p>
          <a:p>
            <a:r>
              <a:rPr lang="en-US" dirty="0"/>
              <a:t>Reduced training</a:t>
            </a:r>
          </a:p>
          <a:p>
            <a:r>
              <a:rPr lang="en-US" dirty="0">
                <a:solidFill>
                  <a:schemeClr val="tx1">
                    <a:lumMod val="75000"/>
                    <a:lumOff val="25000"/>
                  </a:schemeClr>
                </a:solidFill>
              </a:rPr>
              <a:t>Proven</a:t>
            </a:r>
          </a:p>
          <a:p>
            <a:r>
              <a:rPr lang="en-US" dirty="0">
                <a:solidFill>
                  <a:schemeClr val="tx1">
                    <a:lumMod val="75000"/>
                    <a:lumOff val="25000"/>
                  </a:schemeClr>
                </a:solidFill>
              </a:rPr>
              <a:t>Interactive visualization</a:t>
            </a:r>
          </a:p>
          <a:p>
            <a:r>
              <a:rPr lang="en-US" dirty="0">
                <a:solidFill>
                  <a:schemeClr val="tx1">
                    <a:lumMod val="75000"/>
                    <a:lumOff val="25000"/>
                  </a:schemeClr>
                </a:solidFill>
              </a:rPr>
              <a:t>Support</a:t>
            </a:r>
          </a:p>
          <a:p>
            <a:r>
              <a:rPr lang="en-US" dirty="0">
                <a:solidFill>
                  <a:schemeClr val="tx1">
                    <a:lumMod val="75000"/>
                    <a:lumOff val="25000"/>
                  </a:schemeClr>
                </a:solidFill>
              </a:rPr>
              <a:t>Scalable</a:t>
            </a:r>
          </a:p>
        </p:txBody>
      </p:sp>
      <p:sp>
        <p:nvSpPr>
          <p:cNvPr id="4" name="Text Placeholder 3">
            <a:extLst>
              <a:ext uri="{FF2B5EF4-FFF2-40B4-BE49-F238E27FC236}">
                <a16:creationId xmlns:a16="http://schemas.microsoft.com/office/drawing/2014/main" id="{3E62A2D4-235B-42C2-DFB5-5FA708833C2E}"/>
              </a:ext>
            </a:extLst>
          </p:cNvPr>
          <p:cNvSpPr>
            <a:spLocks noGrp="1"/>
          </p:cNvSpPr>
          <p:nvPr>
            <p:ph type="body" sz="quarter" idx="14"/>
          </p:nvPr>
        </p:nvSpPr>
        <p:spPr/>
        <p:txBody>
          <a:bodyPr/>
          <a:lstStyle/>
          <a:p>
            <a:endParaRPr lang="en-US"/>
          </a:p>
        </p:txBody>
      </p:sp>
      <p:pic>
        <p:nvPicPr>
          <p:cNvPr id="8" name="Picture 7" descr="Engineers with digital tablet and blueprints in a factory">
            <a:extLst>
              <a:ext uri="{FF2B5EF4-FFF2-40B4-BE49-F238E27FC236}">
                <a16:creationId xmlns:a16="http://schemas.microsoft.com/office/drawing/2014/main" id="{7417CB88-5D49-FD8E-3A40-F8C9BC89E08F}"/>
              </a:ext>
            </a:extLst>
          </p:cNvPr>
          <p:cNvPicPr>
            <a:picLocks noChangeAspect="1"/>
          </p:cNvPicPr>
          <p:nvPr/>
        </p:nvPicPr>
        <p:blipFill>
          <a:blip r:embed="rId3"/>
          <a:stretch>
            <a:fillRect/>
          </a:stretch>
        </p:blipFill>
        <p:spPr>
          <a:xfrm>
            <a:off x="5986155" y="2529308"/>
            <a:ext cx="4537274" cy="3024554"/>
          </a:xfrm>
          <a:prstGeom prst="rect">
            <a:avLst/>
          </a:prstGeom>
        </p:spPr>
      </p:pic>
    </p:spTree>
    <p:extLst>
      <p:ext uri="{BB962C8B-B14F-4D97-AF65-F5344CB8AC3E}">
        <p14:creationId xmlns:p14="http://schemas.microsoft.com/office/powerpoint/2010/main" val="34131698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DF194-F03B-7544-B034-FC70BE8C981F}"/>
              </a:ext>
            </a:extLst>
          </p:cNvPr>
          <p:cNvSpPr>
            <a:spLocks noGrp="1"/>
          </p:cNvSpPr>
          <p:nvPr>
            <p:ph type="title"/>
          </p:nvPr>
        </p:nvSpPr>
        <p:spPr/>
        <p:txBody>
          <a:bodyPr/>
          <a:lstStyle/>
          <a:p>
            <a:r>
              <a:rPr lang="en-US" dirty="0"/>
              <a:t>Browser Application</a:t>
            </a:r>
          </a:p>
        </p:txBody>
      </p:sp>
      <p:sp>
        <p:nvSpPr>
          <p:cNvPr id="3" name="Text Placeholder 2">
            <a:extLst>
              <a:ext uri="{FF2B5EF4-FFF2-40B4-BE49-F238E27FC236}">
                <a16:creationId xmlns:a16="http://schemas.microsoft.com/office/drawing/2014/main" id="{B652B8EC-FB14-F4AF-50F6-1B8A75625516}"/>
              </a:ext>
            </a:extLst>
          </p:cNvPr>
          <p:cNvSpPr>
            <a:spLocks noGrp="1"/>
          </p:cNvSpPr>
          <p:nvPr>
            <p:ph type="body" sz="quarter" idx="13"/>
          </p:nvPr>
        </p:nvSpPr>
        <p:spPr/>
        <p:txBody>
          <a:bodyPr/>
          <a:lstStyle/>
          <a:p>
            <a:pPr marL="0" indent="0">
              <a:buNone/>
            </a:pPr>
            <a:r>
              <a:rPr lang="en-US" dirty="0">
                <a:solidFill>
                  <a:schemeClr val="tx1">
                    <a:lumMod val="75000"/>
                    <a:lumOff val="25000"/>
                  </a:schemeClr>
                </a:solidFill>
              </a:rPr>
              <a:t>Why browser-based industrial control?</a:t>
            </a:r>
          </a:p>
          <a:p>
            <a:r>
              <a:rPr lang="en-US" dirty="0">
                <a:solidFill>
                  <a:schemeClr val="tx1">
                    <a:lumMod val="75000"/>
                    <a:lumOff val="25000"/>
                  </a:schemeClr>
                </a:solidFill>
              </a:rPr>
              <a:t>Plaintext</a:t>
            </a:r>
          </a:p>
          <a:p>
            <a:r>
              <a:rPr lang="en-US" dirty="0">
                <a:solidFill>
                  <a:schemeClr val="tx1">
                    <a:lumMod val="75000"/>
                    <a:lumOff val="25000"/>
                  </a:schemeClr>
                </a:solidFill>
              </a:rPr>
              <a:t>No installation/Sandboxed</a:t>
            </a:r>
          </a:p>
          <a:p>
            <a:r>
              <a:rPr lang="en-US" dirty="0">
                <a:solidFill>
                  <a:schemeClr val="tx1">
                    <a:lumMod val="75000"/>
                    <a:lumOff val="25000"/>
                  </a:schemeClr>
                </a:solidFill>
              </a:rPr>
              <a:t>Reduced training</a:t>
            </a:r>
          </a:p>
          <a:p>
            <a:r>
              <a:rPr lang="en-US" dirty="0"/>
              <a:t>Proven</a:t>
            </a:r>
          </a:p>
          <a:p>
            <a:r>
              <a:rPr lang="en-US" dirty="0">
                <a:solidFill>
                  <a:schemeClr val="tx1">
                    <a:lumMod val="75000"/>
                    <a:lumOff val="25000"/>
                  </a:schemeClr>
                </a:solidFill>
              </a:rPr>
              <a:t>Interactive visualization</a:t>
            </a:r>
          </a:p>
          <a:p>
            <a:r>
              <a:rPr lang="en-US" dirty="0">
                <a:solidFill>
                  <a:schemeClr val="tx1">
                    <a:lumMod val="75000"/>
                    <a:lumOff val="25000"/>
                  </a:schemeClr>
                </a:solidFill>
              </a:rPr>
              <a:t>Support</a:t>
            </a:r>
          </a:p>
          <a:p>
            <a:r>
              <a:rPr lang="en-US" dirty="0">
                <a:solidFill>
                  <a:schemeClr val="tx1">
                    <a:lumMod val="75000"/>
                    <a:lumOff val="25000"/>
                  </a:schemeClr>
                </a:solidFill>
              </a:rPr>
              <a:t>Scalable</a:t>
            </a:r>
          </a:p>
        </p:txBody>
      </p:sp>
      <p:sp>
        <p:nvSpPr>
          <p:cNvPr id="4" name="Text Placeholder 3">
            <a:extLst>
              <a:ext uri="{FF2B5EF4-FFF2-40B4-BE49-F238E27FC236}">
                <a16:creationId xmlns:a16="http://schemas.microsoft.com/office/drawing/2014/main" id="{3E62A2D4-235B-42C2-DFB5-5FA708833C2E}"/>
              </a:ext>
            </a:extLst>
          </p:cNvPr>
          <p:cNvSpPr>
            <a:spLocks noGrp="1"/>
          </p:cNvSpPr>
          <p:nvPr>
            <p:ph type="body" sz="quarter" idx="14"/>
          </p:nvPr>
        </p:nvSpPr>
        <p:spPr/>
        <p:txBody>
          <a:bodyPr/>
          <a:lstStyle/>
          <a:p>
            <a:endParaRPr lang="en-US"/>
          </a:p>
        </p:txBody>
      </p:sp>
      <p:pic>
        <p:nvPicPr>
          <p:cNvPr id="8" name="Picture 7" descr="A person hammering a metal on a anvil&#10;&#10;Description automatically generated">
            <a:extLst>
              <a:ext uri="{FF2B5EF4-FFF2-40B4-BE49-F238E27FC236}">
                <a16:creationId xmlns:a16="http://schemas.microsoft.com/office/drawing/2014/main" id="{38233512-4B3E-7E0C-CED9-62B3ED57917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893777" y="2724740"/>
            <a:ext cx="4755173" cy="3167938"/>
          </a:xfrm>
          <a:prstGeom prst="rect">
            <a:avLst/>
          </a:prstGeom>
        </p:spPr>
      </p:pic>
    </p:spTree>
    <p:extLst>
      <p:ext uri="{BB962C8B-B14F-4D97-AF65-F5344CB8AC3E}">
        <p14:creationId xmlns:p14="http://schemas.microsoft.com/office/powerpoint/2010/main" val="40877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98C84-86FB-2875-3A63-924112E9B1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56A199-9B15-7BD2-ECF3-E72AC9860D1D}"/>
              </a:ext>
            </a:extLst>
          </p:cNvPr>
          <p:cNvSpPr>
            <a:spLocks noGrp="1"/>
          </p:cNvSpPr>
          <p:nvPr>
            <p:ph type="title"/>
          </p:nvPr>
        </p:nvSpPr>
        <p:spPr/>
        <p:txBody>
          <a:bodyPr/>
          <a:lstStyle/>
          <a:p>
            <a:r>
              <a:rPr lang="en-US" dirty="0"/>
              <a:t>Rotating Machines</a:t>
            </a:r>
          </a:p>
        </p:txBody>
      </p:sp>
      <p:sp>
        <p:nvSpPr>
          <p:cNvPr id="4" name="Text Placeholder 3">
            <a:extLst>
              <a:ext uri="{FF2B5EF4-FFF2-40B4-BE49-F238E27FC236}">
                <a16:creationId xmlns:a16="http://schemas.microsoft.com/office/drawing/2014/main" id="{CD25A060-92E7-81DB-52FD-A283C594A62E}"/>
              </a:ext>
            </a:extLst>
          </p:cNvPr>
          <p:cNvSpPr>
            <a:spLocks noGrp="1"/>
          </p:cNvSpPr>
          <p:nvPr>
            <p:ph type="body" sz="quarter" idx="14"/>
          </p:nvPr>
        </p:nvSpPr>
        <p:spPr/>
        <p:txBody>
          <a:bodyPr/>
          <a:lstStyle/>
          <a:p>
            <a:endParaRPr lang="en-US"/>
          </a:p>
        </p:txBody>
      </p:sp>
      <p:pic>
        <p:nvPicPr>
          <p:cNvPr id="3074" name="Picture 2" descr="Grand Coulee Dam overhaul completed | Basin Business Journal - Central Washington's Farm News">
            <a:extLst>
              <a:ext uri="{FF2B5EF4-FFF2-40B4-BE49-F238E27FC236}">
                <a16:creationId xmlns:a16="http://schemas.microsoft.com/office/drawing/2014/main" id="{F7EB8F0D-A273-7602-CF37-ADDF33058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326" y="1465324"/>
            <a:ext cx="7897348" cy="5264899"/>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E9E1A299-D72C-3523-05D3-D65ACE299C39}"/>
              </a:ext>
            </a:extLst>
          </p:cNvPr>
          <p:cNvSpPr/>
          <p:nvPr/>
        </p:nvSpPr>
        <p:spPr>
          <a:xfrm>
            <a:off x="7866235" y="1345645"/>
            <a:ext cx="267533" cy="58697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AAB53BA-B393-7AD9-A5C3-521F48443D89}"/>
              </a:ext>
            </a:extLst>
          </p:cNvPr>
          <p:cNvSpPr/>
          <p:nvPr/>
        </p:nvSpPr>
        <p:spPr>
          <a:xfrm rot="3966617">
            <a:off x="6481356" y="5131173"/>
            <a:ext cx="392539" cy="58697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3862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DF194-F03B-7544-B034-FC70BE8C981F}"/>
              </a:ext>
            </a:extLst>
          </p:cNvPr>
          <p:cNvSpPr>
            <a:spLocks noGrp="1"/>
          </p:cNvSpPr>
          <p:nvPr>
            <p:ph type="title"/>
          </p:nvPr>
        </p:nvSpPr>
        <p:spPr/>
        <p:txBody>
          <a:bodyPr/>
          <a:lstStyle/>
          <a:p>
            <a:r>
              <a:rPr lang="en-US" dirty="0"/>
              <a:t>Browser Application</a:t>
            </a:r>
          </a:p>
        </p:txBody>
      </p:sp>
      <p:sp>
        <p:nvSpPr>
          <p:cNvPr id="3" name="Text Placeholder 2">
            <a:extLst>
              <a:ext uri="{FF2B5EF4-FFF2-40B4-BE49-F238E27FC236}">
                <a16:creationId xmlns:a16="http://schemas.microsoft.com/office/drawing/2014/main" id="{B652B8EC-FB14-F4AF-50F6-1B8A75625516}"/>
              </a:ext>
            </a:extLst>
          </p:cNvPr>
          <p:cNvSpPr>
            <a:spLocks noGrp="1"/>
          </p:cNvSpPr>
          <p:nvPr>
            <p:ph type="body" sz="quarter" idx="13"/>
          </p:nvPr>
        </p:nvSpPr>
        <p:spPr/>
        <p:txBody>
          <a:bodyPr/>
          <a:lstStyle/>
          <a:p>
            <a:pPr marL="0" indent="0">
              <a:buNone/>
            </a:pPr>
            <a:r>
              <a:rPr lang="en-US" dirty="0">
                <a:solidFill>
                  <a:schemeClr val="tx1">
                    <a:lumMod val="75000"/>
                    <a:lumOff val="25000"/>
                  </a:schemeClr>
                </a:solidFill>
              </a:rPr>
              <a:t>Why browser-based industrial control?</a:t>
            </a:r>
          </a:p>
          <a:p>
            <a:r>
              <a:rPr lang="en-US" dirty="0">
                <a:solidFill>
                  <a:schemeClr val="tx1">
                    <a:lumMod val="75000"/>
                    <a:lumOff val="25000"/>
                  </a:schemeClr>
                </a:solidFill>
              </a:rPr>
              <a:t>Plaintext</a:t>
            </a:r>
          </a:p>
          <a:p>
            <a:r>
              <a:rPr lang="en-US" dirty="0">
                <a:solidFill>
                  <a:schemeClr val="tx1">
                    <a:lumMod val="75000"/>
                    <a:lumOff val="25000"/>
                  </a:schemeClr>
                </a:solidFill>
              </a:rPr>
              <a:t>No installation/Sandboxed</a:t>
            </a:r>
          </a:p>
          <a:p>
            <a:r>
              <a:rPr lang="en-US" dirty="0">
                <a:solidFill>
                  <a:schemeClr val="tx1">
                    <a:lumMod val="75000"/>
                    <a:lumOff val="25000"/>
                  </a:schemeClr>
                </a:solidFill>
              </a:rPr>
              <a:t>Reduced training</a:t>
            </a:r>
          </a:p>
          <a:p>
            <a:r>
              <a:rPr lang="en-US" dirty="0">
                <a:solidFill>
                  <a:schemeClr val="tx1">
                    <a:lumMod val="75000"/>
                    <a:lumOff val="25000"/>
                  </a:schemeClr>
                </a:solidFill>
              </a:rPr>
              <a:t>Proven</a:t>
            </a:r>
          </a:p>
          <a:p>
            <a:r>
              <a:rPr lang="en-US" dirty="0"/>
              <a:t>Interactive visualization</a:t>
            </a:r>
          </a:p>
          <a:p>
            <a:r>
              <a:rPr lang="en-US" dirty="0">
                <a:solidFill>
                  <a:schemeClr val="tx1">
                    <a:lumMod val="75000"/>
                    <a:lumOff val="25000"/>
                  </a:schemeClr>
                </a:solidFill>
              </a:rPr>
              <a:t>Support</a:t>
            </a:r>
          </a:p>
          <a:p>
            <a:r>
              <a:rPr lang="en-US" dirty="0">
                <a:solidFill>
                  <a:schemeClr val="tx1">
                    <a:lumMod val="75000"/>
                    <a:lumOff val="25000"/>
                  </a:schemeClr>
                </a:solidFill>
              </a:rPr>
              <a:t>Scalable</a:t>
            </a:r>
          </a:p>
        </p:txBody>
      </p:sp>
      <p:sp>
        <p:nvSpPr>
          <p:cNvPr id="4" name="Text Placeholder 3">
            <a:extLst>
              <a:ext uri="{FF2B5EF4-FFF2-40B4-BE49-F238E27FC236}">
                <a16:creationId xmlns:a16="http://schemas.microsoft.com/office/drawing/2014/main" id="{3E62A2D4-235B-42C2-DFB5-5FA708833C2E}"/>
              </a:ext>
            </a:extLst>
          </p:cNvPr>
          <p:cNvSpPr>
            <a:spLocks noGrp="1"/>
          </p:cNvSpPr>
          <p:nvPr>
            <p:ph type="body" sz="quarter" idx="14"/>
          </p:nvPr>
        </p:nvSpPr>
        <p:spPr/>
        <p:txBody>
          <a:bodyPr/>
          <a:lstStyle/>
          <a:p>
            <a:endParaRPr lang="en-US"/>
          </a:p>
        </p:txBody>
      </p:sp>
      <p:pic>
        <p:nvPicPr>
          <p:cNvPr id="6" name="Picture 5" descr="A person touching a screen&#10;&#10;Description automatically generated">
            <a:extLst>
              <a:ext uri="{FF2B5EF4-FFF2-40B4-BE49-F238E27FC236}">
                <a16:creationId xmlns:a16="http://schemas.microsoft.com/office/drawing/2014/main" id="{F45C94D8-0A0A-CA76-BC49-BA26EF906E2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334271" y="2920361"/>
            <a:ext cx="4851010" cy="2021254"/>
          </a:xfrm>
          <a:prstGeom prst="rect">
            <a:avLst/>
          </a:prstGeom>
        </p:spPr>
      </p:pic>
    </p:spTree>
    <p:extLst>
      <p:ext uri="{BB962C8B-B14F-4D97-AF65-F5344CB8AC3E}">
        <p14:creationId xmlns:p14="http://schemas.microsoft.com/office/powerpoint/2010/main" val="17549124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DF194-F03B-7544-B034-FC70BE8C981F}"/>
              </a:ext>
            </a:extLst>
          </p:cNvPr>
          <p:cNvSpPr>
            <a:spLocks noGrp="1"/>
          </p:cNvSpPr>
          <p:nvPr>
            <p:ph type="title"/>
          </p:nvPr>
        </p:nvSpPr>
        <p:spPr/>
        <p:txBody>
          <a:bodyPr/>
          <a:lstStyle/>
          <a:p>
            <a:r>
              <a:rPr lang="en-US" dirty="0"/>
              <a:t>Browser Application</a:t>
            </a:r>
          </a:p>
        </p:txBody>
      </p:sp>
      <p:sp>
        <p:nvSpPr>
          <p:cNvPr id="3" name="Text Placeholder 2">
            <a:extLst>
              <a:ext uri="{FF2B5EF4-FFF2-40B4-BE49-F238E27FC236}">
                <a16:creationId xmlns:a16="http://schemas.microsoft.com/office/drawing/2014/main" id="{B652B8EC-FB14-F4AF-50F6-1B8A75625516}"/>
              </a:ext>
            </a:extLst>
          </p:cNvPr>
          <p:cNvSpPr>
            <a:spLocks noGrp="1"/>
          </p:cNvSpPr>
          <p:nvPr>
            <p:ph type="body" sz="quarter" idx="13"/>
          </p:nvPr>
        </p:nvSpPr>
        <p:spPr/>
        <p:txBody>
          <a:bodyPr/>
          <a:lstStyle/>
          <a:p>
            <a:pPr marL="0" indent="0">
              <a:buNone/>
            </a:pPr>
            <a:r>
              <a:rPr lang="en-US" dirty="0">
                <a:solidFill>
                  <a:schemeClr val="tx1">
                    <a:lumMod val="75000"/>
                    <a:lumOff val="25000"/>
                  </a:schemeClr>
                </a:solidFill>
              </a:rPr>
              <a:t>Why browser-based industrial control?</a:t>
            </a:r>
          </a:p>
          <a:p>
            <a:r>
              <a:rPr lang="en-US" dirty="0">
                <a:solidFill>
                  <a:schemeClr val="tx1">
                    <a:lumMod val="75000"/>
                    <a:lumOff val="25000"/>
                  </a:schemeClr>
                </a:solidFill>
              </a:rPr>
              <a:t>Plaintext</a:t>
            </a:r>
          </a:p>
          <a:p>
            <a:r>
              <a:rPr lang="en-US" dirty="0">
                <a:solidFill>
                  <a:schemeClr val="tx1">
                    <a:lumMod val="75000"/>
                    <a:lumOff val="25000"/>
                  </a:schemeClr>
                </a:solidFill>
              </a:rPr>
              <a:t>No installation/Sandboxed</a:t>
            </a:r>
          </a:p>
          <a:p>
            <a:r>
              <a:rPr lang="en-US" dirty="0">
                <a:solidFill>
                  <a:schemeClr val="tx1">
                    <a:lumMod val="75000"/>
                    <a:lumOff val="25000"/>
                  </a:schemeClr>
                </a:solidFill>
              </a:rPr>
              <a:t>Reduced training</a:t>
            </a:r>
          </a:p>
          <a:p>
            <a:r>
              <a:rPr lang="en-US" dirty="0">
                <a:solidFill>
                  <a:schemeClr val="tx1">
                    <a:lumMod val="75000"/>
                    <a:lumOff val="25000"/>
                  </a:schemeClr>
                </a:solidFill>
              </a:rPr>
              <a:t>Proven</a:t>
            </a:r>
          </a:p>
          <a:p>
            <a:r>
              <a:rPr lang="en-US" dirty="0">
                <a:solidFill>
                  <a:schemeClr val="tx1">
                    <a:lumMod val="75000"/>
                    <a:lumOff val="25000"/>
                  </a:schemeClr>
                </a:solidFill>
              </a:rPr>
              <a:t>Interactive visualization</a:t>
            </a:r>
          </a:p>
          <a:p>
            <a:r>
              <a:rPr lang="en-US" dirty="0"/>
              <a:t>Support</a:t>
            </a:r>
          </a:p>
          <a:p>
            <a:r>
              <a:rPr lang="en-US" dirty="0">
                <a:solidFill>
                  <a:schemeClr val="tx1">
                    <a:lumMod val="75000"/>
                    <a:lumOff val="25000"/>
                  </a:schemeClr>
                </a:solidFill>
              </a:rPr>
              <a:t>Scalable</a:t>
            </a:r>
          </a:p>
        </p:txBody>
      </p:sp>
      <p:sp>
        <p:nvSpPr>
          <p:cNvPr id="4" name="Text Placeholder 3">
            <a:extLst>
              <a:ext uri="{FF2B5EF4-FFF2-40B4-BE49-F238E27FC236}">
                <a16:creationId xmlns:a16="http://schemas.microsoft.com/office/drawing/2014/main" id="{3E62A2D4-235B-42C2-DFB5-5FA708833C2E}"/>
              </a:ext>
            </a:extLst>
          </p:cNvPr>
          <p:cNvSpPr>
            <a:spLocks noGrp="1"/>
          </p:cNvSpPr>
          <p:nvPr>
            <p:ph type="body" sz="quarter" idx="14"/>
          </p:nvPr>
        </p:nvSpPr>
        <p:spPr/>
        <p:txBody>
          <a:bodyPr/>
          <a:lstStyle/>
          <a:p>
            <a:endParaRPr lang="en-US"/>
          </a:p>
        </p:txBody>
      </p:sp>
      <p:pic>
        <p:nvPicPr>
          <p:cNvPr id="6" name="Picture 5">
            <a:extLst>
              <a:ext uri="{FF2B5EF4-FFF2-40B4-BE49-F238E27FC236}">
                <a16:creationId xmlns:a16="http://schemas.microsoft.com/office/drawing/2014/main" id="{CB4547F2-49CC-4522-09A4-893586E0CE86}"/>
              </a:ext>
            </a:extLst>
          </p:cNvPr>
          <p:cNvPicPr>
            <a:picLocks noChangeAspect="1"/>
          </p:cNvPicPr>
          <p:nvPr/>
        </p:nvPicPr>
        <p:blipFill rotWithShape="1">
          <a:blip r:embed="rId3"/>
          <a:srcRect l="20084" t="34836" r="23269"/>
          <a:stretch/>
        </p:blipFill>
        <p:spPr>
          <a:xfrm>
            <a:off x="5973115" y="2976197"/>
            <a:ext cx="5364566" cy="1804946"/>
          </a:xfrm>
          <a:prstGeom prst="rect">
            <a:avLst/>
          </a:prstGeom>
        </p:spPr>
      </p:pic>
    </p:spTree>
    <p:extLst>
      <p:ext uri="{BB962C8B-B14F-4D97-AF65-F5344CB8AC3E}">
        <p14:creationId xmlns:p14="http://schemas.microsoft.com/office/powerpoint/2010/main" val="34517437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DF194-F03B-7544-B034-FC70BE8C981F}"/>
              </a:ext>
            </a:extLst>
          </p:cNvPr>
          <p:cNvSpPr>
            <a:spLocks noGrp="1"/>
          </p:cNvSpPr>
          <p:nvPr>
            <p:ph type="title"/>
          </p:nvPr>
        </p:nvSpPr>
        <p:spPr/>
        <p:txBody>
          <a:bodyPr/>
          <a:lstStyle/>
          <a:p>
            <a:r>
              <a:rPr lang="en-US" dirty="0"/>
              <a:t>Browser Application</a:t>
            </a:r>
          </a:p>
        </p:txBody>
      </p:sp>
      <p:sp>
        <p:nvSpPr>
          <p:cNvPr id="3" name="Text Placeholder 2">
            <a:extLst>
              <a:ext uri="{FF2B5EF4-FFF2-40B4-BE49-F238E27FC236}">
                <a16:creationId xmlns:a16="http://schemas.microsoft.com/office/drawing/2014/main" id="{B652B8EC-FB14-F4AF-50F6-1B8A75625516}"/>
              </a:ext>
            </a:extLst>
          </p:cNvPr>
          <p:cNvSpPr>
            <a:spLocks noGrp="1"/>
          </p:cNvSpPr>
          <p:nvPr>
            <p:ph type="body" sz="quarter" idx="13"/>
          </p:nvPr>
        </p:nvSpPr>
        <p:spPr/>
        <p:txBody>
          <a:bodyPr/>
          <a:lstStyle/>
          <a:p>
            <a:pPr marL="0" indent="0">
              <a:buNone/>
            </a:pPr>
            <a:r>
              <a:rPr lang="en-US" dirty="0">
                <a:solidFill>
                  <a:schemeClr val="tx1">
                    <a:lumMod val="75000"/>
                    <a:lumOff val="25000"/>
                  </a:schemeClr>
                </a:solidFill>
              </a:rPr>
              <a:t>Why browser-based industrial control?</a:t>
            </a:r>
          </a:p>
          <a:p>
            <a:r>
              <a:rPr lang="en-US" dirty="0">
                <a:solidFill>
                  <a:schemeClr val="tx1">
                    <a:lumMod val="75000"/>
                    <a:lumOff val="25000"/>
                  </a:schemeClr>
                </a:solidFill>
              </a:rPr>
              <a:t>Plaintext</a:t>
            </a:r>
          </a:p>
          <a:p>
            <a:r>
              <a:rPr lang="en-US" dirty="0">
                <a:solidFill>
                  <a:schemeClr val="tx1">
                    <a:lumMod val="75000"/>
                    <a:lumOff val="25000"/>
                  </a:schemeClr>
                </a:solidFill>
              </a:rPr>
              <a:t>No installation/Sandboxed</a:t>
            </a:r>
          </a:p>
          <a:p>
            <a:r>
              <a:rPr lang="en-US" dirty="0">
                <a:solidFill>
                  <a:schemeClr val="tx1">
                    <a:lumMod val="75000"/>
                    <a:lumOff val="25000"/>
                  </a:schemeClr>
                </a:solidFill>
              </a:rPr>
              <a:t>Reduced training</a:t>
            </a:r>
          </a:p>
          <a:p>
            <a:r>
              <a:rPr lang="en-US" dirty="0">
                <a:solidFill>
                  <a:schemeClr val="tx1">
                    <a:lumMod val="75000"/>
                    <a:lumOff val="25000"/>
                  </a:schemeClr>
                </a:solidFill>
              </a:rPr>
              <a:t>Proven</a:t>
            </a:r>
          </a:p>
          <a:p>
            <a:r>
              <a:rPr lang="en-US" dirty="0">
                <a:solidFill>
                  <a:schemeClr val="tx1">
                    <a:lumMod val="75000"/>
                    <a:lumOff val="25000"/>
                  </a:schemeClr>
                </a:solidFill>
              </a:rPr>
              <a:t>Interactive visualization</a:t>
            </a:r>
          </a:p>
          <a:p>
            <a:r>
              <a:rPr lang="en-US" dirty="0">
                <a:solidFill>
                  <a:schemeClr val="tx1">
                    <a:lumMod val="75000"/>
                    <a:lumOff val="25000"/>
                  </a:schemeClr>
                </a:solidFill>
              </a:rPr>
              <a:t>Support</a:t>
            </a:r>
          </a:p>
          <a:p>
            <a:r>
              <a:rPr lang="en-US" dirty="0"/>
              <a:t>Scalable</a:t>
            </a:r>
          </a:p>
        </p:txBody>
      </p:sp>
      <p:sp>
        <p:nvSpPr>
          <p:cNvPr id="4" name="Text Placeholder 3">
            <a:extLst>
              <a:ext uri="{FF2B5EF4-FFF2-40B4-BE49-F238E27FC236}">
                <a16:creationId xmlns:a16="http://schemas.microsoft.com/office/drawing/2014/main" id="{3E62A2D4-235B-42C2-DFB5-5FA708833C2E}"/>
              </a:ext>
            </a:extLst>
          </p:cNvPr>
          <p:cNvSpPr>
            <a:spLocks noGrp="1"/>
          </p:cNvSpPr>
          <p:nvPr>
            <p:ph type="body" sz="quarter" idx="14"/>
          </p:nvPr>
        </p:nvSpPr>
        <p:spPr/>
        <p:txBody>
          <a:bodyPr/>
          <a:lstStyle/>
          <a:p>
            <a:endParaRPr lang="en-US"/>
          </a:p>
        </p:txBody>
      </p:sp>
      <p:pic>
        <p:nvPicPr>
          <p:cNvPr id="5" name="Picture 4" descr="A green object with a black background&#10;&#10;Description automatically generated">
            <a:extLst>
              <a:ext uri="{FF2B5EF4-FFF2-40B4-BE49-F238E27FC236}">
                <a16:creationId xmlns:a16="http://schemas.microsoft.com/office/drawing/2014/main" id="{20C520F5-9135-62AA-B44D-E488055C62F5}"/>
              </a:ext>
            </a:extLst>
          </p:cNvPr>
          <p:cNvPicPr>
            <a:picLocks noChangeAspect="1"/>
          </p:cNvPicPr>
          <p:nvPr/>
        </p:nvPicPr>
        <p:blipFill>
          <a:blip r:embed="rId3"/>
          <a:stretch>
            <a:fillRect/>
          </a:stretch>
        </p:blipFill>
        <p:spPr>
          <a:xfrm>
            <a:off x="5984535" y="1637573"/>
            <a:ext cx="4808023" cy="4808023"/>
          </a:xfrm>
          <a:prstGeom prst="rect">
            <a:avLst/>
          </a:prstGeom>
        </p:spPr>
      </p:pic>
    </p:spTree>
    <p:extLst>
      <p:ext uri="{BB962C8B-B14F-4D97-AF65-F5344CB8AC3E}">
        <p14:creationId xmlns:p14="http://schemas.microsoft.com/office/powerpoint/2010/main" val="12992043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DF194-F03B-7544-B034-FC70BE8C981F}"/>
              </a:ext>
            </a:extLst>
          </p:cNvPr>
          <p:cNvSpPr>
            <a:spLocks noGrp="1"/>
          </p:cNvSpPr>
          <p:nvPr>
            <p:ph type="title"/>
          </p:nvPr>
        </p:nvSpPr>
        <p:spPr/>
        <p:txBody>
          <a:bodyPr/>
          <a:lstStyle/>
          <a:p>
            <a:r>
              <a:rPr lang="en-US" dirty="0"/>
              <a:t>Browser Application</a:t>
            </a:r>
          </a:p>
        </p:txBody>
      </p:sp>
      <p:sp>
        <p:nvSpPr>
          <p:cNvPr id="3" name="Text Placeholder 2">
            <a:extLst>
              <a:ext uri="{FF2B5EF4-FFF2-40B4-BE49-F238E27FC236}">
                <a16:creationId xmlns:a16="http://schemas.microsoft.com/office/drawing/2014/main" id="{B652B8EC-FB14-F4AF-50F6-1B8A75625516}"/>
              </a:ext>
            </a:extLst>
          </p:cNvPr>
          <p:cNvSpPr>
            <a:spLocks noGrp="1"/>
          </p:cNvSpPr>
          <p:nvPr>
            <p:ph type="body" sz="quarter" idx="13"/>
          </p:nvPr>
        </p:nvSpPr>
        <p:spPr/>
        <p:txBody>
          <a:bodyPr/>
          <a:lstStyle/>
          <a:p>
            <a:pPr marL="0" indent="0">
              <a:buNone/>
            </a:pPr>
            <a:r>
              <a:rPr lang="en-US" dirty="0"/>
              <a:t>Con: not truly real-time (but so what)</a:t>
            </a:r>
          </a:p>
        </p:txBody>
      </p:sp>
      <p:sp>
        <p:nvSpPr>
          <p:cNvPr id="4" name="Text Placeholder 3">
            <a:extLst>
              <a:ext uri="{FF2B5EF4-FFF2-40B4-BE49-F238E27FC236}">
                <a16:creationId xmlns:a16="http://schemas.microsoft.com/office/drawing/2014/main" id="{3E62A2D4-235B-42C2-DFB5-5FA708833C2E}"/>
              </a:ext>
            </a:extLst>
          </p:cNvPr>
          <p:cNvSpPr>
            <a:spLocks noGrp="1"/>
          </p:cNvSpPr>
          <p:nvPr>
            <p:ph type="body" sz="quarter" idx="14"/>
          </p:nvPr>
        </p:nvSpPr>
        <p:spPr/>
        <p:txBody>
          <a:bodyPr/>
          <a:lstStyle/>
          <a:p>
            <a:endParaRPr lang="en-US"/>
          </a:p>
        </p:txBody>
      </p:sp>
      <p:pic>
        <p:nvPicPr>
          <p:cNvPr id="1026" name="Picture 2" descr="PLC Ladder Logic Programming Tutorial (Basics) | PLC Academy">
            <a:extLst>
              <a:ext uri="{FF2B5EF4-FFF2-40B4-BE49-F238E27FC236}">
                <a16:creationId xmlns:a16="http://schemas.microsoft.com/office/drawing/2014/main" id="{9264D46E-B53C-B495-4511-152AD3521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677" y="2668414"/>
            <a:ext cx="6272645" cy="3824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2729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DF194-F03B-7544-B034-FC70BE8C981F}"/>
              </a:ext>
            </a:extLst>
          </p:cNvPr>
          <p:cNvSpPr>
            <a:spLocks noGrp="1"/>
          </p:cNvSpPr>
          <p:nvPr>
            <p:ph type="title"/>
          </p:nvPr>
        </p:nvSpPr>
        <p:spPr/>
        <p:txBody>
          <a:bodyPr/>
          <a:lstStyle/>
          <a:p>
            <a:r>
              <a:rPr lang="en-US" dirty="0"/>
              <a:t>Browser Application</a:t>
            </a:r>
          </a:p>
        </p:txBody>
      </p:sp>
      <p:sp>
        <p:nvSpPr>
          <p:cNvPr id="3" name="Text Placeholder 2">
            <a:extLst>
              <a:ext uri="{FF2B5EF4-FFF2-40B4-BE49-F238E27FC236}">
                <a16:creationId xmlns:a16="http://schemas.microsoft.com/office/drawing/2014/main" id="{B652B8EC-FB14-F4AF-50F6-1B8A75625516}"/>
              </a:ext>
            </a:extLst>
          </p:cNvPr>
          <p:cNvSpPr>
            <a:spLocks noGrp="1"/>
          </p:cNvSpPr>
          <p:nvPr>
            <p:ph type="body" sz="quarter" idx="13"/>
          </p:nvPr>
        </p:nvSpPr>
        <p:spPr/>
        <p:txBody>
          <a:bodyPr/>
          <a:lstStyle/>
          <a:p>
            <a:r>
              <a:rPr lang="en-US" dirty="0"/>
              <a:t>Security (air gap)</a:t>
            </a:r>
          </a:p>
        </p:txBody>
      </p:sp>
      <p:sp>
        <p:nvSpPr>
          <p:cNvPr id="4" name="Text Placeholder 3">
            <a:extLst>
              <a:ext uri="{FF2B5EF4-FFF2-40B4-BE49-F238E27FC236}">
                <a16:creationId xmlns:a16="http://schemas.microsoft.com/office/drawing/2014/main" id="{3E62A2D4-235B-42C2-DFB5-5FA708833C2E}"/>
              </a:ext>
            </a:extLst>
          </p:cNvPr>
          <p:cNvSpPr>
            <a:spLocks noGrp="1"/>
          </p:cNvSpPr>
          <p:nvPr>
            <p:ph type="body" sz="quarter" idx="14"/>
          </p:nvPr>
        </p:nvSpPr>
        <p:spPr/>
        <p:txBody>
          <a:bodyPr/>
          <a:lstStyle/>
          <a:p>
            <a:endParaRPr lang="en-US"/>
          </a:p>
        </p:txBody>
      </p:sp>
      <p:sp>
        <p:nvSpPr>
          <p:cNvPr id="24" name="Cloud 23">
            <a:extLst>
              <a:ext uri="{FF2B5EF4-FFF2-40B4-BE49-F238E27FC236}">
                <a16:creationId xmlns:a16="http://schemas.microsoft.com/office/drawing/2014/main" id="{514A605A-28CE-14DF-A414-1072DAB366CD}"/>
              </a:ext>
            </a:extLst>
          </p:cNvPr>
          <p:cNvSpPr/>
          <p:nvPr/>
        </p:nvSpPr>
        <p:spPr>
          <a:xfrm>
            <a:off x="5653186" y="1261696"/>
            <a:ext cx="5913974" cy="397142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The Cloud / Internet</a:t>
            </a:r>
          </a:p>
        </p:txBody>
      </p:sp>
      <p:pic>
        <p:nvPicPr>
          <p:cNvPr id="27" name="Graphic 26" descr="Laptop with solid fill">
            <a:extLst>
              <a:ext uri="{FF2B5EF4-FFF2-40B4-BE49-F238E27FC236}">
                <a16:creationId xmlns:a16="http://schemas.microsoft.com/office/drawing/2014/main" id="{3FD8B064-2804-DA95-B459-52458DBA34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522" y="5038871"/>
            <a:ext cx="914400" cy="914400"/>
          </a:xfrm>
          <a:prstGeom prst="rect">
            <a:avLst/>
          </a:prstGeom>
        </p:spPr>
      </p:pic>
      <p:pic>
        <p:nvPicPr>
          <p:cNvPr id="29" name="Graphic 28" descr="Wireless router with solid fill">
            <a:extLst>
              <a:ext uri="{FF2B5EF4-FFF2-40B4-BE49-F238E27FC236}">
                <a16:creationId xmlns:a16="http://schemas.microsoft.com/office/drawing/2014/main" id="{55F2B240-E594-BF74-398B-E690553BDC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19115" y="4124471"/>
            <a:ext cx="914400" cy="914400"/>
          </a:xfrm>
          <a:prstGeom prst="rect">
            <a:avLst/>
          </a:prstGeom>
        </p:spPr>
      </p:pic>
      <p:pic>
        <p:nvPicPr>
          <p:cNvPr id="31" name="Graphic 30" descr="Server with solid fill">
            <a:extLst>
              <a:ext uri="{FF2B5EF4-FFF2-40B4-BE49-F238E27FC236}">
                <a16:creationId xmlns:a16="http://schemas.microsoft.com/office/drawing/2014/main" id="{24F86311-7A04-D0F5-B771-EA2D6E1E41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82983" y="5038871"/>
            <a:ext cx="914400" cy="914400"/>
          </a:xfrm>
          <a:prstGeom prst="rect">
            <a:avLst/>
          </a:prstGeom>
        </p:spPr>
      </p:pic>
      <p:pic>
        <p:nvPicPr>
          <p:cNvPr id="33" name="Graphic 32" descr="Database with solid fill">
            <a:extLst>
              <a:ext uri="{FF2B5EF4-FFF2-40B4-BE49-F238E27FC236}">
                <a16:creationId xmlns:a16="http://schemas.microsoft.com/office/drawing/2014/main" id="{A9B88A34-EE92-B0A1-F9E2-AB8C6CC690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73576" y="5038871"/>
            <a:ext cx="914400" cy="914400"/>
          </a:xfrm>
          <a:prstGeom prst="rect">
            <a:avLst/>
          </a:prstGeom>
        </p:spPr>
      </p:pic>
      <p:sp>
        <p:nvSpPr>
          <p:cNvPr id="34" name="Rectangle 33">
            <a:extLst>
              <a:ext uri="{FF2B5EF4-FFF2-40B4-BE49-F238E27FC236}">
                <a16:creationId xmlns:a16="http://schemas.microsoft.com/office/drawing/2014/main" id="{AA5CA697-75C9-A3A6-65C3-4E2696B07C3D}"/>
              </a:ext>
            </a:extLst>
          </p:cNvPr>
          <p:cNvSpPr/>
          <p:nvPr/>
        </p:nvSpPr>
        <p:spPr>
          <a:xfrm>
            <a:off x="725365" y="3947746"/>
            <a:ext cx="3305907" cy="215182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A2D1F03-8D39-3E62-F2CA-DA74546C9821}"/>
              </a:ext>
            </a:extLst>
          </p:cNvPr>
          <p:cNvSpPr/>
          <p:nvPr/>
        </p:nvSpPr>
        <p:spPr>
          <a:xfrm>
            <a:off x="5596304" y="1204546"/>
            <a:ext cx="6022731" cy="409891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87859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B6EC2-CEFB-88AC-1C55-787A92038CCD}"/>
              </a:ext>
            </a:extLst>
          </p:cNvPr>
          <p:cNvSpPr>
            <a:spLocks noGrp="1"/>
          </p:cNvSpPr>
          <p:nvPr>
            <p:ph type="title"/>
          </p:nvPr>
        </p:nvSpPr>
        <p:spPr/>
        <p:txBody>
          <a:bodyPr/>
          <a:lstStyle/>
          <a:p>
            <a:r>
              <a:rPr lang="en-US" dirty="0"/>
              <a:t>Modular Design (Hardware)</a:t>
            </a:r>
          </a:p>
        </p:txBody>
      </p:sp>
      <p:sp>
        <p:nvSpPr>
          <p:cNvPr id="4" name="Text Placeholder 3">
            <a:extLst>
              <a:ext uri="{FF2B5EF4-FFF2-40B4-BE49-F238E27FC236}">
                <a16:creationId xmlns:a16="http://schemas.microsoft.com/office/drawing/2014/main" id="{FB16BA91-EF24-35EF-7479-5994FAA45B7F}"/>
              </a:ext>
            </a:extLst>
          </p:cNvPr>
          <p:cNvSpPr>
            <a:spLocks noGrp="1"/>
          </p:cNvSpPr>
          <p:nvPr>
            <p:ph type="body" sz="quarter" idx="14"/>
          </p:nvPr>
        </p:nvSpPr>
        <p:spPr/>
        <p:txBody>
          <a:bodyPr/>
          <a:lstStyle/>
          <a:p>
            <a:endParaRPr lang="en-US"/>
          </a:p>
        </p:txBody>
      </p:sp>
      <p:pic>
        <p:nvPicPr>
          <p:cNvPr id="6" name="Picture 5" descr="A person's legs in a room with several computers&#10;&#10;Description automatically generated">
            <a:extLst>
              <a:ext uri="{FF2B5EF4-FFF2-40B4-BE49-F238E27FC236}">
                <a16:creationId xmlns:a16="http://schemas.microsoft.com/office/drawing/2014/main" id="{D4FC58A5-D879-A7C4-7ADF-0AE5DE1A9E48}"/>
              </a:ext>
            </a:extLst>
          </p:cNvPr>
          <p:cNvPicPr>
            <a:picLocks noChangeAspect="1"/>
          </p:cNvPicPr>
          <p:nvPr/>
        </p:nvPicPr>
        <p:blipFill rotWithShape="1">
          <a:blip r:embed="rId2"/>
          <a:srcRect l="20551" t="19926" r="23162" b="35727"/>
          <a:stretch/>
        </p:blipFill>
        <p:spPr>
          <a:xfrm>
            <a:off x="1510811" y="1387613"/>
            <a:ext cx="9170377" cy="5418670"/>
          </a:xfrm>
          <a:prstGeom prst="rect">
            <a:avLst/>
          </a:prstGeom>
        </p:spPr>
      </p:pic>
    </p:spTree>
    <p:extLst>
      <p:ext uri="{BB962C8B-B14F-4D97-AF65-F5344CB8AC3E}">
        <p14:creationId xmlns:p14="http://schemas.microsoft.com/office/powerpoint/2010/main" val="25638882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F6F4D70F-625B-E716-FBA4-373961E2748C}"/>
              </a:ext>
            </a:extLst>
          </p:cNvPr>
          <p:cNvGrpSpPr/>
          <p:nvPr/>
        </p:nvGrpSpPr>
        <p:grpSpPr>
          <a:xfrm>
            <a:off x="2333157" y="3803694"/>
            <a:ext cx="1149934" cy="968672"/>
            <a:chOff x="1294594" y="2720332"/>
            <a:chExt cx="1350771" cy="1226968"/>
          </a:xfrm>
        </p:grpSpPr>
        <p:pic>
          <p:nvPicPr>
            <p:cNvPr id="116" name="Picture 115" descr="A back of a device with wires and cables&#10;&#10;Description automatically generated">
              <a:extLst>
                <a:ext uri="{FF2B5EF4-FFF2-40B4-BE49-F238E27FC236}">
                  <a16:creationId xmlns:a16="http://schemas.microsoft.com/office/drawing/2014/main" id="{7F9EA5B3-B433-B9BA-E846-5353B37564DF}"/>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7" name="TextBox 116">
              <a:extLst>
                <a:ext uri="{FF2B5EF4-FFF2-40B4-BE49-F238E27FC236}">
                  <a16:creationId xmlns:a16="http://schemas.microsoft.com/office/drawing/2014/main" id="{4B3E5C34-938B-0207-59F9-9C173F4D6C6E}"/>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18" name="Group 117">
            <a:extLst>
              <a:ext uri="{FF2B5EF4-FFF2-40B4-BE49-F238E27FC236}">
                <a16:creationId xmlns:a16="http://schemas.microsoft.com/office/drawing/2014/main" id="{DEC8ABC5-1E64-8E32-5E4E-94F5CD570DED}"/>
              </a:ext>
            </a:extLst>
          </p:cNvPr>
          <p:cNvGrpSpPr/>
          <p:nvPr/>
        </p:nvGrpSpPr>
        <p:grpSpPr>
          <a:xfrm>
            <a:off x="8631746" y="2584541"/>
            <a:ext cx="1149934" cy="968672"/>
            <a:chOff x="1294594" y="2720332"/>
            <a:chExt cx="1350771" cy="1226968"/>
          </a:xfrm>
        </p:grpSpPr>
        <p:pic>
          <p:nvPicPr>
            <p:cNvPr id="119" name="Picture 118" descr="A back of a device with wires and cables&#10;&#10;Description automatically generated">
              <a:extLst>
                <a:ext uri="{FF2B5EF4-FFF2-40B4-BE49-F238E27FC236}">
                  <a16:creationId xmlns:a16="http://schemas.microsoft.com/office/drawing/2014/main" id="{96B98051-C73A-367A-8267-89C4D81AB6B2}"/>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0" name="TextBox 119">
              <a:extLst>
                <a:ext uri="{FF2B5EF4-FFF2-40B4-BE49-F238E27FC236}">
                  <a16:creationId xmlns:a16="http://schemas.microsoft.com/office/drawing/2014/main" id="{F772D364-10BA-D009-64F3-9371C41D0DA0}"/>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21" name="Group 120">
            <a:extLst>
              <a:ext uri="{FF2B5EF4-FFF2-40B4-BE49-F238E27FC236}">
                <a16:creationId xmlns:a16="http://schemas.microsoft.com/office/drawing/2014/main" id="{ACAC6CD8-CAF2-DCE5-8773-5F424CE13E29}"/>
              </a:ext>
            </a:extLst>
          </p:cNvPr>
          <p:cNvGrpSpPr/>
          <p:nvPr/>
        </p:nvGrpSpPr>
        <p:grpSpPr>
          <a:xfrm>
            <a:off x="7011973" y="2580969"/>
            <a:ext cx="1149934" cy="968672"/>
            <a:chOff x="1294594" y="2720332"/>
            <a:chExt cx="1350771" cy="1226968"/>
          </a:xfrm>
        </p:grpSpPr>
        <p:pic>
          <p:nvPicPr>
            <p:cNvPr id="122" name="Picture 121" descr="A back of a device with wires and cables&#10;&#10;Description automatically generated">
              <a:extLst>
                <a:ext uri="{FF2B5EF4-FFF2-40B4-BE49-F238E27FC236}">
                  <a16:creationId xmlns:a16="http://schemas.microsoft.com/office/drawing/2014/main" id="{87609BCF-714A-47F1-B969-272558DB5834}"/>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3" name="TextBox 122">
              <a:extLst>
                <a:ext uri="{FF2B5EF4-FFF2-40B4-BE49-F238E27FC236}">
                  <a16:creationId xmlns:a16="http://schemas.microsoft.com/office/drawing/2014/main" id="{DF9AEF50-B451-DD97-80C9-E537196D7B07}"/>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24" name="Group 123">
            <a:extLst>
              <a:ext uri="{FF2B5EF4-FFF2-40B4-BE49-F238E27FC236}">
                <a16:creationId xmlns:a16="http://schemas.microsoft.com/office/drawing/2014/main" id="{F6F84C37-24BE-2A12-04DD-E1B742480EB7}"/>
              </a:ext>
            </a:extLst>
          </p:cNvPr>
          <p:cNvGrpSpPr/>
          <p:nvPr/>
        </p:nvGrpSpPr>
        <p:grpSpPr>
          <a:xfrm>
            <a:off x="7020888" y="3806425"/>
            <a:ext cx="1149934" cy="968672"/>
            <a:chOff x="1294594" y="2720332"/>
            <a:chExt cx="1350771" cy="1226968"/>
          </a:xfrm>
        </p:grpSpPr>
        <p:pic>
          <p:nvPicPr>
            <p:cNvPr id="125" name="Picture 124" descr="A back of a device with wires and cables&#10;&#10;Description automatically generated">
              <a:extLst>
                <a:ext uri="{FF2B5EF4-FFF2-40B4-BE49-F238E27FC236}">
                  <a16:creationId xmlns:a16="http://schemas.microsoft.com/office/drawing/2014/main" id="{E90AD8B2-E611-7602-50B7-3ADDDF121B7A}"/>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6" name="TextBox 125">
              <a:extLst>
                <a:ext uri="{FF2B5EF4-FFF2-40B4-BE49-F238E27FC236}">
                  <a16:creationId xmlns:a16="http://schemas.microsoft.com/office/drawing/2014/main" id="{D9D8216E-E3CB-69ED-9C7F-A660926BD70D}"/>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27" name="Group 126">
            <a:extLst>
              <a:ext uri="{FF2B5EF4-FFF2-40B4-BE49-F238E27FC236}">
                <a16:creationId xmlns:a16="http://schemas.microsoft.com/office/drawing/2014/main" id="{0B8DE53F-0EE1-87BB-1179-915DE9712D0B}"/>
              </a:ext>
            </a:extLst>
          </p:cNvPr>
          <p:cNvGrpSpPr/>
          <p:nvPr/>
        </p:nvGrpSpPr>
        <p:grpSpPr>
          <a:xfrm>
            <a:off x="8639924" y="3811377"/>
            <a:ext cx="1149934" cy="968672"/>
            <a:chOff x="1294594" y="2720332"/>
            <a:chExt cx="1350771" cy="1226968"/>
          </a:xfrm>
        </p:grpSpPr>
        <p:pic>
          <p:nvPicPr>
            <p:cNvPr id="128" name="Picture 127" descr="A back of a device with wires and cables&#10;&#10;Description automatically generated">
              <a:extLst>
                <a:ext uri="{FF2B5EF4-FFF2-40B4-BE49-F238E27FC236}">
                  <a16:creationId xmlns:a16="http://schemas.microsoft.com/office/drawing/2014/main" id="{878BB79F-4EC9-56DE-CC91-A5CC49316E27}"/>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9" name="TextBox 128">
              <a:extLst>
                <a:ext uri="{FF2B5EF4-FFF2-40B4-BE49-F238E27FC236}">
                  <a16:creationId xmlns:a16="http://schemas.microsoft.com/office/drawing/2014/main" id="{0799D389-8C8D-557E-FCA9-9FA14E704316}"/>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12" name="Group 111">
            <a:extLst>
              <a:ext uri="{FF2B5EF4-FFF2-40B4-BE49-F238E27FC236}">
                <a16:creationId xmlns:a16="http://schemas.microsoft.com/office/drawing/2014/main" id="{3A1F1CA7-6C3B-41AA-37C0-D45867459B8D}"/>
              </a:ext>
            </a:extLst>
          </p:cNvPr>
          <p:cNvGrpSpPr/>
          <p:nvPr/>
        </p:nvGrpSpPr>
        <p:grpSpPr>
          <a:xfrm>
            <a:off x="710568" y="3794540"/>
            <a:ext cx="1149934" cy="968672"/>
            <a:chOff x="1294594" y="2720332"/>
            <a:chExt cx="1350771" cy="1226968"/>
          </a:xfrm>
        </p:grpSpPr>
        <p:pic>
          <p:nvPicPr>
            <p:cNvPr id="113" name="Picture 112" descr="A back of a device with wires and cables&#10;&#10;Description automatically generated">
              <a:extLst>
                <a:ext uri="{FF2B5EF4-FFF2-40B4-BE49-F238E27FC236}">
                  <a16:creationId xmlns:a16="http://schemas.microsoft.com/office/drawing/2014/main" id="{A8141EBF-D2C4-C041-8B10-2A26CC481F61}"/>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4" name="TextBox 113">
              <a:extLst>
                <a:ext uri="{FF2B5EF4-FFF2-40B4-BE49-F238E27FC236}">
                  <a16:creationId xmlns:a16="http://schemas.microsoft.com/office/drawing/2014/main" id="{6F2520CF-E6A7-0FE7-AD8D-DAA8A8D793B1}"/>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09" name="Group 108">
            <a:extLst>
              <a:ext uri="{FF2B5EF4-FFF2-40B4-BE49-F238E27FC236}">
                <a16:creationId xmlns:a16="http://schemas.microsoft.com/office/drawing/2014/main" id="{B5AE995A-B6A9-9649-A22C-8DE93060A61B}"/>
              </a:ext>
            </a:extLst>
          </p:cNvPr>
          <p:cNvGrpSpPr/>
          <p:nvPr/>
        </p:nvGrpSpPr>
        <p:grpSpPr>
          <a:xfrm>
            <a:off x="2336561" y="2584541"/>
            <a:ext cx="1149934" cy="968672"/>
            <a:chOff x="1294594" y="2720332"/>
            <a:chExt cx="1350771" cy="1226968"/>
          </a:xfrm>
        </p:grpSpPr>
        <p:pic>
          <p:nvPicPr>
            <p:cNvPr id="110" name="Picture 109" descr="A back of a device with wires and cables&#10;&#10;Description automatically generated">
              <a:extLst>
                <a:ext uri="{FF2B5EF4-FFF2-40B4-BE49-F238E27FC236}">
                  <a16:creationId xmlns:a16="http://schemas.microsoft.com/office/drawing/2014/main" id="{7DEB7B41-E2A1-8A42-23C3-4B9A8D97F0A8}"/>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1" name="TextBox 110">
              <a:extLst>
                <a:ext uri="{FF2B5EF4-FFF2-40B4-BE49-F238E27FC236}">
                  <a16:creationId xmlns:a16="http://schemas.microsoft.com/office/drawing/2014/main" id="{9D8B1D36-43F5-9364-0F59-65484B17B43D}"/>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03" name="Group 102">
            <a:extLst>
              <a:ext uri="{FF2B5EF4-FFF2-40B4-BE49-F238E27FC236}">
                <a16:creationId xmlns:a16="http://schemas.microsoft.com/office/drawing/2014/main" id="{08DCEF6D-8555-6EFB-6166-748538430F8C}"/>
              </a:ext>
            </a:extLst>
          </p:cNvPr>
          <p:cNvGrpSpPr/>
          <p:nvPr/>
        </p:nvGrpSpPr>
        <p:grpSpPr>
          <a:xfrm>
            <a:off x="6906623" y="1321318"/>
            <a:ext cx="1379481" cy="973441"/>
            <a:chOff x="1301301" y="629658"/>
            <a:chExt cx="1620415" cy="1233009"/>
          </a:xfrm>
        </p:grpSpPr>
        <p:pic>
          <p:nvPicPr>
            <p:cNvPr id="104" name="Picture 103" descr="A close-up of a panel&#10;&#10;Description automatically generated">
              <a:extLst>
                <a:ext uri="{FF2B5EF4-FFF2-40B4-BE49-F238E27FC236}">
                  <a16:creationId xmlns:a16="http://schemas.microsoft.com/office/drawing/2014/main" id="{39EDCC03-F115-24A7-1FE0-A28E4BD477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7317" y="948267"/>
              <a:ext cx="1318982" cy="914400"/>
            </a:xfrm>
            <a:prstGeom prst="rect">
              <a:avLst/>
            </a:prstGeom>
          </p:spPr>
        </p:pic>
        <p:sp>
          <p:nvSpPr>
            <p:cNvPr id="105" name="TextBox 104">
              <a:extLst>
                <a:ext uri="{FF2B5EF4-FFF2-40B4-BE49-F238E27FC236}">
                  <a16:creationId xmlns:a16="http://schemas.microsoft.com/office/drawing/2014/main" id="{88D9B4C6-F9AF-5854-6CF3-3E26C30A1AD8}"/>
                </a:ext>
              </a:extLst>
            </p:cNvPr>
            <p:cNvSpPr txBox="1"/>
            <p:nvPr/>
          </p:nvSpPr>
          <p:spPr>
            <a:xfrm>
              <a:off x="1301301" y="629658"/>
              <a:ext cx="1620415" cy="350861"/>
            </a:xfrm>
            <a:prstGeom prst="rect">
              <a:avLst/>
            </a:prstGeom>
            <a:noFill/>
          </p:spPr>
          <p:txBody>
            <a:bodyPr wrap="none" rtlCol="0">
              <a:spAutoFit/>
            </a:bodyPr>
            <a:lstStyle/>
            <a:p>
              <a:r>
                <a:rPr lang="en-US" sz="1200" dirty="0">
                  <a:solidFill>
                    <a:schemeClr val="bg1"/>
                  </a:solidFill>
                </a:rPr>
                <a:t>DISTRIBUTION BOX</a:t>
              </a:r>
            </a:p>
          </p:txBody>
        </p:sp>
      </p:grpSp>
      <p:sp>
        <p:nvSpPr>
          <p:cNvPr id="2" name="Title 1">
            <a:extLst>
              <a:ext uri="{FF2B5EF4-FFF2-40B4-BE49-F238E27FC236}">
                <a16:creationId xmlns:a16="http://schemas.microsoft.com/office/drawing/2014/main" id="{617B6EC2-CEFB-88AC-1C55-787A92038CCD}"/>
              </a:ext>
            </a:extLst>
          </p:cNvPr>
          <p:cNvSpPr>
            <a:spLocks noGrp="1"/>
          </p:cNvSpPr>
          <p:nvPr>
            <p:ph type="title"/>
          </p:nvPr>
        </p:nvSpPr>
        <p:spPr/>
        <p:txBody>
          <a:bodyPr/>
          <a:lstStyle/>
          <a:p>
            <a:r>
              <a:rPr lang="en-US" dirty="0"/>
              <a:t>Modular Design (Hardware)</a:t>
            </a:r>
          </a:p>
        </p:txBody>
      </p:sp>
      <p:sp>
        <p:nvSpPr>
          <p:cNvPr id="4" name="Text Placeholder 3">
            <a:extLst>
              <a:ext uri="{FF2B5EF4-FFF2-40B4-BE49-F238E27FC236}">
                <a16:creationId xmlns:a16="http://schemas.microsoft.com/office/drawing/2014/main" id="{FB16BA91-EF24-35EF-7479-5994FAA45B7F}"/>
              </a:ext>
            </a:extLst>
          </p:cNvPr>
          <p:cNvSpPr>
            <a:spLocks noGrp="1"/>
          </p:cNvSpPr>
          <p:nvPr>
            <p:ph type="body" sz="quarter" idx="14"/>
          </p:nvPr>
        </p:nvSpPr>
        <p:spPr/>
        <p:txBody>
          <a:bodyPr/>
          <a:lstStyle/>
          <a:p>
            <a:endParaRPr lang="en-US"/>
          </a:p>
        </p:txBody>
      </p:sp>
      <p:grpSp>
        <p:nvGrpSpPr>
          <p:cNvPr id="8" name="Group 7">
            <a:extLst>
              <a:ext uri="{FF2B5EF4-FFF2-40B4-BE49-F238E27FC236}">
                <a16:creationId xmlns:a16="http://schemas.microsoft.com/office/drawing/2014/main" id="{6049F0EC-6CA4-D84E-48EC-842CA4BBF6C3}"/>
              </a:ext>
            </a:extLst>
          </p:cNvPr>
          <p:cNvGrpSpPr/>
          <p:nvPr/>
        </p:nvGrpSpPr>
        <p:grpSpPr>
          <a:xfrm>
            <a:off x="7019950" y="5236716"/>
            <a:ext cx="1096579" cy="945716"/>
            <a:chOff x="4924486" y="1521175"/>
            <a:chExt cx="1288102" cy="1197891"/>
          </a:xfrm>
        </p:grpSpPr>
        <p:pic>
          <p:nvPicPr>
            <p:cNvPr id="101" name="Picture 100" descr="A close-up of a machine&#10;&#10;Description automatically generated">
              <a:extLst>
                <a:ext uri="{FF2B5EF4-FFF2-40B4-BE49-F238E27FC236}">
                  <a16:creationId xmlns:a16="http://schemas.microsoft.com/office/drawing/2014/main" id="{0E000E7D-E6D1-311D-778E-BC494FF5A0C6}"/>
                </a:ext>
              </a:extLst>
            </p:cNvPr>
            <p:cNvPicPr>
              <a:picLocks noChangeAspect="1"/>
            </p:cNvPicPr>
            <p:nvPr/>
          </p:nvPicPr>
          <p:blipFill>
            <a:blip r:embed="rId5">
              <a:alphaModFix amt="25000"/>
              <a:extLst>
                <a:ext uri="{28A0092B-C50C-407E-A947-70E740481C1C}">
                  <a14:useLocalDpi xmlns:a14="http://schemas.microsoft.com/office/drawing/2010/main" val="0"/>
                </a:ext>
              </a:extLst>
            </a:blip>
            <a:stretch>
              <a:fillRect/>
            </a:stretch>
          </p:blipFill>
          <p:spPr>
            <a:xfrm>
              <a:off x="4924486" y="1804666"/>
              <a:ext cx="1288102" cy="914400"/>
            </a:xfrm>
            <a:prstGeom prst="rect">
              <a:avLst/>
            </a:prstGeom>
          </p:spPr>
        </p:pic>
        <p:sp>
          <p:nvSpPr>
            <p:cNvPr id="102" name="TextBox 101">
              <a:extLst>
                <a:ext uri="{FF2B5EF4-FFF2-40B4-BE49-F238E27FC236}">
                  <a16:creationId xmlns:a16="http://schemas.microsoft.com/office/drawing/2014/main" id="{D02488DA-ECCE-C535-1EA4-A1155567CD60}"/>
                </a:ext>
              </a:extLst>
            </p:cNvPr>
            <p:cNvSpPr txBox="1"/>
            <p:nvPr/>
          </p:nvSpPr>
          <p:spPr>
            <a:xfrm>
              <a:off x="5009679" y="1521175"/>
              <a:ext cx="1114349" cy="350861"/>
            </a:xfrm>
            <a:prstGeom prst="rect">
              <a:avLst/>
            </a:prstGeom>
            <a:noFill/>
          </p:spPr>
          <p:txBody>
            <a:bodyPr wrap="none" rtlCol="0">
              <a:spAutoFit/>
            </a:bodyPr>
            <a:lstStyle/>
            <a:p>
              <a:r>
                <a:rPr lang="en-US" sz="1200" dirty="0">
                  <a:solidFill>
                    <a:schemeClr val="tx1">
                      <a:lumMod val="75000"/>
                      <a:lumOff val="25000"/>
                    </a:schemeClr>
                  </a:solidFill>
                </a:rPr>
                <a:t>STATOR BOX</a:t>
              </a:r>
            </a:p>
          </p:txBody>
        </p:sp>
      </p:grpSp>
      <p:grpSp>
        <p:nvGrpSpPr>
          <p:cNvPr id="9" name="Group 8">
            <a:extLst>
              <a:ext uri="{FF2B5EF4-FFF2-40B4-BE49-F238E27FC236}">
                <a16:creationId xmlns:a16="http://schemas.microsoft.com/office/drawing/2014/main" id="{0D10E952-F098-E481-4A88-CD50F105D4AA}"/>
              </a:ext>
            </a:extLst>
          </p:cNvPr>
          <p:cNvGrpSpPr/>
          <p:nvPr/>
        </p:nvGrpSpPr>
        <p:grpSpPr>
          <a:xfrm>
            <a:off x="2341813" y="5222602"/>
            <a:ext cx="1118971" cy="959829"/>
            <a:chOff x="6940677" y="1620000"/>
            <a:chExt cx="1314406" cy="1215767"/>
          </a:xfrm>
        </p:grpSpPr>
        <p:pic>
          <p:nvPicPr>
            <p:cNvPr id="99" name="Picture 98" descr="A close-up of a gold panel&#10;&#10;Description automatically generated">
              <a:extLst>
                <a:ext uri="{FF2B5EF4-FFF2-40B4-BE49-F238E27FC236}">
                  <a16:creationId xmlns:a16="http://schemas.microsoft.com/office/drawing/2014/main" id="{78ACF7FB-DD33-9D4E-DC52-ACA84CC0F1FD}"/>
                </a:ext>
              </a:extLst>
            </p:cNvPr>
            <p:cNvPicPr>
              <a:picLocks noChangeAspect="1"/>
            </p:cNvPicPr>
            <p:nvPr/>
          </p:nvPicPr>
          <p:blipFill>
            <a:blip r:embed="rId6">
              <a:alphaModFix amt="25000"/>
              <a:extLst>
                <a:ext uri="{28A0092B-C50C-407E-A947-70E740481C1C}">
                  <a14:useLocalDpi xmlns:a14="http://schemas.microsoft.com/office/drawing/2010/main" val="0"/>
                </a:ext>
              </a:extLst>
            </a:blip>
            <a:stretch>
              <a:fillRect/>
            </a:stretch>
          </p:blipFill>
          <p:spPr>
            <a:xfrm>
              <a:off x="6940677" y="1921367"/>
              <a:ext cx="1314406" cy="914400"/>
            </a:xfrm>
            <a:prstGeom prst="rect">
              <a:avLst/>
            </a:prstGeom>
          </p:spPr>
        </p:pic>
        <p:sp>
          <p:nvSpPr>
            <p:cNvPr id="100" name="TextBox 99">
              <a:extLst>
                <a:ext uri="{FF2B5EF4-FFF2-40B4-BE49-F238E27FC236}">
                  <a16:creationId xmlns:a16="http://schemas.microsoft.com/office/drawing/2014/main" id="{790D2D7B-9E3F-F92D-984D-5E1DFF492DB0}"/>
                </a:ext>
              </a:extLst>
            </p:cNvPr>
            <p:cNvSpPr txBox="1"/>
            <p:nvPr/>
          </p:nvSpPr>
          <p:spPr>
            <a:xfrm>
              <a:off x="6958762" y="1620000"/>
              <a:ext cx="1078946" cy="350861"/>
            </a:xfrm>
            <a:prstGeom prst="rect">
              <a:avLst/>
            </a:prstGeom>
            <a:noFill/>
          </p:spPr>
          <p:txBody>
            <a:bodyPr wrap="none" rtlCol="0">
              <a:spAutoFit/>
            </a:bodyPr>
            <a:lstStyle/>
            <a:p>
              <a:r>
                <a:rPr lang="en-US" sz="1200" dirty="0">
                  <a:solidFill>
                    <a:schemeClr val="tx1">
                      <a:lumMod val="75000"/>
                      <a:lumOff val="25000"/>
                    </a:schemeClr>
                  </a:solidFill>
                </a:rPr>
                <a:t>ROTOR BOX</a:t>
              </a:r>
            </a:p>
          </p:txBody>
        </p:sp>
      </p:grpSp>
      <p:grpSp>
        <p:nvGrpSpPr>
          <p:cNvPr id="11" name="Group 10">
            <a:extLst>
              <a:ext uri="{FF2B5EF4-FFF2-40B4-BE49-F238E27FC236}">
                <a16:creationId xmlns:a16="http://schemas.microsoft.com/office/drawing/2014/main" id="{1A20B17C-8581-CD46-DD23-8E8141BA1EAF}"/>
              </a:ext>
            </a:extLst>
          </p:cNvPr>
          <p:cNvGrpSpPr/>
          <p:nvPr/>
        </p:nvGrpSpPr>
        <p:grpSpPr>
          <a:xfrm>
            <a:off x="570889" y="1331650"/>
            <a:ext cx="1379481" cy="973441"/>
            <a:chOff x="1301301" y="629658"/>
            <a:chExt cx="1620415" cy="1233009"/>
          </a:xfrm>
        </p:grpSpPr>
        <p:pic>
          <p:nvPicPr>
            <p:cNvPr id="97" name="Picture 96" descr="A close-up of a panel&#10;&#10;Description automatically generated">
              <a:extLst>
                <a:ext uri="{FF2B5EF4-FFF2-40B4-BE49-F238E27FC236}">
                  <a16:creationId xmlns:a16="http://schemas.microsoft.com/office/drawing/2014/main" id="{6FB439FC-63C5-3455-1EC9-277B903091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7317" y="948267"/>
              <a:ext cx="1318982" cy="914400"/>
            </a:xfrm>
            <a:prstGeom prst="rect">
              <a:avLst/>
            </a:prstGeom>
          </p:spPr>
        </p:pic>
        <p:sp>
          <p:nvSpPr>
            <p:cNvPr id="98" name="TextBox 97">
              <a:extLst>
                <a:ext uri="{FF2B5EF4-FFF2-40B4-BE49-F238E27FC236}">
                  <a16:creationId xmlns:a16="http://schemas.microsoft.com/office/drawing/2014/main" id="{38930F41-AA38-28B2-D4E0-7976059F0BF6}"/>
                </a:ext>
              </a:extLst>
            </p:cNvPr>
            <p:cNvSpPr txBox="1"/>
            <p:nvPr/>
          </p:nvSpPr>
          <p:spPr>
            <a:xfrm>
              <a:off x="1301301" y="629658"/>
              <a:ext cx="1620415" cy="350861"/>
            </a:xfrm>
            <a:prstGeom prst="rect">
              <a:avLst/>
            </a:prstGeom>
            <a:noFill/>
          </p:spPr>
          <p:txBody>
            <a:bodyPr wrap="none" rtlCol="0">
              <a:spAutoFit/>
            </a:bodyPr>
            <a:lstStyle/>
            <a:p>
              <a:r>
                <a:rPr lang="en-US" sz="1200" dirty="0">
                  <a:solidFill>
                    <a:schemeClr val="bg1"/>
                  </a:solidFill>
                </a:rPr>
                <a:t>DISTRIBUTION BOX</a:t>
              </a:r>
            </a:p>
          </p:txBody>
        </p:sp>
      </p:grpSp>
      <p:grpSp>
        <p:nvGrpSpPr>
          <p:cNvPr id="15" name="Group 14">
            <a:extLst>
              <a:ext uri="{FF2B5EF4-FFF2-40B4-BE49-F238E27FC236}">
                <a16:creationId xmlns:a16="http://schemas.microsoft.com/office/drawing/2014/main" id="{4BE8351B-DE3B-0480-457F-A557709D13F9}"/>
              </a:ext>
            </a:extLst>
          </p:cNvPr>
          <p:cNvGrpSpPr/>
          <p:nvPr/>
        </p:nvGrpSpPr>
        <p:grpSpPr>
          <a:xfrm>
            <a:off x="706281" y="2596574"/>
            <a:ext cx="1149934" cy="968672"/>
            <a:chOff x="1294594" y="2720332"/>
            <a:chExt cx="1350771" cy="1226968"/>
          </a:xfrm>
        </p:grpSpPr>
        <p:pic>
          <p:nvPicPr>
            <p:cNvPr id="89" name="Picture 88" descr="A back of a device with wires and cables&#10;&#10;Description automatically generated">
              <a:extLst>
                <a:ext uri="{FF2B5EF4-FFF2-40B4-BE49-F238E27FC236}">
                  <a16:creationId xmlns:a16="http://schemas.microsoft.com/office/drawing/2014/main" id="{B19AA5D2-9943-7D78-D940-653B4CA07A25}"/>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90" name="TextBox 89">
              <a:extLst>
                <a:ext uri="{FF2B5EF4-FFF2-40B4-BE49-F238E27FC236}">
                  <a16:creationId xmlns:a16="http://schemas.microsoft.com/office/drawing/2014/main" id="{F7225D89-A418-1370-5413-7E224E738397}"/>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sp>
        <p:nvSpPr>
          <p:cNvPr id="16" name="Freeform: Shape 15">
            <a:extLst>
              <a:ext uri="{FF2B5EF4-FFF2-40B4-BE49-F238E27FC236}">
                <a16:creationId xmlns:a16="http://schemas.microsoft.com/office/drawing/2014/main" id="{87ABDCDC-97BD-E228-C4F8-2715FFD554B7}"/>
              </a:ext>
            </a:extLst>
          </p:cNvPr>
          <p:cNvSpPr/>
          <p:nvPr/>
        </p:nvSpPr>
        <p:spPr>
          <a:xfrm>
            <a:off x="348803" y="1927851"/>
            <a:ext cx="1085892" cy="2299175"/>
          </a:xfrm>
          <a:custGeom>
            <a:avLst/>
            <a:gdLst>
              <a:gd name="connsiteX0" fmla="*/ 1271707 w 1275549"/>
              <a:gd name="connsiteY0" fmla="*/ 0 h 2912249"/>
              <a:gd name="connsiteX1" fmla="*/ 1275549 w 1275549"/>
              <a:gd name="connsiteY1" fmla="*/ 145996 h 2912249"/>
              <a:gd name="connsiteX2" fmla="*/ 0 w 1275549"/>
              <a:gd name="connsiteY2" fmla="*/ 145996 h 2912249"/>
              <a:gd name="connsiteX3" fmla="*/ 0 w 1275549"/>
              <a:gd name="connsiteY3" fmla="*/ 2912249 h 2912249"/>
              <a:gd name="connsiteX4" fmla="*/ 537882 w 1275549"/>
              <a:gd name="connsiteY4" fmla="*/ 2912249 h 291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549" h="2912249">
                <a:moveTo>
                  <a:pt x="1271707" y="0"/>
                </a:moveTo>
                <a:cubicBezTo>
                  <a:pt x="1272988" y="48665"/>
                  <a:pt x="1274268" y="97331"/>
                  <a:pt x="1275549" y="145996"/>
                </a:cubicBezTo>
                <a:lnTo>
                  <a:pt x="0" y="145996"/>
                </a:lnTo>
                <a:lnTo>
                  <a:pt x="0" y="2912249"/>
                </a:lnTo>
                <a:lnTo>
                  <a:pt x="537882" y="2912249"/>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5506BEA-CF52-F97E-F1F5-D7FB919441C9}"/>
              </a:ext>
            </a:extLst>
          </p:cNvPr>
          <p:cNvSpPr/>
          <p:nvPr/>
        </p:nvSpPr>
        <p:spPr>
          <a:xfrm>
            <a:off x="509070" y="2161408"/>
            <a:ext cx="932166" cy="846267"/>
          </a:xfrm>
          <a:custGeom>
            <a:avLst/>
            <a:gdLst>
              <a:gd name="connsiteX0" fmla="*/ 1087290 w 1094974"/>
              <a:gd name="connsiteY0" fmla="*/ 0 h 1071923"/>
              <a:gd name="connsiteX1" fmla="*/ 1094974 w 1094974"/>
              <a:gd name="connsiteY1" fmla="*/ 276625 h 1071923"/>
              <a:gd name="connsiteX2" fmla="*/ 0 w 1094974"/>
              <a:gd name="connsiteY2" fmla="*/ 276625 h 1071923"/>
              <a:gd name="connsiteX3" fmla="*/ 7684 w 1094974"/>
              <a:gd name="connsiteY3" fmla="*/ 1071923 h 1071923"/>
              <a:gd name="connsiteX4" fmla="*/ 345781 w 1094974"/>
              <a:gd name="connsiteY4" fmla="*/ 1071923 h 107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74" h="1071923">
                <a:moveTo>
                  <a:pt x="1087290" y="0"/>
                </a:moveTo>
                <a:lnTo>
                  <a:pt x="1094974" y="276625"/>
                </a:lnTo>
                <a:lnTo>
                  <a:pt x="0" y="276625"/>
                </a:lnTo>
                <a:cubicBezTo>
                  <a:pt x="2561" y="541724"/>
                  <a:pt x="5123" y="806824"/>
                  <a:pt x="7684" y="1071923"/>
                </a:cubicBezTo>
                <a:lnTo>
                  <a:pt x="345781" y="1071923"/>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33558B1-62F5-CCF7-B11E-4C6B439B5F53}"/>
              </a:ext>
            </a:extLst>
          </p:cNvPr>
          <p:cNvSpPr/>
          <p:nvPr/>
        </p:nvSpPr>
        <p:spPr>
          <a:xfrm>
            <a:off x="1751958" y="1924817"/>
            <a:ext cx="690131" cy="1079824"/>
          </a:xfrm>
          <a:custGeom>
            <a:avLst/>
            <a:gdLst>
              <a:gd name="connsiteX0" fmla="*/ 0 w 810666"/>
              <a:gd name="connsiteY0" fmla="*/ 0 h 1367758"/>
              <a:gd name="connsiteX1" fmla="*/ 364992 w 810666"/>
              <a:gd name="connsiteY1" fmla="*/ 0 h 1367758"/>
              <a:gd name="connsiteX2" fmla="*/ 384202 w 810666"/>
              <a:gd name="connsiteY2" fmla="*/ 1367758 h 1367758"/>
              <a:gd name="connsiteX3" fmla="*/ 810666 w 810666"/>
              <a:gd name="connsiteY3" fmla="*/ 1367758 h 1367758"/>
            </a:gdLst>
            <a:ahLst/>
            <a:cxnLst>
              <a:cxn ang="0">
                <a:pos x="connsiteX0" y="connsiteY0"/>
              </a:cxn>
              <a:cxn ang="0">
                <a:pos x="connsiteX1" y="connsiteY1"/>
              </a:cxn>
              <a:cxn ang="0">
                <a:pos x="connsiteX2" y="connsiteY2"/>
              </a:cxn>
              <a:cxn ang="0">
                <a:pos x="connsiteX3" y="connsiteY3"/>
              </a:cxn>
            </a:cxnLst>
            <a:rect l="l" t="t" r="r" b="b"/>
            <a:pathLst>
              <a:path w="810666" h="1367758">
                <a:moveTo>
                  <a:pt x="0" y="0"/>
                </a:moveTo>
                <a:lnTo>
                  <a:pt x="364992" y="0"/>
                </a:lnTo>
                <a:lnTo>
                  <a:pt x="384202" y="1367758"/>
                </a:lnTo>
                <a:lnTo>
                  <a:pt x="810666" y="1367758"/>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E19D65-103D-46B9-5455-875505D56858}"/>
              </a:ext>
            </a:extLst>
          </p:cNvPr>
          <p:cNvSpPr/>
          <p:nvPr/>
        </p:nvSpPr>
        <p:spPr>
          <a:xfrm>
            <a:off x="1758500" y="2164441"/>
            <a:ext cx="667234" cy="2074718"/>
          </a:xfrm>
          <a:custGeom>
            <a:avLst/>
            <a:gdLst>
              <a:gd name="connsiteX0" fmla="*/ 0 w 783771"/>
              <a:gd name="connsiteY0" fmla="*/ 0 h 2627940"/>
              <a:gd name="connsiteX1" fmla="*/ 238205 w 783771"/>
              <a:gd name="connsiteY1" fmla="*/ 0 h 2627940"/>
              <a:gd name="connsiteX2" fmla="*/ 265099 w 783771"/>
              <a:gd name="connsiteY2" fmla="*/ 2624098 h 2627940"/>
              <a:gd name="connsiteX3" fmla="*/ 783771 w 783771"/>
              <a:gd name="connsiteY3" fmla="*/ 2627940 h 2627940"/>
            </a:gdLst>
            <a:ahLst/>
            <a:cxnLst>
              <a:cxn ang="0">
                <a:pos x="connsiteX0" y="connsiteY0"/>
              </a:cxn>
              <a:cxn ang="0">
                <a:pos x="connsiteX1" y="connsiteY1"/>
              </a:cxn>
              <a:cxn ang="0">
                <a:pos x="connsiteX2" y="connsiteY2"/>
              </a:cxn>
              <a:cxn ang="0">
                <a:pos x="connsiteX3" y="connsiteY3"/>
              </a:cxn>
            </a:cxnLst>
            <a:rect l="l" t="t" r="r" b="b"/>
            <a:pathLst>
              <a:path w="783771" h="2627940">
                <a:moveTo>
                  <a:pt x="0" y="0"/>
                </a:moveTo>
                <a:lnTo>
                  <a:pt x="238205" y="0"/>
                </a:lnTo>
                <a:lnTo>
                  <a:pt x="265099" y="2624098"/>
                </a:lnTo>
                <a:lnTo>
                  <a:pt x="783771" y="262794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2581-CC0B-F8AF-7D0D-0073A5A8CD93}"/>
              </a:ext>
            </a:extLst>
          </p:cNvPr>
          <p:cNvSpPr/>
          <p:nvPr/>
        </p:nvSpPr>
        <p:spPr>
          <a:xfrm>
            <a:off x="1657106" y="1742825"/>
            <a:ext cx="791524" cy="3821848"/>
          </a:xfrm>
          <a:custGeom>
            <a:avLst/>
            <a:gdLst>
              <a:gd name="connsiteX0" fmla="*/ 929769 w 929769"/>
              <a:gd name="connsiteY0" fmla="*/ 4840941 h 4840941"/>
              <a:gd name="connsiteX1" fmla="*/ 718458 w 929769"/>
              <a:gd name="connsiteY1" fmla="*/ 4837099 h 4840941"/>
              <a:gd name="connsiteX2" fmla="*/ 660827 w 929769"/>
              <a:gd name="connsiteY2" fmla="*/ 3842 h 4840941"/>
              <a:gd name="connsiteX3" fmla="*/ 0 w 929769"/>
              <a:gd name="connsiteY3" fmla="*/ 0 h 4840941"/>
            </a:gdLst>
            <a:ahLst/>
            <a:cxnLst>
              <a:cxn ang="0">
                <a:pos x="connsiteX0" y="connsiteY0"/>
              </a:cxn>
              <a:cxn ang="0">
                <a:pos x="connsiteX1" y="connsiteY1"/>
              </a:cxn>
              <a:cxn ang="0">
                <a:pos x="connsiteX2" y="connsiteY2"/>
              </a:cxn>
              <a:cxn ang="0">
                <a:pos x="connsiteX3" y="connsiteY3"/>
              </a:cxn>
            </a:cxnLst>
            <a:rect l="l" t="t" r="r" b="b"/>
            <a:pathLst>
              <a:path w="929769" h="4840941">
                <a:moveTo>
                  <a:pt x="929769" y="4840941"/>
                </a:moveTo>
                <a:lnTo>
                  <a:pt x="718458" y="4837099"/>
                </a:lnTo>
                <a:lnTo>
                  <a:pt x="660827" y="3842"/>
                </a:lnTo>
                <a:lnTo>
                  <a:pt x="0" y="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80899C4-86BD-D0D2-9F52-C5CA52818259}"/>
              </a:ext>
            </a:extLst>
          </p:cNvPr>
          <p:cNvSpPr/>
          <p:nvPr/>
        </p:nvSpPr>
        <p:spPr>
          <a:xfrm>
            <a:off x="2906535" y="5552539"/>
            <a:ext cx="1123625" cy="1054542"/>
          </a:xfrm>
          <a:custGeom>
            <a:avLst/>
            <a:gdLst>
              <a:gd name="connsiteX0" fmla="*/ 0 w 315045"/>
              <a:gd name="connsiteY0" fmla="*/ 0 h 1141079"/>
              <a:gd name="connsiteX1" fmla="*/ 15368 w 315045"/>
              <a:gd name="connsiteY1" fmla="*/ 1141079 h 1141079"/>
              <a:gd name="connsiteX2" fmla="*/ 315045 w 315045"/>
              <a:gd name="connsiteY2" fmla="*/ 1141079 h 1141079"/>
            </a:gdLst>
            <a:ahLst/>
            <a:cxnLst>
              <a:cxn ang="0">
                <a:pos x="connsiteX0" y="connsiteY0"/>
              </a:cxn>
              <a:cxn ang="0">
                <a:pos x="connsiteX1" y="connsiteY1"/>
              </a:cxn>
              <a:cxn ang="0">
                <a:pos x="connsiteX2" y="connsiteY2"/>
              </a:cxn>
            </a:cxnLst>
            <a:rect l="l" t="t" r="r" b="b"/>
            <a:pathLst>
              <a:path w="315045" h="1141079">
                <a:moveTo>
                  <a:pt x="0" y="0"/>
                </a:moveTo>
                <a:lnTo>
                  <a:pt x="15368" y="1141079"/>
                </a:lnTo>
                <a:lnTo>
                  <a:pt x="315045" y="1141079"/>
                </a:lnTo>
              </a:path>
            </a:pathLst>
          </a:custGeom>
          <a:noFill/>
          <a:ln w="28575">
            <a:solidFill>
              <a:schemeClr val="accent2">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01E7FF8-80F9-5BC6-9A64-37474552DB34}"/>
              </a:ext>
            </a:extLst>
          </p:cNvPr>
          <p:cNvSpPr/>
          <p:nvPr/>
        </p:nvSpPr>
        <p:spPr>
          <a:xfrm>
            <a:off x="2821496" y="5561639"/>
            <a:ext cx="1159206" cy="1122625"/>
          </a:xfrm>
          <a:custGeom>
            <a:avLst/>
            <a:gdLst>
              <a:gd name="connsiteX0" fmla="*/ 0 w 461042"/>
              <a:gd name="connsiteY0" fmla="*/ 0 h 1183341"/>
              <a:gd name="connsiteX1" fmla="*/ 15369 w 461042"/>
              <a:gd name="connsiteY1" fmla="*/ 1183341 h 1183341"/>
              <a:gd name="connsiteX2" fmla="*/ 461042 w 461042"/>
              <a:gd name="connsiteY2" fmla="*/ 1183341 h 1183341"/>
            </a:gdLst>
            <a:ahLst/>
            <a:cxnLst>
              <a:cxn ang="0">
                <a:pos x="connsiteX0" y="connsiteY0"/>
              </a:cxn>
              <a:cxn ang="0">
                <a:pos x="connsiteX1" y="connsiteY1"/>
              </a:cxn>
              <a:cxn ang="0">
                <a:pos x="connsiteX2" y="connsiteY2"/>
              </a:cxn>
            </a:cxnLst>
            <a:rect l="l" t="t" r="r" b="b"/>
            <a:pathLst>
              <a:path w="461042" h="1183341">
                <a:moveTo>
                  <a:pt x="0" y="0"/>
                </a:moveTo>
                <a:lnTo>
                  <a:pt x="15369" y="1183341"/>
                </a:lnTo>
                <a:lnTo>
                  <a:pt x="461042" y="1183341"/>
                </a:lnTo>
              </a:path>
            </a:pathLst>
          </a:custGeom>
          <a:noFill/>
          <a:ln w="28575">
            <a:solidFill>
              <a:schemeClr val="accent2">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ECD31B9F-1853-E089-DA17-2B64863A0740}"/>
              </a:ext>
            </a:extLst>
          </p:cNvPr>
          <p:cNvSpPr/>
          <p:nvPr/>
        </p:nvSpPr>
        <p:spPr>
          <a:xfrm>
            <a:off x="6643388" y="1927851"/>
            <a:ext cx="1085892" cy="2299175"/>
          </a:xfrm>
          <a:custGeom>
            <a:avLst/>
            <a:gdLst>
              <a:gd name="connsiteX0" fmla="*/ 1271707 w 1275549"/>
              <a:gd name="connsiteY0" fmla="*/ 0 h 2912249"/>
              <a:gd name="connsiteX1" fmla="*/ 1275549 w 1275549"/>
              <a:gd name="connsiteY1" fmla="*/ 145996 h 2912249"/>
              <a:gd name="connsiteX2" fmla="*/ 0 w 1275549"/>
              <a:gd name="connsiteY2" fmla="*/ 145996 h 2912249"/>
              <a:gd name="connsiteX3" fmla="*/ 0 w 1275549"/>
              <a:gd name="connsiteY3" fmla="*/ 2912249 h 2912249"/>
              <a:gd name="connsiteX4" fmla="*/ 537882 w 1275549"/>
              <a:gd name="connsiteY4" fmla="*/ 2912249 h 291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549" h="2912249">
                <a:moveTo>
                  <a:pt x="1271707" y="0"/>
                </a:moveTo>
                <a:cubicBezTo>
                  <a:pt x="1272988" y="48665"/>
                  <a:pt x="1274268" y="97331"/>
                  <a:pt x="1275549" y="145996"/>
                </a:cubicBezTo>
                <a:lnTo>
                  <a:pt x="0" y="145996"/>
                </a:lnTo>
                <a:lnTo>
                  <a:pt x="0" y="2912249"/>
                </a:lnTo>
                <a:lnTo>
                  <a:pt x="537882" y="2912249"/>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F0E2F882-A1A5-230D-0563-9B81F96395BE}"/>
              </a:ext>
            </a:extLst>
          </p:cNvPr>
          <p:cNvSpPr/>
          <p:nvPr/>
        </p:nvSpPr>
        <p:spPr>
          <a:xfrm>
            <a:off x="6803655" y="2161408"/>
            <a:ext cx="932166" cy="846267"/>
          </a:xfrm>
          <a:custGeom>
            <a:avLst/>
            <a:gdLst>
              <a:gd name="connsiteX0" fmla="*/ 1087290 w 1094974"/>
              <a:gd name="connsiteY0" fmla="*/ 0 h 1071923"/>
              <a:gd name="connsiteX1" fmla="*/ 1094974 w 1094974"/>
              <a:gd name="connsiteY1" fmla="*/ 276625 h 1071923"/>
              <a:gd name="connsiteX2" fmla="*/ 0 w 1094974"/>
              <a:gd name="connsiteY2" fmla="*/ 276625 h 1071923"/>
              <a:gd name="connsiteX3" fmla="*/ 7684 w 1094974"/>
              <a:gd name="connsiteY3" fmla="*/ 1071923 h 1071923"/>
              <a:gd name="connsiteX4" fmla="*/ 345781 w 1094974"/>
              <a:gd name="connsiteY4" fmla="*/ 1071923 h 107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74" h="1071923">
                <a:moveTo>
                  <a:pt x="1087290" y="0"/>
                </a:moveTo>
                <a:lnTo>
                  <a:pt x="1094974" y="276625"/>
                </a:lnTo>
                <a:lnTo>
                  <a:pt x="0" y="276625"/>
                </a:lnTo>
                <a:cubicBezTo>
                  <a:pt x="2561" y="541724"/>
                  <a:pt x="5123" y="806824"/>
                  <a:pt x="7684" y="1071923"/>
                </a:cubicBezTo>
                <a:lnTo>
                  <a:pt x="345781" y="1071923"/>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BBE6D6B3-6C95-3C5E-6540-047C32DB6825}"/>
              </a:ext>
            </a:extLst>
          </p:cNvPr>
          <p:cNvSpPr/>
          <p:nvPr/>
        </p:nvSpPr>
        <p:spPr>
          <a:xfrm>
            <a:off x="8046543" y="1924817"/>
            <a:ext cx="690131" cy="1079824"/>
          </a:xfrm>
          <a:custGeom>
            <a:avLst/>
            <a:gdLst>
              <a:gd name="connsiteX0" fmla="*/ 0 w 810666"/>
              <a:gd name="connsiteY0" fmla="*/ 0 h 1367758"/>
              <a:gd name="connsiteX1" fmla="*/ 364992 w 810666"/>
              <a:gd name="connsiteY1" fmla="*/ 0 h 1367758"/>
              <a:gd name="connsiteX2" fmla="*/ 384202 w 810666"/>
              <a:gd name="connsiteY2" fmla="*/ 1367758 h 1367758"/>
              <a:gd name="connsiteX3" fmla="*/ 810666 w 810666"/>
              <a:gd name="connsiteY3" fmla="*/ 1367758 h 1367758"/>
            </a:gdLst>
            <a:ahLst/>
            <a:cxnLst>
              <a:cxn ang="0">
                <a:pos x="connsiteX0" y="connsiteY0"/>
              </a:cxn>
              <a:cxn ang="0">
                <a:pos x="connsiteX1" y="connsiteY1"/>
              </a:cxn>
              <a:cxn ang="0">
                <a:pos x="connsiteX2" y="connsiteY2"/>
              </a:cxn>
              <a:cxn ang="0">
                <a:pos x="connsiteX3" y="connsiteY3"/>
              </a:cxn>
            </a:cxnLst>
            <a:rect l="l" t="t" r="r" b="b"/>
            <a:pathLst>
              <a:path w="810666" h="1367758">
                <a:moveTo>
                  <a:pt x="0" y="0"/>
                </a:moveTo>
                <a:lnTo>
                  <a:pt x="364992" y="0"/>
                </a:lnTo>
                <a:lnTo>
                  <a:pt x="384202" y="1367758"/>
                </a:lnTo>
                <a:lnTo>
                  <a:pt x="810666" y="1367758"/>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BF740042-E609-0016-006A-05D5C9E24168}"/>
              </a:ext>
            </a:extLst>
          </p:cNvPr>
          <p:cNvSpPr/>
          <p:nvPr/>
        </p:nvSpPr>
        <p:spPr>
          <a:xfrm>
            <a:off x="8053085" y="2164441"/>
            <a:ext cx="667234" cy="2074718"/>
          </a:xfrm>
          <a:custGeom>
            <a:avLst/>
            <a:gdLst>
              <a:gd name="connsiteX0" fmla="*/ 0 w 783771"/>
              <a:gd name="connsiteY0" fmla="*/ 0 h 2627940"/>
              <a:gd name="connsiteX1" fmla="*/ 238205 w 783771"/>
              <a:gd name="connsiteY1" fmla="*/ 0 h 2627940"/>
              <a:gd name="connsiteX2" fmla="*/ 265099 w 783771"/>
              <a:gd name="connsiteY2" fmla="*/ 2624098 h 2627940"/>
              <a:gd name="connsiteX3" fmla="*/ 783771 w 783771"/>
              <a:gd name="connsiteY3" fmla="*/ 2627940 h 2627940"/>
            </a:gdLst>
            <a:ahLst/>
            <a:cxnLst>
              <a:cxn ang="0">
                <a:pos x="connsiteX0" y="connsiteY0"/>
              </a:cxn>
              <a:cxn ang="0">
                <a:pos x="connsiteX1" y="connsiteY1"/>
              </a:cxn>
              <a:cxn ang="0">
                <a:pos x="connsiteX2" y="connsiteY2"/>
              </a:cxn>
              <a:cxn ang="0">
                <a:pos x="connsiteX3" y="connsiteY3"/>
              </a:cxn>
            </a:cxnLst>
            <a:rect l="l" t="t" r="r" b="b"/>
            <a:pathLst>
              <a:path w="783771" h="2627940">
                <a:moveTo>
                  <a:pt x="0" y="0"/>
                </a:moveTo>
                <a:lnTo>
                  <a:pt x="238205" y="0"/>
                </a:lnTo>
                <a:lnTo>
                  <a:pt x="265099" y="2624098"/>
                </a:lnTo>
                <a:lnTo>
                  <a:pt x="783771" y="262794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E0842E2F-436E-19B3-5F4A-E1DD55E10004}"/>
              </a:ext>
            </a:extLst>
          </p:cNvPr>
          <p:cNvSpPr/>
          <p:nvPr/>
        </p:nvSpPr>
        <p:spPr>
          <a:xfrm>
            <a:off x="6633974" y="1733725"/>
            <a:ext cx="1812000" cy="3821848"/>
          </a:xfrm>
          <a:custGeom>
            <a:avLst/>
            <a:gdLst>
              <a:gd name="connsiteX0" fmla="*/ 1552175 w 2128477"/>
              <a:gd name="connsiteY0" fmla="*/ 0 h 4840941"/>
              <a:gd name="connsiteX1" fmla="*/ 2128477 w 2128477"/>
              <a:gd name="connsiteY1" fmla="*/ 0 h 4840941"/>
              <a:gd name="connsiteX2" fmla="*/ 2124635 w 2128477"/>
              <a:gd name="connsiteY2" fmla="*/ 4187798 h 4840941"/>
              <a:gd name="connsiteX3" fmla="*/ 0 w 2128477"/>
              <a:gd name="connsiteY3" fmla="*/ 4183956 h 4840941"/>
              <a:gd name="connsiteX4" fmla="*/ 3842 w 2128477"/>
              <a:gd name="connsiteY4" fmla="*/ 4837099 h 4840941"/>
              <a:gd name="connsiteX5" fmla="*/ 560934 w 2128477"/>
              <a:gd name="connsiteY5" fmla="*/ 4840941 h 484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8477" h="4840941">
                <a:moveTo>
                  <a:pt x="1552175" y="0"/>
                </a:moveTo>
                <a:lnTo>
                  <a:pt x="2128477" y="0"/>
                </a:lnTo>
                <a:cubicBezTo>
                  <a:pt x="2127196" y="1395933"/>
                  <a:pt x="2125916" y="2791865"/>
                  <a:pt x="2124635" y="4187798"/>
                </a:cubicBezTo>
                <a:lnTo>
                  <a:pt x="0" y="4183956"/>
                </a:lnTo>
                <a:cubicBezTo>
                  <a:pt x="1281" y="4401670"/>
                  <a:pt x="2561" y="4619385"/>
                  <a:pt x="3842" y="4837099"/>
                </a:cubicBezTo>
                <a:lnTo>
                  <a:pt x="560934" y="4840941"/>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481EEF93-B212-4C5C-A094-DFE093B7EA2F}"/>
              </a:ext>
            </a:extLst>
          </p:cNvPr>
          <p:cNvSpPr/>
          <p:nvPr/>
        </p:nvSpPr>
        <p:spPr>
          <a:xfrm>
            <a:off x="1604774" y="3459622"/>
            <a:ext cx="1138224" cy="151661"/>
          </a:xfrm>
          <a:custGeom>
            <a:avLst/>
            <a:gdLst>
              <a:gd name="connsiteX0" fmla="*/ 0 w 1337022"/>
              <a:gd name="connsiteY0" fmla="*/ 7684 h 192101"/>
              <a:gd name="connsiteX1" fmla="*/ 3842 w 1337022"/>
              <a:gd name="connsiteY1" fmla="*/ 192101 h 192101"/>
              <a:gd name="connsiteX2" fmla="*/ 1333180 w 1337022"/>
              <a:gd name="connsiteY2" fmla="*/ 192101 h 192101"/>
              <a:gd name="connsiteX3" fmla="*/ 1337022 w 1337022"/>
              <a:gd name="connsiteY3" fmla="*/ 0 h 192101"/>
            </a:gdLst>
            <a:ahLst/>
            <a:cxnLst>
              <a:cxn ang="0">
                <a:pos x="connsiteX0" y="connsiteY0"/>
              </a:cxn>
              <a:cxn ang="0">
                <a:pos x="connsiteX1" y="connsiteY1"/>
              </a:cxn>
              <a:cxn ang="0">
                <a:pos x="connsiteX2" y="connsiteY2"/>
              </a:cxn>
              <a:cxn ang="0">
                <a:pos x="connsiteX3" y="connsiteY3"/>
              </a:cxn>
            </a:cxnLst>
            <a:rect l="l" t="t" r="r" b="b"/>
            <a:pathLst>
              <a:path w="1337022" h="192101">
                <a:moveTo>
                  <a:pt x="0" y="7684"/>
                </a:moveTo>
                <a:cubicBezTo>
                  <a:pt x="1281" y="69156"/>
                  <a:pt x="2561" y="130629"/>
                  <a:pt x="3842" y="192101"/>
                </a:cubicBezTo>
                <a:lnTo>
                  <a:pt x="1333180" y="192101"/>
                </a:lnTo>
                <a:cubicBezTo>
                  <a:pt x="1334461" y="128067"/>
                  <a:pt x="1335741" y="64034"/>
                  <a:pt x="1337022"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B8CE0FA2-579E-84C4-DB36-53F3522DA36F}"/>
              </a:ext>
            </a:extLst>
          </p:cNvPr>
          <p:cNvSpPr/>
          <p:nvPr/>
        </p:nvSpPr>
        <p:spPr>
          <a:xfrm>
            <a:off x="1401987" y="3465689"/>
            <a:ext cx="1148037" cy="191092"/>
          </a:xfrm>
          <a:custGeom>
            <a:avLst/>
            <a:gdLst>
              <a:gd name="connsiteX0" fmla="*/ 0 w 1348548"/>
              <a:gd name="connsiteY0" fmla="*/ 3842 h 242047"/>
              <a:gd name="connsiteX1" fmla="*/ 7684 w 1348548"/>
              <a:gd name="connsiteY1" fmla="*/ 238205 h 242047"/>
              <a:gd name="connsiteX2" fmla="*/ 1348548 w 1348548"/>
              <a:gd name="connsiteY2" fmla="*/ 242047 h 242047"/>
              <a:gd name="connsiteX3" fmla="*/ 1344706 w 1348548"/>
              <a:gd name="connsiteY3" fmla="*/ 0 h 242047"/>
            </a:gdLst>
            <a:ahLst/>
            <a:cxnLst>
              <a:cxn ang="0">
                <a:pos x="connsiteX0" y="connsiteY0"/>
              </a:cxn>
              <a:cxn ang="0">
                <a:pos x="connsiteX1" y="connsiteY1"/>
              </a:cxn>
              <a:cxn ang="0">
                <a:pos x="connsiteX2" y="connsiteY2"/>
              </a:cxn>
              <a:cxn ang="0">
                <a:pos x="connsiteX3" y="connsiteY3"/>
              </a:cxn>
            </a:cxnLst>
            <a:rect l="l" t="t" r="r" b="b"/>
            <a:pathLst>
              <a:path w="1348548" h="242047">
                <a:moveTo>
                  <a:pt x="0" y="3842"/>
                </a:moveTo>
                <a:lnTo>
                  <a:pt x="7684" y="238205"/>
                </a:lnTo>
                <a:lnTo>
                  <a:pt x="1348548" y="242047"/>
                </a:lnTo>
                <a:cubicBezTo>
                  <a:pt x="1347267" y="161365"/>
                  <a:pt x="1345987" y="80682"/>
                  <a:pt x="1344706" y="0"/>
                </a:cubicBez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10DF56B8-7958-34B2-66A2-A4FD625BA5E6}"/>
              </a:ext>
            </a:extLst>
          </p:cNvPr>
          <p:cNvSpPr/>
          <p:nvPr/>
        </p:nvSpPr>
        <p:spPr>
          <a:xfrm>
            <a:off x="617005" y="3450523"/>
            <a:ext cx="2773603" cy="1210252"/>
          </a:xfrm>
          <a:custGeom>
            <a:avLst/>
            <a:gdLst>
              <a:gd name="connsiteX0" fmla="*/ 230521 w 3258030"/>
              <a:gd name="connsiteY0" fmla="*/ 1532965 h 1532965"/>
              <a:gd name="connsiteX1" fmla="*/ 0 w 3258030"/>
              <a:gd name="connsiteY1" fmla="*/ 1529123 h 1532965"/>
              <a:gd name="connsiteX2" fmla="*/ 0 w 3258030"/>
              <a:gd name="connsiteY2" fmla="*/ 522515 h 1532965"/>
              <a:gd name="connsiteX3" fmla="*/ 3258030 w 3258030"/>
              <a:gd name="connsiteY3" fmla="*/ 522515 h 1532965"/>
              <a:gd name="connsiteX4" fmla="*/ 3223452 w 3258030"/>
              <a:gd name="connsiteY4" fmla="*/ 0 h 153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30" h="1532965">
                <a:moveTo>
                  <a:pt x="230521" y="1532965"/>
                </a:moveTo>
                <a:lnTo>
                  <a:pt x="0" y="1529123"/>
                </a:lnTo>
                <a:lnTo>
                  <a:pt x="0" y="522515"/>
                </a:lnTo>
                <a:lnTo>
                  <a:pt x="3258030" y="522515"/>
                </a:lnTo>
                <a:lnTo>
                  <a:pt x="3223452"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FCD8E73D-CB2E-0B27-931B-FDFCB107C80C}"/>
              </a:ext>
            </a:extLst>
          </p:cNvPr>
          <p:cNvSpPr/>
          <p:nvPr/>
        </p:nvSpPr>
        <p:spPr>
          <a:xfrm>
            <a:off x="1722522" y="3447490"/>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9949A87E-7414-5F86-1864-A6184E5A804F}"/>
              </a:ext>
            </a:extLst>
          </p:cNvPr>
          <p:cNvSpPr/>
          <p:nvPr/>
        </p:nvSpPr>
        <p:spPr>
          <a:xfrm>
            <a:off x="567944" y="3471755"/>
            <a:ext cx="2688564" cy="1377079"/>
          </a:xfrm>
          <a:custGeom>
            <a:avLst/>
            <a:gdLst>
              <a:gd name="connsiteX0" fmla="*/ 641617 w 3158138"/>
              <a:gd name="connsiteY0" fmla="*/ 1517597 h 1744276"/>
              <a:gd name="connsiteX1" fmla="*/ 637775 w 3158138"/>
              <a:gd name="connsiteY1" fmla="*/ 1740434 h 1744276"/>
              <a:gd name="connsiteX2" fmla="*/ 7684 w 3158138"/>
              <a:gd name="connsiteY2" fmla="*/ 1744276 h 1744276"/>
              <a:gd name="connsiteX3" fmla="*/ 0 w 3158138"/>
              <a:gd name="connsiteY3" fmla="*/ 430306 h 1744276"/>
              <a:gd name="connsiteX4" fmla="*/ 3158138 w 3158138"/>
              <a:gd name="connsiteY4" fmla="*/ 434148 h 1744276"/>
              <a:gd name="connsiteX5" fmla="*/ 3135086 w 3158138"/>
              <a:gd name="connsiteY5" fmla="*/ 0 h 174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8138" h="1744276">
                <a:moveTo>
                  <a:pt x="641617" y="1517597"/>
                </a:moveTo>
                <a:cubicBezTo>
                  <a:pt x="640336" y="1591876"/>
                  <a:pt x="639056" y="1666155"/>
                  <a:pt x="637775" y="1740434"/>
                </a:cubicBezTo>
                <a:lnTo>
                  <a:pt x="7684" y="1744276"/>
                </a:lnTo>
                <a:cubicBezTo>
                  <a:pt x="5123" y="1306286"/>
                  <a:pt x="2561" y="868296"/>
                  <a:pt x="0" y="430306"/>
                </a:cubicBezTo>
                <a:lnTo>
                  <a:pt x="3158138" y="434148"/>
                </a:lnTo>
                <a:lnTo>
                  <a:pt x="3135086"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C92A8C08-2E0A-2E9F-227E-4D8294118CC6}"/>
              </a:ext>
            </a:extLst>
          </p:cNvPr>
          <p:cNvSpPr/>
          <p:nvPr/>
        </p:nvSpPr>
        <p:spPr>
          <a:xfrm>
            <a:off x="509070" y="3468722"/>
            <a:ext cx="2521755" cy="1458975"/>
          </a:xfrm>
          <a:custGeom>
            <a:avLst/>
            <a:gdLst>
              <a:gd name="connsiteX0" fmla="*/ 480252 w 2962195"/>
              <a:gd name="connsiteY0" fmla="*/ 1529123 h 1848010"/>
              <a:gd name="connsiteX1" fmla="*/ 476410 w 2962195"/>
              <a:gd name="connsiteY1" fmla="*/ 1848010 h 1848010"/>
              <a:gd name="connsiteX2" fmla="*/ 15368 w 2962195"/>
              <a:gd name="connsiteY2" fmla="*/ 1844168 h 1848010"/>
              <a:gd name="connsiteX3" fmla="*/ 0 w 2962195"/>
              <a:gd name="connsiteY3" fmla="*/ 368834 h 1848010"/>
              <a:gd name="connsiteX4" fmla="*/ 2950668 w 2962195"/>
              <a:gd name="connsiteY4" fmla="*/ 368834 h 1848010"/>
              <a:gd name="connsiteX5" fmla="*/ 2962195 w 2962195"/>
              <a:gd name="connsiteY5" fmla="*/ 0 h 18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195" h="1848010">
                <a:moveTo>
                  <a:pt x="480252" y="1529123"/>
                </a:moveTo>
                <a:cubicBezTo>
                  <a:pt x="478971" y="1635419"/>
                  <a:pt x="477691" y="1741714"/>
                  <a:pt x="476410" y="1848010"/>
                </a:cubicBezTo>
                <a:lnTo>
                  <a:pt x="15368" y="1844168"/>
                </a:lnTo>
                <a:lnTo>
                  <a:pt x="0" y="368834"/>
                </a:lnTo>
                <a:lnTo>
                  <a:pt x="2950668" y="368834"/>
                </a:lnTo>
                <a:lnTo>
                  <a:pt x="2962195"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F9EED5A5-53B8-5731-119C-D62AE2109B50}"/>
              </a:ext>
            </a:extLst>
          </p:cNvPr>
          <p:cNvSpPr/>
          <p:nvPr/>
        </p:nvSpPr>
        <p:spPr>
          <a:xfrm>
            <a:off x="2164074" y="4669875"/>
            <a:ext cx="1203639" cy="1082857"/>
          </a:xfrm>
          <a:custGeom>
            <a:avLst/>
            <a:gdLst>
              <a:gd name="connsiteX0" fmla="*/ 376518 w 1413862"/>
              <a:gd name="connsiteY0" fmla="*/ 1363916 h 1371600"/>
              <a:gd name="connsiteX1" fmla="*/ 3842 w 1413862"/>
              <a:gd name="connsiteY1" fmla="*/ 1371600 h 1371600"/>
              <a:gd name="connsiteX2" fmla="*/ 0 w 1413862"/>
              <a:gd name="connsiteY2" fmla="*/ 733825 h 1371600"/>
              <a:gd name="connsiteX3" fmla="*/ 1413862 w 1413862"/>
              <a:gd name="connsiteY3" fmla="*/ 733825 h 1371600"/>
              <a:gd name="connsiteX4" fmla="*/ 1398494 w 1413862"/>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862" h="1371600">
                <a:moveTo>
                  <a:pt x="376518" y="1363916"/>
                </a:moveTo>
                <a:lnTo>
                  <a:pt x="3842" y="1371600"/>
                </a:lnTo>
                <a:cubicBezTo>
                  <a:pt x="2561" y="1159008"/>
                  <a:pt x="1281" y="946417"/>
                  <a:pt x="0" y="733825"/>
                </a:cubicBezTo>
                <a:lnTo>
                  <a:pt x="1413862" y="733825"/>
                </a:lnTo>
                <a:lnTo>
                  <a:pt x="1398494"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3B4E3EF0-5D95-71C5-EB4C-C6866DAD0079}"/>
              </a:ext>
            </a:extLst>
          </p:cNvPr>
          <p:cNvSpPr/>
          <p:nvPr/>
        </p:nvSpPr>
        <p:spPr>
          <a:xfrm>
            <a:off x="1604774" y="4678974"/>
            <a:ext cx="1138224" cy="178960"/>
          </a:xfrm>
          <a:custGeom>
            <a:avLst/>
            <a:gdLst>
              <a:gd name="connsiteX0" fmla="*/ 3842 w 1337022"/>
              <a:gd name="connsiteY0" fmla="*/ 0 h 226679"/>
              <a:gd name="connsiteX1" fmla="*/ 0 w 1337022"/>
              <a:gd name="connsiteY1" fmla="*/ 226679 h 226679"/>
              <a:gd name="connsiteX2" fmla="*/ 1329338 w 1337022"/>
              <a:gd name="connsiteY2" fmla="*/ 226679 h 226679"/>
              <a:gd name="connsiteX3" fmla="*/ 1337022 w 1337022"/>
              <a:gd name="connsiteY3" fmla="*/ 3842 h 226679"/>
            </a:gdLst>
            <a:ahLst/>
            <a:cxnLst>
              <a:cxn ang="0">
                <a:pos x="connsiteX0" y="connsiteY0"/>
              </a:cxn>
              <a:cxn ang="0">
                <a:pos x="connsiteX1" y="connsiteY1"/>
              </a:cxn>
              <a:cxn ang="0">
                <a:pos x="connsiteX2" y="connsiteY2"/>
              </a:cxn>
              <a:cxn ang="0">
                <a:pos x="connsiteX3" y="connsiteY3"/>
              </a:cxn>
            </a:cxnLst>
            <a:rect l="l" t="t" r="r" b="b"/>
            <a:pathLst>
              <a:path w="1337022" h="226679">
                <a:moveTo>
                  <a:pt x="3842" y="0"/>
                </a:moveTo>
                <a:cubicBezTo>
                  <a:pt x="2561" y="75560"/>
                  <a:pt x="1281" y="151119"/>
                  <a:pt x="0" y="226679"/>
                </a:cubicBezTo>
                <a:lnTo>
                  <a:pt x="1329338" y="226679"/>
                </a:lnTo>
                <a:lnTo>
                  <a:pt x="1337022" y="384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02F9F5A5-709F-DCD9-E6BF-902B60406904}"/>
              </a:ext>
            </a:extLst>
          </p:cNvPr>
          <p:cNvSpPr/>
          <p:nvPr/>
        </p:nvSpPr>
        <p:spPr>
          <a:xfrm>
            <a:off x="1395446" y="4672908"/>
            <a:ext cx="1157849" cy="260856"/>
          </a:xfrm>
          <a:custGeom>
            <a:avLst/>
            <a:gdLst>
              <a:gd name="connsiteX0" fmla="*/ 0 w 1360074"/>
              <a:gd name="connsiteY0" fmla="*/ 0 h 330413"/>
              <a:gd name="connsiteX1" fmla="*/ 11526 w 1360074"/>
              <a:gd name="connsiteY1" fmla="*/ 330413 h 330413"/>
              <a:gd name="connsiteX2" fmla="*/ 1360074 w 1360074"/>
              <a:gd name="connsiteY2" fmla="*/ 330413 h 330413"/>
              <a:gd name="connsiteX3" fmla="*/ 1352390 w 1360074"/>
              <a:gd name="connsiteY3" fmla="*/ 19210 h 330413"/>
            </a:gdLst>
            <a:ahLst/>
            <a:cxnLst>
              <a:cxn ang="0">
                <a:pos x="connsiteX0" y="connsiteY0"/>
              </a:cxn>
              <a:cxn ang="0">
                <a:pos x="connsiteX1" y="connsiteY1"/>
              </a:cxn>
              <a:cxn ang="0">
                <a:pos x="connsiteX2" y="connsiteY2"/>
              </a:cxn>
              <a:cxn ang="0">
                <a:pos x="connsiteX3" y="connsiteY3"/>
              </a:cxn>
            </a:cxnLst>
            <a:rect l="l" t="t" r="r" b="b"/>
            <a:pathLst>
              <a:path w="1360074" h="330413">
                <a:moveTo>
                  <a:pt x="0" y="0"/>
                </a:moveTo>
                <a:lnTo>
                  <a:pt x="11526" y="330413"/>
                </a:lnTo>
                <a:lnTo>
                  <a:pt x="1360074" y="330413"/>
                </a:lnTo>
                <a:lnTo>
                  <a:pt x="1352390" y="1921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185556C8-99E5-B26E-FBF3-7D092525E3FC}"/>
              </a:ext>
            </a:extLst>
          </p:cNvPr>
          <p:cNvSpPr/>
          <p:nvPr/>
        </p:nvSpPr>
        <p:spPr>
          <a:xfrm>
            <a:off x="1722522" y="4666841"/>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4A537843-BD99-F2FD-155E-F1A5C42EA564}"/>
              </a:ext>
            </a:extLst>
          </p:cNvPr>
          <p:cNvSpPr/>
          <p:nvPr/>
        </p:nvSpPr>
        <p:spPr>
          <a:xfrm>
            <a:off x="2108471" y="4694140"/>
            <a:ext cx="1125141" cy="1192053"/>
          </a:xfrm>
          <a:custGeom>
            <a:avLst/>
            <a:gdLst>
              <a:gd name="connsiteX0" fmla="*/ 391886 w 1321654"/>
              <a:gd name="connsiteY0" fmla="*/ 1509913 h 1509913"/>
              <a:gd name="connsiteX1" fmla="*/ 0 w 1321654"/>
              <a:gd name="connsiteY1" fmla="*/ 1509913 h 1509913"/>
              <a:gd name="connsiteX2" fmla="*/ 0 w 1321654"/>
              <a:gd name="connsiteY2" fmla="*/ 614723 h 1509913"/>
              <a:gd name="connsiteX3" fmla="*/ 1321654 w 1321654"/>
              <a:gd name="connsiteY3" fmla="*/ 614723 h 1509913"/>
              <a:gd name="connsiteX4" fmla="*/ 1313970 w 1321654"/>
              <a:gd name="connsiteY4" fmla="*/ 0 h 150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54" h="1509913">
                <a:moveTo>
                  <a:pt x="391886" y="1509913"/>
                </a:moveTo>
                <a:lnTo>
                  <a:pt x="0" y="1509913"/>
                </a:lnTo>
                <a:lnTo>
                  <a:pt x="0" y="614723"/>
                </a:lnTo>
                <a:lnTo>
                  <a:pt x="1321654" y="614723"/>
                </a:lnTo>
                <a:cubicBezTo>
                  <a:pt x="1319093" y="409815"/>
                  <a:pt x="1316531" y="204908"/>
                  <a:pt x="1313970"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7CDE9208-E28A-120E-1D23-0BE2B792352B}"/>
              </a:ext>
            </a:extLst>
          </p:cNvPr>
          <p:cNvSpPr/>
          <p:nvPr/>
        </p:nvSpPr>
        <p:spPr>
          <a:xfrm>
            <a:off x="2046326" y="4682007"/>
            <a:ext cx="977958" cy="1404378"/>
          </a:xfrm>
          <a:custGeom>
            <a:avLst/>
            <a:gdLst>
              <a:gd name="connsiteX0" fmla="*/ 457200 w 1148764"/>
              <a:gd name="connsiteY0" fmla="*/ 1771170 h 1778854"/>
              <a:gd name="connsiteX1" fmla="*/ 7685 w 1148764"/>
              <a:gd name="connsiteY1" fmla="*/ 1778854 h 1778854"/>
              <a:gd name="connsiteX2" fmla="*/ 0 w 1148764"/>
              <a:gd name="connsiteY2" fmla="*/ 553251 h 1778854"/>
              <a:gd name="connsiteX3" fmla="*/ 1148764 w 1148764"/>
              <a:gd name="connsiteY3" fmla="*/ 553251 h 1778854"/>
              <a:gd name="connsiteX4" fmla="*/ 1148764 w 1148764"/>
              <a:gd name="connsiteY4" fmla="*/ 0 h 1778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764" h="1778854">
                <a:moveTo>
                  <a:pt x="457200" y="1771170"/>
                </a:moveTo>
                <a:lnTo>
                  <a:pt x="7685" y="1778854"/>
                </a:lnTo>
                <a:cubicBezTo>
                  <a:pt x="5123" y="1370320"/>
                  <a:pt x="2562" y="961785"/>
                  <a:pt x="0" y="553251"/>
                </a:cubicBezTo>
                <a:lnTo>
                  <a:pt x="1148764" y="553251"/>
                </a:lnTo>
                <a:lnTo>
                  <a:pt x="1148764"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EADFA859-E84F-7E14-98CF-2CB2471FF597}"/>
              </a:ext>
            </a:extLst>
          </p:cNvPr>
          <p:cNvSpPr/>
          <p:nvPr/>
        </p:nvSpPr>
        <p:spPr>
          <a:xfrm>
            <a:off x="7899359" y="3459622"/>
            <a:ext cx="1138224" cy="151661"/>
          </a:xfrm>
          <a:custGeom>
            <a:avLst/>
            <a:gdLst>
              <a:gd name="connsiteX0" fmla="*/ 0 w 1337022"/>
              <a:gd name="connsiteY0" fmla="*/ 7684 h 192101"/>
              <a:gd name="connsiteX1" fmla="*/ 3842 w 1337022"/>
              <a:gd name="connsiteY1" fmla="*/ 192101 h 192101"/>
              <a:gd name="connsiteX2" fmla="*/ 1333180 w 1337022"/>
              <a:gd name="connsiteY2" fmla="*/ 192101 h 192101"/>
              <a:gd name="connsiteX3" fmla="*/ 1337022 w 1337022"/>
              <a:gd name="connsiteY3" fmla="*/ 0 h 192101"/>
            </a:gdLst>
            <a:ahLst/>
            <a:cxnLst>
              <a:cxn ang="0">
                <a:pos x="connsiteX0" y="connsiteY0"/>
              </a:cxn>
              <a:cxn ang="0">
                <a:pos x="connsiteX1" y="connsiteY1"/>
              </a:cxn>
              <a:cxn ang="0">
                <a:pos x="connsiteX2" y="connsiteY2"/>
              </a:cxn>
              <a:cxn ang="0">
                <a:pos x="connsiteX3" y="connsiteY3"/>
              </a:cxn>
            </a:cxnLst>
            <a:rect l="l" t="t" r="r" b="b"/>
            <a:pathLst>
              <a:path w="1337022" h="192101">
                <a:moveTo>
                  <a:pt x="0" y="7684"/>
                </a:moveTo>
                <a:cubicBezTo>
                  <a:pt x="1281" y="69156"/>
                  <a:pt x="2561" y="130629"/>
                  <a:pt x="3842" y="192101"/>
                </a:cubicBezTo>
                <a:lnTo>
                  <a:pt x="1333180" y="192101"/>
                </a:lnTo>
                <a:cubicBezTo>
                  <a:pt x="1334461" y="128067"/>
                  <a:pt x="1335741" y="64034"/>
                  <a:pt x="1337022"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C3D8BD73-AF53-F9B8-F319-E27E344115D1}"/>
              </a:ext>
            </a:extLst>
          </p:cNvPr>
          <p:cNvSpPr/>
          <p:nvPr/>
        </p:nvSpPr>
        <p:spPr>
          <a:xfrm>
            <a:off x="7696572" y="3465689"/>
            <a:ext cx="1148037" cy="191092"/>
          </a:xfrm>
          <a:custGeom>
            <a:avLst/>
            <a:gdLst>
              <a:gd name="connsiteX0" fmla="*/ 0 w 1348548"/>
              <a:gd name="connsiteY0" fmla="*/ 3842 h 242047"/>
              <a:gd name="connsiteX1" fmla="*/ 7684 w 1348548"/>
              <a:gd name="connsiteY1" fmla="*/ 238205 h 242047"/>
              <a:gd name="connsiteX2" fmla="*/ 1348548 w 1348548"/>
              <a:gd name="connsiteY2" fmla="*/ 242047 h 242047"/>
              <a:gd name="connsiteX3" fmla="*/ 1344706 w 1348548"/>
              <a:gd name="connsiteY3" fmla="*/ 0 h 242047"/>
            </a:gdLst>
            <a:ahLst/>
            <a:cxnLst>
              <a:cxn ang="0">
                <a:pos x="connsiteX0" y="connsiteY0"/>
              </a:cxn>
              <a:cxn ang="0">
                <a:pos x="connsiteX1" y="connsiteY1"/>
              </a:cxn>
              <a:cxn ang="0">
                <a:pos x="connsiteX2" y="connsiteY2"/>
              </a:cxn>
              <a:cxn ang="0">
                <a:pos x="connsiteX3" y="connsiteY3"/>
              </a:cxn>
            </a:cxnLst>
            <a:rect l="l" t="t" r="r" b="b"/>
            <a:pathLst>
              <a:path w="1348548" h="242047">
                <a:moveTo>
                  <a:pt x="0" y="3842"/>
                </a:moveTo>
                <a:lnTo>
                  <a:pt x="7684" y="238205"/>
                </a:lnTo>
                <a:lnTo>
                  <a:pt x="1348548" y="242047"/>
                </a:lnTo>
                <a:cubicBezTo>
                  <a:pt x="1347267" y="161365"/>
                  <a:pt x="1345987" y="80682"/>
                  <a:pt x="1344706" y="0"/>
                </a:cubicBez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FE94C6B9-3174-85AC-1A9B-0A41671FB4C7}"/>
              </a:ext>
            </a:extLst>
          </p:cNvPr>
          <p:cNvSpPr/>
          <p:nvPr/>
        </p:nvSpPr>
        <p:spPr>
          <a:xfrm>
            <a:off x="6911590" y="3450523"/>
            <a:ext cx="2773603" cy="1210252"/>
          </a:xfrm>
          <a:custGeom>
            <a:avLst/>
            <a:gdLst>
              <a:gd name="connsiteX0" fmla="*/ 230521 w 3258030"/>
              <a:gd name="connsiteY0" fmla="*/ 1532965 h 1532965"/>
              <a:gd name="connsiteX1" fmla="*/ 0 w 3258030"/>
              <a:gd name="connsiteY1" fmla="*/ 1529123 h 1532965"/>
              <a:gd name="connsiteX2" fmla="*/ 0 w 3258030"/>
              <a:gd name="connsiteY2" fmla="*/ 522515 h 1532965"/>
              <a:gd name="connsiteX3" fmla="*/ 3258030 w 3258030"/>
              <a:gd name="connsiteY3" fmla="*/ 522515 h 1532965"/>
              <a:gd name="connsiteX4" fmla="*/ 3223452 w 3258030"/>
              <a:gd name="connsiteY4" fmla="*/ 0 h 153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30" h="1532965">
                <a:moveTo>
                  <a:pt x="230521" y="1532965"/>
                </a:moveTo>
                <a:lnTo>
                  <a:pt x="0" y="1529123"/>
                </a:lnTo>
                <a:lnTo>
                  <a:pt x="0" y="522515"/>
                </a:lnTo>
                <a:lnTo>
                  <a:pt x="3258030" y="522515"/>
                </a:lnTo>
                <a:lnTo>
                  <a:pt x="3223452"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6F552681-E1D0-895E-49D1-CC548F3453D7}"/>
              </a:ext>
            </a:extLst>
          </p:cNvPr>
          <p:cNvSpPr/>
          <p:nvPr/>
        </p:nvSpPr>
        <p:spPr>
          <a:xfrm>
            <a:off x="8017107" y="3447490"/>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748A5EC2-E438-A348-9192-EDEFE9ED6A6A}"/>
              </a:ext>
            </a:extLst>
          </p:cNvPr>
          <p:cNvSpPr/>
          <p:nvPr/>
        </p:nvSpPr>
        <p:spPr>
          <a:xfrm>
            <a:off x="6862529" y="3471755"/>
            <a:ext cx="2688564" cy="1377079"/>
          </a:xfrm>
          <a:custGeom>
            <a:avLst/>
            <a:gdLst>
              <a:gd name="connsiteX0" fmla="*/ 641617 w 3158138"/>
              <a:gd name="connsiteY0" fmla="*/ 1517597 h 1744276"/>
              <a:gd name="connsiteX1" fmla="*/ 637775 w 3158138"/>
              <a:gd name="connsiteY1" fmla="*/ 1740434 h 1744276"/>
              <a:gd name="connsiteX2" fmla="*/ 7684 w 3158138"/>
              <a:gd name="connsiteY2" fmla="*/ 1744276 h 1744276"/>
              <a:gd name="connsiteX3" fmla="*/ 0 w 3158138"/>
              <a:gd name="connsiteY3" fmla="*/ 430306 h 1744276"/>
              <a:gd name="connsiteX4" fmla="*/ 3158138 w 3158138"/>
              <a:gd name="connsiteY4" fmla="*/ 434148 h 1744276"/>
              <a:gd name="connsiteX5" fmla="*/ 3135086 w 3158138"/>
              <a:gd name="connsiteY5" fmla="*/ 0 h 174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8138" h="1744276">
                <a:moveTo>
                  <a:pt x="641617" y="1517597"/>
                </a:moveTo>
                <a:cubicBezTo>
                  <a:pt x="640336" y="1591876"/>
                  <a:pt x="639056" y="1666155"/>
                  <a:pt x="637775" y="1740434"/>
                </a:cubicBezTo>
                <a:lnTo>
                  <a:pt x="7684" y="1744276"/>
                </a:lnTo>
                <a:cubicBezTo>
                  <a:pt x="5123" y="1306286"/>
                  <a:pt x="2561" y="868296"/>
                  <a:pt x="0" y="430306"/>
                </a:cubicBezTo>
                <a:lnTo>
                  <a:pt x="3158138" y="434148"/>
                </a:lnTo>
                <a:lnTo>
                  <a:pt x="3135086"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67A76272-287F-5209-73FC-6481C0BE8677}"/>
              </a:ext>
            </a:extLst>
          </p:cNvPr>
          <p:cNvSpPr/>
          <p:nvPr/>
        </p:nvSpPr>
        <p:spPr>
          <a:xfrm>
            <a:off x="6803655" y="3468722"/>
            <a:ext cx="2521755" cy="1458975"/>
          </a:xfrm>
          <a:custGeom>
            <a:avLst/>
            <a:gdLst>
              <a:gd name="connsiteX0" fmla="*/ 480252 w 2962195"/>
              <a:gd name="connsiteY0" fmla="*/ 1529123 h 1848010"/>
              <a:gd name="connsiteX1" fmla="*/ 476410 w 2962195"/>
              <a:gd name="connsiteY1" fmla="*/ 1848010 h 1848010"/>
              <a:gd name="connsiteX2" fmla="*/ 15368 w 2962195"/>
              <a:gd name="connsiteY2" fmla="*/ 1844168 h 1848010"/>
              <a:gd name="connsiteX3" fmla="*/ 0 w 2962195"/>
              <a:gd name="connsiteY3" fmla="*/ 368834 h 1848010"/>
              <a:gd name="connsiteX4" fmla="*/ 2950668 w 2962195"/>
              <a:gd name="connsiteY4" fmla="*/ 368834 h 1848010"/>
              <a:gd name="connsiteX5" fmla="*/ 2962195 w 2962195"/>
              <a:gd name="connsiteY5" fmla="*/ 0 h 18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195" h="1848010">
                <a:moveTo>
                  <a:pt x="480252" y="1529123"/>
                </a:moveTo>
                <a:cubicBezTo>
                  <a:pt x="478971" y="1635419"/>
                  <a:pt x="477691" y="1741714"/>
                  <a:pt x="476410" y="1848010"/>
                </a:cubicBezTo>
                <a:lnTo>
                  <a:pt x="15368" y="1844168"/>
                </a:lnTo>
                <a:lnTo>
                  <a:pt x="0" y="368834"/>
                </a:lnTo>
                <a:lnTo>
                  <a:pt x="2950668" y="368834"/>
                </a:lnTo>
                <a:lnTo>
                  <a:pt x="2962195"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2F882C96-66FD-01E2-CCA9-DECBF82F22B7}"/>
              </a:ext>
            </a:extLst>
          </p:cNvPr>
          <p:cNvSpPr/>
          <p:nvPr/>
        </p:nvSpPr>
        <p:spPr>
          <a:xfrm>
            <a:off x="7899359" y="4678974"/>
            <a:ext cx="1138224" cy="178960"/>
          </a:xfrm>
          <a:custGeom>
            <a:avLst/>
            <a:gdLst>
              <a:gd name="connsiteX0" fmla="*/ 3842 w 1337022"/>
              <a:gd name="connsiteY0" fmla="*/ 0 h 226679"/>
              <a:gd name="connsiteX1" fmla="*/ 0 w 1337022"/>
              <a:gd name="connsiteY1" fmla="*/ 226679 h 226679"/>
              <a:gd name="connsiteX2" fmla="*/ 1329338 w 1337022"/>
              <a:gd name="connsiteY2" fmla="*/ 226679 h 226679"/>
              <a:gd name="connsiteX3" fmla="*/ 1337022 w 1337022"/>
              <a:gd name="connsiteY3" fmla="*/ 3842 h 226679"/>
            </a:gdLst>
            <a:ahLst/>
            <a:cxnLst>
              <a:cxn ang="0">
                <a:pos x="connsiteX0" y="connsiteY0"/>
              </a:cxn>
              <a:cxn ang="0">
                <a:pos x="connsiteX1" y="connsiteY1"/>
              </a:cxn>
              <a:cxn ang="0">
                <a:pos x="connsiteX2" y="connsiteY2"/>
              </a:cxn>
              <a:cxn ang="0">
                <a:pos x="connsiteX3" y="connsiteY3"/>
              </a:cxn>
            </a:cxnLst>
            <a:rect l="l" t="t" r="r" b="b"/>
            <a:pathLst>
              <a:path w="1337022" h="226679">
                <a:moveTo>
                  <a:pt x="3842" y="0"/>
                </a:moveTo>
                <a:cubicBezTo>
                  <a:pt x="2561" y="75560"/>
                  <a:pt x="1281" y="151119"/>
                  <a:pt x="0" y="226679"/>
                </a:cubicBezTo>
                <a:lnTo>
                  <a:pt x="1329338" y="226679"/>
                </a:lnTo>
                <a:lnTo>
                  <a:pt x="1337022" y="384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51B7AFB8-6FEC-247C-D20D-8A1EC133BE30}"/>
              </a:ext>
            </a:extLst>
          </p:cNvPr>
          <p:cNvSpPr/>
          <p:nvPr/>
        </p:nvSpPr>
        <p:spPr>
          <a:xfrm>
            <a:off x="7690031" y="4672908"/>
            <a:ext cx="1157849" cy="260856"/>
          </a:xfrm>
          <a:custGeom>
            <a:avLst/>
            <a:gdLst>
              <a:gd name="connsiteX0" fmla="*/ 0 w 1360074"/>
              <a:gd name="connsiteY0" fmla="*/ 0 h 330413"/>
              <a:gd name="connsiteX1" fmla="*/ 11526 w 1360074"/>
              <a:gd name="connsiteY1" fmla="*/ 330413 h 330413"/>
              <a:gd name="connsiteX2" fmla="*/ 1360074 w 1360074"/>
              <a:gd name="connsiteY2" fmla="*/ 330413 h 330413"/>
              <a:gd name="connsiteX3" fmla="*/ 1352390 w 1360074"/>
              <a:gd name="connsiteY3" fmla="*/ 19210 h 330413"/>
            </a:gdLst>
            <a:ahLst/>
            <a:cxnLst>
              <a:cxn ang="0">
                <a:pos x="connsiteX0" y="connsiteY0"/>
              </a:cxn>
              <a:cxn ang="0">
                <a:pos x="connsiteX1" y="connsiteY1"/>
              </a:cxn>
              <a:cxn ang="0">
                <a:pos x="connsiteX2" y="connsiteY2"/>
              </a:cxn>
              <a:cxn ang="0">
                <a:pos x="connsiteX3" y="connsiteY3"/>
              </a:cxn>
            </a:cxnLst>
            <a:rect l="l" t="t" r="r" b="b"/>
            <a:pathLst>
              <a:path w="1360074" h="330413">
                <a:moveTo>
                  <a:pt x="0" y="0"/>
                </a:moveTo>
                <a:lnTo>
                  <a:pt x="11526" y="330413"/>
                </a:lnTo>
                <a:lnTo>
                  <a:pt x="1360074" y="330413"/>
                </a:lnTo>
                <a:lnTo>
                  <a:pt x="1352390" y="1921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A37A3150-95EB-14B0-9D68-C4D2FBA3253D}"/>
              </a:ext>
            </a:extLst>
          </p:cNvPr>
          <p:cNvSpPr/>
          <p:nvPr/>
        </p:nvSpPr>
        <p:spPr>
          <a:xfrm>
            <a:off x="8017107" y="4666841"/>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C804BC62-6298-69B6-5837-79FCB616E0C2}"/>
              </a:ext>
            </a:extLst>
          </p:cNvPr>
          <p:cNvSpPr/>
          <p:nvPr/>
        </p:nvSpPr>
        <p:spPr>
          <a:xfrm>
            <a:off x="6974133" y="4663808"/>
            <a:ext cx="2704918" cy="1022193"/>
          </a:xfrm>
          <a:custGeom>
            <a:avLst/>
            <a:gdLst>
              <a:gd name="connsiteX0" fmla="*/ 172890 w 3177348"/>
              <a:gd name="connsiteY0" fmla="*/ 1294760 h 1294760"/>
              <a:gd name="connsiteX1" fmla="*/ 0 w 3177348"/>
              <a:gd name="connsiteY1" fmla="*/ 1294760 h 1294760"/>
              <a:gd name="connsiteX2" fmla="*/ 0 w 3177348"/>
              <a:gd name="connsiteY2" fmla="*/ 729983 h 1294760"/>
              <a:gd name="connsiteX3" fmla="*/ 3177348 w 3177348"/>
              <a:gd name="connsiteY3" fmla="*/ 737667 h 1294760"/>
              <a:gd name="connsiteX4" fmla="*/ 3146611 w 3177348"/>
              <a:gd name="connsiteY4" fmla="*/ 0 h 12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348" h="1294760">
                <a:moveTo>
                  <a:pt x="172890" y="1294760"/>
                </a:moveTo>
                <a:lnTo>
                  <a:pt x="0" y="1294760"/>
                </a:lnTo>
                <a:lnTo>
                  <a:pt x="0" y="729983"/>
                </a:lnTo>
                <a:lnTo>
                  <a:pt x="3177348" y="737667"/>
                </a:lnTo>
                <a:lnTo>
                  <a:pt x="3146611"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B3589704-D75A-0584-F806-67E98861A7D2}"/>
              </a:ext>
            </a:extLst>
          </p:cNvPr>
          <p:cNvSpPr/>
          <p:nvPr/>
        </p:nvSpPr>
        <p:spPr>
          <a:xfrm>
            <a:off x="6911988" y="4682007"/>
            <a:ext cx="2623149" cy="1207219"/>
          </a:xfrm>
          <a:custGeom>
            <a:avLst/>
            <a:gdLst>
              <a:gd name="connsiteX0" fmla="*/ 211311 w 3081298"/>
              <a:gd name="connsiteY0" fmla="*/ 1525281 h 1529123"/>
              <a:gd name="connsiteX1" fmla="*/ 3842 w 3081298"/>
              <a:gd name="connsiteY1" fmla="*/ 1529123 h 1529123"/>
              <a:gd name="connsiteX2" fmla="*/ 0 w 3081298"/>
              <a:gd name="connsiteY2" fmla="*/ 633933 h 1529123"/>
              <a:gd name="connsiteX3" fmla="*/ 3081298 w 3081298"/>
              <a:gd name="connsiteY3" fmla="*/ 637775 h 1529123"/>
              <a:gd name="connsiteX4" fmla="*/ 3065930 w 3081298"/>
              <a:gd name="connsiteY4" fmla="*/ 0 h 1529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1298" h="1529123">
                <a:moveTo>
                  <a:pt x="211311" y="1525281"/>
                </a:moveTo>
                <a:lnTo>
                  <a:pt x="3842" y="1529123"/>
                </a:lnTo>
                <a:cubicBezTo>
                  <a:pt x="2561" y="1230726"/>
                  <a:pt x="1281" y="932330"/>
                  <a:pt x="0" y="633933"/>
                </a:cubicBezTo>
                <a:lnTo>
                  <a:pt x="3081298" y="637775"/>
                </a:lnTo>
                <a:lnTo>
                  <a:pt x="3065930"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CB7A6DB1-4B8F-BB85-083C-AAC465D4D42A}"/>
              </a:ext>
            </a:extLst>
          </p:cNvPr>
          <p:cNvSpPr/>
          <p:nvPr/>
        </p:nvSpPr>
        <p:spPr>
          <a:xfrm>
            <a:off x="6846573" y="4688074"/>
            <a:ext cx="2479236" cy="1374046"/>
          </a:xfrm>
          <a:custGeom>
            <a:avLst/>
            <a:gdLst>
              <a:gd name="connsiteX0" fmla="*/ 295835 w 2912249"/>
              <a:gd name="connsiteY0" fmla="*/ 1740434 h 1740434"/>
              <a:gd name="connsiteX1" fmla="*/ 11526 w 2912249"/>
              <a:gd name="connsiteY1" fmla="*/ 1736592 h 1740434"/>
              <a:gd name="connsiteX2" fmla="*/ 0 w 2912249"/>
              <a:gd name="connsiteY2" fmla="*/ 553251 h 1740434"/>
              <a:gd name="connsiteX3" fmla="*/ 2912249 w 2912249"/>
              <a:gd name="connsiteY3" fmla="*/ 553251 h 1740434"/>
              <a:gd name="connsiteX4" fmla="*/ 2900723 w 2912249"/>
              <a:gd name="connsiteY4" fmla="*/ 0 h 1740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2249" h="1740434">
                <a:moveTo>
                  <a:pt x="295835" y="1740434"/>
                </a:moveTo>
                <a:lnTo>
                  <a:pt x="11526" y="1736592"/>
                </a:lnTo>
                <a:lnTo>
                  <a:pt x="0" y="553251"/>
                </a:lnTo>
                <a:lnTo>
                  <a:pt x="2912249" y="553251"/>
                </a:lnTo>
                <a:lnTo>
                  <a:pt x="2900723"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6">
            <a:extLst>
              <a:ext uri="{FF2B5EF4-FFF2-40B4-BE49-F238E27FC236}">
                <a16:creationId xmlns:a16="http://schemas.microsoft.com/office/drawing/2014/main" id="{90785173-15EB-2F50-F115-18C0C9B6309F}"/>
              </a:ext>
            </a:extLst>
          </p:cNvPr>
          <p:cNvPicPr>
            <a:picLocks noChangeAspect="1" noChangeArrowheads="1"/>
          </p:cNvPicPr>
          <p:nvPr/>
        </p:nvPicPr>
        <p:blipFill>
          <a:blip r:embed="rId7">
            <a:alphaModFix amt="25000"/>
            <a:extLst>
              <a:ext uri="{28A0092B-C50C-407E-A947-70E740481C1C}">
                <a14:useLocalDpi xmlns:a14="http://schemas.microsoft.com/office/drawing/2010/main" val="0"/>
              </a:ext>
            </a:extLst>
          </a:blip>
          <a:srcRect/>
          <a:stretch>
            <a:fillRect/>
          </a:stretch>
        </p:blipFill>
        <p:spPr bwMode="auto">
          <a:xfrm rot="5844352">
            <a:off x="4848468" y="4874586"/>
            <a:ext cx="192988" cy="20810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Rotary Encoders">
            <a:extLst>
              <a:ext uri="{FF2B5EF4-FFF2-40B4-BE49-F238E27FC236}">
                <a16:creationId xmlns:a16="http://schemas.microsoft.com/office/drawing/2014/main" id="{791EEE0C-B9D4-D47D-81A9-682325A71343}"/>
              </a:ext>
            </a:extLst>
          </p:cNvPr>
          <p:cNvPicPr>
            <a:picLocks noChangeAspect="1" noChangeArrowheads="1"/>
          </p:cNvPicPr>
          <p:nvPr/>
        </p:nvPicPr>
        <p:blipFill>
          <a:blip r:embed="rId8">
            <a:alphaModFix amt="25000"/>
            <a:extLst>
              <a:ext uri="{28A0092B-C50C-407E-A947-70E740481C1C}">
                <a14:useLocalDpi xmlns:a14="http://schemas.microsoft.com/office/drawing/2010/main" val="0"/>
              </a:ext>
            </a:extLst>
          </a:blip>
          <a:srcRect/>
          <a:stretch>
            <a:fillRect/>
          </a:stretch>
        </p:blipFill>
        <p:spPr bwMode="auto">
          <a:xfrm rot="5400000">
            <a:off x="4414168" y="4670397"/>
            <a:ext cx="328977" cy="354741"/>
          </a:xfrm>
          <a:prstGeom prst="rect">
            <a:avLst/>
          </a:prstGeom>
          <a:noFill/>
          <a:extLst>
            <a:ext uri="{909E8E84-426E-40DD-AFC4-6F175D3DCCD1}">
              <a14:hiddenFill xmlns:a14="http://schemas.microsoft.com/office/drawing/2010/main">
                <a:solidFill>
                  <a:srgbClr val="FFFFFF"/>
                </a:solidFill>
              </a14:hiddenFill>
            </a:ext>
          </a:extLst>
        </p:spPr>
      </p:pic>
      <p:sp>
        <p:nvSpPr>
          <p:cNvPr id="67" name="Freeform: Shape 66">
            <a:extLst>
              <a:ext uri="{FF2B5EF4-FFF2-40B4-BE49-F238E27FC236}">
                <a16:creationId xmlns:a16="http://schemas.microsoft.com/office/drawing/2014/main" id="{2FDE15A9-3375-D97E-0A55-2609146F81D2}"/>
              </a:ext>
            </a:extLst>
          </p:cNvPr>
          <p:cNvSpPr/>
          <p:nvPr/>
        </p:nvSpPr>
        <p:spPr>
          <a:xfrm>
            <a:off x="4113636" y="5252251"/>
            <a:ext cx="320325" cy="446177"/>
          </a:xfrm>
          <a:custGeom>
            <a:avLst/>
            <a:gdLst>
              <a:gd name="connsiteX0" fmla="*/ 0 w 403412"/>
              <a:gd name="connsiteY0" fmla="*/ 388044 h 388044"/>
              <a:gd name="connsiteX1" fmla="*/ 3842 w 403412"/>
              <a:gd name="connsiteY1" fmla="*/ 23052 h 388044"/>
              <a:gd name="connsiteX2" fmla="*/ 403412 w 403412"/>
              <a:gd name="connsiteY2" fmla="*/ 0 h 388044"/>
            </a:gdLst>
            <a:ahLst/>
            <a:cxnLst>
              <a:cxn ang="0">
                <a:pos x="connsiteX0" y="connsiteY0"/>
              </a:cxn>
              <a:cxn ang="0">
                <a:pos x="connsiteX1" y="connsiteY1"/>
              </a:cxn>
              <a:cxn ang="0">
                <a:pos x="connsiteX2" y="connsiteY2"/>
              </a:cxn>
            </a:cxnLst>
            <a:rect l="l" t="t" r="r" b="b"/>
            <a:pathLst>
              <a:path w="403412" h="388044">
                <a:moveTo>
                  <a:pt x="0" y="388044"/>
                </a:moveTo>
                <a:cubicBezTo>
                  <a:pt x="1281" y="266380"/>
                  <a:pt x="2561" y="144716"/>
                  <a:pt x="3842" y="23052"/>
                </a:cubicBezTo>
                <a:lnTo>
                  <a:pt x="403412" y="0"/>
                </a:lnTo>
              </a:path>
            </a:pathLst>
          </a:custGeom>
          <a:noFill/>
          <a:ln w="28575">
            <a:solidFill>
              <a:schemeClr val="accent4">
                <a:lumMod val="75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FAB16592-8300-4B29-B2EF-6D9073FE4A98}"/>
              </a:ext>
            </a:extLst>
          </p:cNvPr>
          <p:cNvSpPr/>
          <p:nvPr/>
        </p:nvSpPr>
        <p:spPr>
          <a:xfrm>
            <a:off x="4855890" y="5109690"/>
            <a:ext cx="366328" cy="541379"/>
          </a:xfrm>
          <a:custGeom>
            <a:avLst/>
            <a:gdLst>
              <a:gd name="connsiteX0" fmla="*/ 388044 w 388044"/>
              <a:gd name="connsiteY0" fmla="*/ 564777 h 564777"/>
              <a:gd name="connsiteX1" fmla="*/ 372676 w 388044"/>
              <a:gd name="connsiteY1" fmla="*/ 49947 h 564777"/>
              <a:gd name="connsiteX2" fmla="*/ 0 w 388044"/>
              <a:gd name="connsiteY2" fmla="*/ 0 h 564777"/>
            </a:gdLst>
            <a:ahLst/>
            <a:cxnLst>
              <a:cxn ang="0">
                <a:pos x="connsiteX0" y="connsiteY0"/>
              </a:cxn>
              <a:cxn ang="0">
                <a:pos x="connsiteX1" y="connsiteY1"/>
              </a:cxn>
              <a:cxn ang="0">
                <a:pos x="connsiteX2" y="connsiteY2"/>
              </a:cxn>
            </a:cxnLst>
            <a:rect l="l" t="t" r="r" b="b"/>
            <a:pathLst>
              <a:path w="388044" h="564777">
                <a:moveTo>
                  <a:pt x="388044" y="564777"/>
                </a:moveTo>
                <a:lnTo>
                  <a:pt x="372676" y="49947"/>
                </a:lnTo>
                <a:lnTo>
                  <a:pt x="0" y="0"/>
                </a:lnTo>
              </a:path>
            </a:pathLst>
          </a:custGeom>
          <a:noFill/>
          <a:ln w="28575">
            <a:solidFill>
              <a:schemeClr val="accent4">
                <a:lumMod val="75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B570C4D2-F7F5-1AEC-B952-5F0E882D0E91}"/>
              </a:ext>
            </a:extLst>
          </p:cNvPr>
          <p:cNvSpPr/>
          <p:nvPr/>
        </p:nvSpPr>
        <p:spPr>
          <a:xfrm>
            <a:off x="3377508" y="5146089"/>
            <a:ext cx="1112057" cy="934229"/>
          </a:xfrm>
          <a:custGeom>
            <a:avLst/>
            <a:gdLst>
              <a:gd name="connsiteX0" fmla="*/ 0 w 1306285"/>
              <a:gd name="connsiteY0" fmla="*/ 1183341 h 1183341"/>
              <a:gd name="connsiteX1" fmla="*/ 468726 w 1306285"/>
              <a:gd name="connsiteY1" fmla="*/ 1183341 h 1183341"/>
              <a:gd name="connsiteX2" fmla="*/ 468726 w 1306285"/>
              <a:gd name="connsiteY2" fmla="*/ 0 h 1183341"/>
              <a:gd name="connsiteX3" fmla="*/ 1114185 w 1306285"/>
              <a:gd name="connsiteY3" fmla="*/ 0 h 1183341"/>
              <a:gd name="connsiteX4" fmla="*/ 1306285 w 1306285"/>
              <a:gd name="connsiteY4" fmla="*/ 80682 h 118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285" h="1183341">
                <a:moveTo>
                  <a:pt x="0" y="1183341"/>
                </a:moveTo>
                <a:lnTo>
                  <a:pt x="468726" y="1183341"/>
                </a:lnTo>
                <a:lnTo>
                  <a:pt x="468726" y="0"/>
                </a:lnTo>
                <a:lnTo>
                  <a:pt x="1114185" y="0"/>
                </a:lnTo>
                <a:lnTo>
                  <a:pt x="1306285" y="80682"/>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EFD2EF10-13FD-F30D-BA0F-8FD35951CAA1}"/>
              </a:ext>
            </a:extLst>
          </p:cNvPr>
          <p:cNvSpPr/>
          <p:nvPr/>
        </p:nvSpPr>
        <p:spPr>
          <a:xfrm>
            <a:off x="3380778" y="4991395"/>
            <a:ext cx="1141495" cy="897831"/>
          </a:xfrm>
          <a:custGeom>
            <a:avLst/>
            <a:gdLst>
              <a:gd name="connsiteX0" fmla="*/ 0 w 1340864"/>
              <a:gd name="connsiteY0" fmla="*/ 1137237 h 1137237"/>
              <a:gd name="connsiteX1" fmla="*/ 384201 w 1340864"/>
              <a:gd name="connsiteY1" fmla="*/ 1133395 h 1137237"/>
              <a:gd name="connsiteX2" fmla="*/ 388043 w 1340864"/>
              <a:gd name="connsiteY2" fmla="*/ 0 h 1137237"/>
              <a:gd name="connsiteX3" fmla="*/ 1237129 w 1340864"/>
              <a:gd name="connsiteY3" fmla="*/ 3842 h 1137237"/>
              <a:gd name="connsiteX4" fmla="*/ 1340864 w 1340864"/>
              <a:gd name="connsiteY4" fmla="*/ 92208 h 1137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864" h="1137237">
                <a:moveTo>
                  <a:pt x="0" y="1137237"/>
                </a:moveTo>
                <a:lnTo>
                  <a:pt x="384201" y="1133395"/>
                </a:lnTo>
                <a:cubicBezTo>
                  <a:pt x="385482" y="755597"/>
                  <a:pt x="386762" y="377798"/>
                  <a:pt x="388043" y="0"/>
                </a:cubicBezTo>
                <a:lnTo>
                  <a:pt x="1237129" y="3842"/>
                </a:lnTo>
                <a:lnTo>
                  <a:pt x="1340864" y="92208"/>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C46496FF-DA6F-CBA9-8C36-54829946778A}"/>
              </a:ext>
            </a:extLst>
          </p:cNvPr>
          <p:cNvSpPr/>
          <p:nvPr/>
        </p:nvSpPr>
        <p:spPr>
          <a:xfrm>
            <a:off x="3321904" y="4524280"/>
            <a:ext cx="1929748" cy="1098023"/>
          </a:xfrm>
          <a:custGeom>
            <a:avLst/>
            <a:gdLst>
              <a:gd name="connsiteX0" fmla="*/ 0 w 2266790"/>
              <a:gd name="connsiteY0" fmla="*/ 1390810 h 1390810"/>
              <a:gd name="connsiteX1" fmla="*/ 207469 w 2266790"/>
              <a:gd name="connsiteY1" fmla="*/ 1386968 h 1390810"/>
              <a:gd name="connsiteX2" fmla="*/ 195943 w 2266790"/>
              <a:gd name="connsiteY2" fmla="*/ 0 h 1390810"/>
              <a:gd name="connsiteX3" fmla="*/ 2262948 w 2266790"/>
              <a:gd name="connsiteY3" fmla="*/ 3842 h 1390810"/>
              <a:gd name="connsiteX4" fmla="*/ 2266790 w 2266790"/>
              <a:gd name="connsiteY4" fmla="*/ 434148 h 1390810"/>
              <a:gd name="connsiteX5" fmla="*/ 1990165 w 2266790"/>
              <a:gd name="connsiteY5" fmla="*/ 487936 h 13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6790" h="1390810">
                <a:moveTo>
                  <a:pt x="0" y="1390810"/>
                </a:moveTo>
                <a:lnTo>
                  <a:pt x="207469" y="1386968"/>
                </a:lnTo>
                <a:lnTo>
                  <a:pt x="195943" y="0"/>
                </a:lnTo>
                <a:lnTo>
                  <a:pt x="2262948" y="3842"/>
                </a:lnTo>
                <a:cubicBezTo>
                  <a:pt x="2264229" y="147277"/>
                  <a:pt x="2265509" y="290713"/>
                  <a:pt x="2266790" y="434148"/>
                </a:cubicBezTo>
                <a:lnTo>
                  <a:pt x="1990165" y="487936"/>
                </a:lnTo>
              </a:path>
            </a:pathLst>
          </a:custGeom>
          <a:noFill/>
          <a:ln w="28575">
            <a:solidFill>
              <a:srgbClr val="7030A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DF115792-05DF-62B4-D707-E1B05E54CD38}"/>
              </a:ext>
            </a:extLst>
          </p:cNvPr>
          <p:cNvSpPr/>
          <p:nvPr/>
        </p:nvSpPr>
        <p:spPr>
          <a:xfrm>
            <a:off x="3331716" y="4788170"/>
            <a:ext cx="1079351" cy="946362"/>
          </a:xfrm>
          <a:custGeom>
            <a:avLst/>
            <a:gdLst>
              <a:gd name="connsiteX0" fmla="*/ 0 w 1267866"/>
              <a:gd name="connsiteY0" fmla="*/ 1198709 h 1198709"/>
              <a:gd name="connsiteX1" fmla="*/ 272784 w 1267866"/>
              <a:gd name="connsiteY1" fmla="*/ 1198709 h 1198709"/>
              <a:gd name="connsiteX2" fmla="*/ 265100 w 1267866"/>
              <a:gd name="connsiteY2" fmla="*/ 0 h 1198709"/>
              <a:gd name="connsiteX3" fmla="*/ 1160290 w 1267866"/>
              <a:gd name="connsiteY3" fmla="*/ 0 h 1198709"/>
              <a:gd name="connsiteX4" fmla="*/ 1267866 w 1267866"/>
              <a:gd name="connsiteY4" fmla="*/ 34578 h 1198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66" h="1198709">
                <a:moveTo>
                  <a:pt x="0" y="1198709"/>
                </a:moveTo>
                <a:lnTo>
                  <a:pt x="272784" y="1198709"/>
                </a:lnTo>
                <a:cubicBezTo>
                  <a:pt x="270223" y="799139"/>
                  <a:pt x="267661" y="399570"/>
                  <a:pt x="265100" y="0"/>
                </a:cubicBezTo>
                <a:lnTo>
                  <a:pt x="1160290" y="0"/>
                </a:lnTo>
                <a:lnTo>
                  <a:pt x="1267866" y="34578"/>
                </a:lnTo>
              </a:path>
            </a:pathLst>
          </a:custGeom>
          <a:noFill/>
          <a:ln w="28575">
            <a:solidFill>
              <a:srgbClr val="7030A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8D8EB9CB-1FCC-F3DA-8145-50B001293CBF}"/>
              </a:ext>
            </a:extLst>
          </p:cNvPr>
          <p:cNvSpPr txBox="1"/>
          <p:nvPr/>
        </p:nvSpPr>
        <p:spPr>
          <a:xfrm>
            <a:off x="10462674" y="2363547"/>
            <a:ext cx="1314845" cy="276999"/>
          </a:xfrm>
          <a:prstGeom prst="rect">
            <a:avLst/>
          </a:prstGeom>
          <a:noFill/>
        </p:spPr>
        <p:txBody>
          <a:bodyPr wrap="square" rtlCol="0">
            <a:spAutoFit/>
          </a:bodyPr>
          <a:lstStyle/>
          <a:p>
            <a:pPr algn="ctr"/>
            <a:r>
              <a:rPr lang="en-US" sz="1200" dirty="0">
                <a:solidFill>
                  <a:schemeClr val="tx1">
                    <a:lumMod val="75000"/>
                    <a:lumOff val="25000"/>
                  </a:schemeClr>
                </a:solidFill>
              </a:rPr>
              <a:t>STATOR WINDING</a:t>
            </a:r>
          </a:p>
        </p:txBody>
      </p:sp>
      <p:sp>
        <p:nvSpPr>
          <p:cNvPr id="74" name="TextBox 73">
            <a:extLst>
              <a:ext uri="{FF2B5EF4-FFF2-40B4-BE49-F238E27FC236}">
                <a16:creationId xmlns:a16="http://schemas.microsoft.com/office/drawing/2014/main" id="{286518FE-5320-BC18-E32B-D46FF5BF3200}"/>
              </a:ext>
            </a:extLst>
          </p:cNvPr>
          <p:cNvSpPr txBox="1"/>
          <p:nvPr/>
        </p:nvSpPr>
        <p:spPr>
          <a:xfrm>
            <a:off x="3959414" y="5727194"/>
            <a:ext cx="1362115" cy="276999"/>
          </a:xfrm>
          <a:prstGeom prst="rect">
            <a:avLst/>
          </a:prstGeom>
          <a:noFill/>
        </p:spPr>
        <p:txBody>
          <a:bodyPr wrap="square" rtlCol="0">
            <a:spAutoFit/>
          </a:bodyPr>
          <a:lstStyle/>
          <a:p>
            <a:pPr algn="ctr"/>
            <a:r>
              <a:rPr lang="en-US" sz="1200" dirty="0">
                <a:solidFill>
                  <a:schemeClr val="tx1">
                    <a:lumMod val="75000"/>
                    <a:lumOff val="25000"/>
                  </a:schemeClr>
                </a:solidFill>
              </a:rPr>
              <a:t>ROTOR WINDING</a:t>
            </a:r>
          </a:p>
        </p:txBody>
      </p:sp>
      <p:sp>
        <p:nvSpPr>
          <p:cNvPr id="130" name="Oval 129">
            <a:extLst>
              <a:ext uri="{FF2B5EF4-FFF2-40B4-BE49-F238E27FC236}">
                <a16:creationId xmlns:a16="http://schemas.microsoft.com/office/drawing/2014/main" id="{98146D75-82F0-3136-A3B8-640636DEA585}"/>
              </a:ext>
            </a:extLst>
          </p:cNvPr>
          <p:cNvSpPr/>
          <p:nvPr/>
        </p:nvSpPr>
        <p:spPr>
          <a:xfrm>
            <a:off x="4422646" y="5043537"/>
            <a:ext cx="467371" cy="90199"/>
          </a:xfrm>
          <a:prstGeom prst="ellipse">
            <a:avLst/>
          </a:pr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8E229582-4016-F123-0BC5-5EA102190BDE}"/>
              </a:ext>
            </a:extLst>
          </p:cNvPr>
          <p:cNvSpPr/>
          <p:nvPr/>
        </p:nvSpPr>
        <p:spPr>
          <a:xfrm>
            <a:off x="4425760" y="5192629"/>
            <a:ext cx="467371" cy="90199"/>
          </a:xfrm>
          <a:prstGeom prst="ellipse">
            <a:avLst/>
          </a:pr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Picture 133" descr="A yellow wire on a black background&#10;&#10;Description automatically generated">
            <a:extLst>
              <a:ext uri="{FF2B5EF4-FFF2-40B4-BE49-F238E27FC236}">
                <a16:creationId xmlns:a16="http://schemas.microsoft.com/office/drawing/2014/main" id="{450E98CE-5518-F3C7-1948-B4823D4271F0}"/>
              </a:ext>
            </a:extLst>
          </p:cNvPr>
          <p:cNvPicPr>
            <a:picLocks noChangeAspect="1"/>
          </p:cNvPicPr>
          <p:nvPr/>
        </p:nvPicPr>
        <p:blipFill>
          <a:blip r:embed="rId9">
            <a:alphaModFix amt="25000"/>
          </a:blip>
          <a:stretch>
            <a:fillRect/>
          </a:stretch>
        </p:blipFill>
        <p:spPr>
          <a:xfrm rot="20677957" flipH="1">
            <a:off x="4094580" y="5392509"/>
            <a:ext cx="1103964" cy="402254"/>
          </a:xfrm>
          <a:prstGeom prst="rect">
            <a:avLst/>
          </a:prstGeom>
        </p:spPr>
      </p:pic>
      <p:grpSp>
        <p:nvGrpSpPr>
          <p:cNvPr id="138" name="Group 137">
            <a:extLst>
              <a:ext uri="{FF2B5EF4-FFF2-40B4-BE49-F238E27FC236}">
                <a16:creationId xmlns:a16="http://schemas.microsoft.com/office/drawing/2014/main" id="{8E025F9D-4F82-2F08-05C8-0DDCAB469253}"/>
              </a:ext>
            </a:extLst>
          </p:cNvPr>
          <p:cNvGrpSpPr/>
          <p:nvPr/>
        </p:nvGrpSpPr>
        <p:grpSpPr>
          <a:xfrm>
            <a:off x="10294891" y="2505445"/>
            <a:ext cx="1481230" cy="2091301"/>
            <a:chOff x="10294891" y="2505445"/>
            <a:chExt cx="1481230" cy="2091301"/>
          </a:xfrm>
        </p:grpSpPr>
        <p:pic>
          <p:nvPicPr>
            <p:cNvPr id="135" name="Picture 134" descr="A yellow wire on a black background&#10;&#10;Description automatically generated">
              <a:extLst>
                <a:ext uri="{FF2B5EF4-FFF2-40B4-BE49-F238E27FC236}">
                  <a16:creationId xmlns:a16="http://schemas.microsoft.com/office/drawing/2014/main" id="{C1872EA1-BC9C-9B76-53B0-1F962310515C}"/>
                </a:ext>
              </a:extLst>
            </p:cNvPr>
            <p:cNvPicPr>
              <a:picLocks noChangeAspect="1"/>
            </p:cNvPicPr>
            <p:nvPr/>
          </p:nvPicPr>
          <p:blipFill>
            <a:blip r:embed="rId9">
              <a:alphaModFix amt="25000"/>
            </a:blip>
            <a:stretch>
              <a:fillRect/>
            </a:stretch>
          </p:blipFill>
          <p:spPr>
            <a:xfrm rot="6407271" flipH="1">
              <a:off x="11023012" y="2856300"/>
              <a:ext cx="1103964" cy="402254"/>
            </a:xfrm>
            <a:prstGeom prst="rect">
              <a:avLst/>
            </a:prstGeom>
          </p:spPr>
        </p:pic>
        <p:pic>
          <p:nvPicPr>
            <p:cNvPr id="136" name="Picture 135" descr="A yellow wire on a black background&#10;&#10;Description automatically generated">
              <a:extLst>
                <a:ext uri="{FF2B5EF4-FFF2-40B4-BE49-F238E27FC236}">
                  <a16:creationId xmlns:a16="http://schemas.microsoft.com/office/drawing/2014/main" id="{2E3A0A30-C27E-B0BD-1F99-D45C3FD74342}"/>
                </a:ext>
              </a:extLst>
            </p:cNvPr>
            <p:cNvPicPr>
              <a:picLocks noChangeAspect="1"/>
            </p:cNvPicPr>
            <p:nvPr/>
          </p:nvPicPr>
          <p:blipFill>
            <a:blip r:embed="rId9">
              <a:alphaModFix amt="25000"/>
            </a:blip>
            <a:stretch>
              <a:fillRect/>
            </a:stretch>
          </p:blipFill>
          <p:spPr>
            <a:xfrm rot="13294316" flipH="1">
              <a:off x="10294891" y="2934482"/>
              <a:ext cx="1103964" cy="402254"/>
            </a:xfrm>
            <a:prstGeom prst="rect">
              <a:avLst/>
            </a:prstGeom>
          </p:spPr>
        </p:pic>
        <p:pic>
          <p:nvPicPr>
            <p:cNvPr id="137" name="Picture 136" descr="A yellow wire on a black background&#10;&#10;Description automatically generated">
              <a:extLst>
                <a:ext uri="{FF2B5EF4-FFF2-40B4-BE49-F238E27FC236}">
                  <a16:creationId xmlns:a16="http://schemas.microsoft.com/office/drawing/2014/main" id="{FF323F4D-8DA6-6E2D-F831-0E61249DBF76}"/>
                </a:ext>
              </a:extLst>
            </p:cNvPr>
            <p:cNvPicPr>
              <a:picLocks noChangeAspect="1"/>
            </p:cNvPicPr>
            <p:nvPr/>
          </p:nvPicPr>
          <p:blipFill>
            <a:blip r:embed="rId9">
              <a:alphaModFix amt="25000"/>
            </a:blip>
            <a:stretch>
              <a:fillRect/>
            </a:stretch>
          </p:blipFill>
          <p:spPr>
            <a:xfrm rot="4657342" flipH="1">
              <a:off x="10755264" y="3843637"/>
              <a:ext cx="1103964" cy="402254"/>
            </a:xfrm>
            <a:prstGeom prst="rect">
              <a:avLst/>
            </a:prstGeom>
          </p:spPr>
        </p:pic>
      </p:grpSp>
      <p:sp>
        <p:nvSpPr>
          <p:cNvPr id="139" name="Freeform: Shape 138">
            <a:extLst>
              <a:ext uri="{FF2B5EF4-FFF2-40B4-BE49-F238E27FC236}">
                <a16:creationId xmlns:a16="http://schemas.microsoft.com/office/drawing/2014/main" id="{693BEFF1-F58A-BC2D-A344-FE4F2E95EA02}"/>
              </a:ext>
            </a:extLst>
          </p:cNvPr>
          <p:cNvSpPr/>
          <p:nvPr/>
        </p:nvSpPr>
        <p:spPr>
          <a:xfrm>
            <a:off x="8022981" y="4624754"/>
            <a:ext cx="3213588" cy="1257300"/>
          </a:xfrm>
          <a:custGeom>
            <a:avLst/>
            <a:gdLst>
              <a:gd name="connsiteX0" fmla="*/ 0 w 3213588"/>
              <a:gd name="connsiteY0" fmla="*/ 1248508 h 1257300"/>
              <a:gd name="connsiteX1" fmla="*/ 2725615 w 3213588"/>
              <a:gd name="connsiteY1" fmla="*/ 1257300 h 1257300"/>
              <a:gd name="connsiteX2" fmla="*/ 2725615 w 3213588"/>
              <a:gd name="connsiteY2" fmla="*/ 4396 h 1257300"/>
              <a:gd name="connsiteX3" fmla="*/ 3209192 w 3213588"/>
              <a:gd name="connsiteY3" fmla="*/ 0 h 1257300"/>
              <a:gd name="connsiteX4" fmla="*/ 3213588 w 3213588"/>
              <a:gd name="connsiteY4" fmla="*/ 8792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588" h="1257300">
                <a:moveTo>
                  <a:pt x="0" y="1248508"/>
                </a:moveTo>
                <a:lnTo>
                  <a:pt x="2725615" y="1257300"/>
                </a:lnTo>
                <a:lnTo>
                  <a:pt x="2725615" y="4396"/>
                </a:lnTo>
                <a:lnTo>
                  <a:pt x="3209192" y="0"/>
                </a:lnTo>
                <a:lnTo>
                  <a:pt x="3213588" y="879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Shape 139">
            <a:extLst>
              <a:ext uri="{FF2B5EF4-FFF2-40B4-BE49-F238E27FC236}">
                <a16:creationId xmlns:a16="http://schemas.microsoft.com/office/drawing/2014/main" id="{BC23DE2C-87D2-0913-90DE-15D8DBEA3B8D}"/>
              </a:ext>
            </a:extLst>
          </p:cNvPr>
          <p:cNvSpPr/>
          <p:nvPr/>
        </p:nvSpPr>
        <p:spPr>
          <a:xfrm>
            <a:off x="8009792" y="2624504"/>
            <a:ext cx="2562958" cy="3077308"/>
          </a:xfrm>
          <a:custGeom>
            <a:avLst/>
            <a:gdLst>
              <a:gd name="connsiteX0" fmla="*/ 0 w 2562958"/>
              <a:gd name="connsiteY0" fmla="*/ 3077308 h 3077308"/>
              <a:gd name="connsiteX1" fmla="*/ 2079381 w 2562958"/>
              <a:gd name="connsiteY1" fmla="*/ 3072911 h 3077308"/>
              <a:gd name="connsiteX2" fmla="*/ 2096966 w 2562958"/>
              <a:gd name="connsiteY2" fmla="*/ 0 h 3077308"/>
              <a:gd name="connsiteX3" fmla="*/ 2562958 w 2562958"/>
              <a:gd name="connsiteY3" fmla="*/ 0 h 3077308"/>
            </a:gdLst>
            <a:ahLst/>
            <a:cxnLst>
              <a:cxn ang="0">
                <a:pos x="connsiteX0" y="connsiteY0"/>
              </a:cxn>
              <a:cxn ang="0">
                <a:pos x="connsiteX1" y="connsiteY1"/>
              </a:cxn>
              <a:cxn ang="0">
                <a:pos x="connsiteX2" y="connsiteY2"/>
              </a:cxn>
              <a:cxn ang="0">
                <a:pos x="connsiteX3" y="connsiteY3"/>
              </a:cxn>
            </a:cxnLst>
            <a:rect l="l" t="t" r="r" b="b"/>
            <a:pathLst>
              <a:path w="2562958" h="3077308">
                <a:moveTo>
                  <a:pt x="0" y="3077308"/>
                </a:moveTo>
                <a:lnTo>
                  <a:pt x="2079381" y="3072911"/>
                </a:lnTo>
                <a:lnTo>
                  <a:pt x="2096966" y="0"/>
                </a:lnTo>
                <a:lnTo>
                  <a:pt x="2562958"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Shape 140">
            <a:extLst>
              <a:ext uri="{FF2B5EF4-FFF2-40B4-BE49-F238E27FC236}">
                <a16:creationId xmlns:a16="http://schemas.microsoft.com/office/drawing/2014/main" id="{890B23A9-71B7-5844-0407-FE97DEFF3840}"/>
              </a:ext>
            </a:extLst>
          </p:cNvPr>
          <p:cNvSpPr/>
          <p:nvPr/>
        </p:nvSpPr>
        <p:spPr>
          <a:xfrm>
            <a:off x="8022981" y="3508131"/>
            <a:ext cx="3213588" cy="2540977"/>
          </a:xfrm>
          <a:custGeom>
            <a:avLst/>
            <a:gdLst>
              <a:gd name="connsiteX0" fmla="*/ 0 w 3213588"/>
              <a:gd name="connsiteY0" fmla="*/ 2536581 h 2540977"/>
              <a:gd name="connsiteX1" fmla="*/ 2369527 w 3213588"/>
              <a:gd name="connsiteY1" fmla="*/ 2540977 h 2540977"/>
              <a:gd name="connsiteX2" fmla="*/ 2395904 w 3213588"/>
              <a:gd name="connsiteY2" fmla="*/ 232996 h 2540977"/>
              <a:gd name="connsiteX3" fmla="*/ 2945423 w 3213588"/>
              <a:gd name="connsiteY3" fmla="*/ 237392 h 2540977"/>
              <a:gd name="connsiteX4" fmla="*/ 3213588 w 3213588"/>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588" h="2540977">
                <a:moveTo>
                  <a:pt x="0" y="2536581"/>
                </a:moveTo>
                <a:lnTo>
                  <a:pt x="2369527" y="2540977"/>
                </a:lnTo>
                <a:lnTo>
                  <a:pt x="2395904" y="232996"/>
                </a:lnTo>
                <a:lnTo>
                  <a:pt x="2945423" y="237392"/>
                </a:lnTo>
                <a:lnTo>
                  <a:pt x="3213588"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Graphic 141" descr="Wireless router with solid fill">
            <a:extLst>
              <a:ext uri="{FF2B5EF4-FFF2-40B4-BE49-F238E27FC236}">
                <a16:creationId xmlns:a16="http://schemas.microsoft.com/office/drawing/2014/main" id="{51674A3E-76DC-3778-198B-064D4DA938E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31109" y="5963417"/>
            <a:ext cx="914400" cy="914400"/>
          </a:xfrm>
          <a:prstGeom prst="rect">
            <a:avLst/>
          </a:prstGeom>
        </p:spPr>
      </p:pic>
    </p:spTree>
    <p:extLst>
      <p:ext uri="{BB962C8B-B14F-4D97-AF65-F5344CB8AC3E}">
        <p14:creationId xmlns:p14="http://schemas.microsoft.com/office/powerpoint/2010/main" val="3591313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F6F4D70F-625B-E716-FBA4-373961E2748C}"/>
              </a:ext>
            </a:extLst>
          </p:cNvPr>
          <p:cNvGrpSpPr/>
          <p:nvPr/>
        </p:nvGrpSpPr>
        <p:grpSpPr>
          <a:xfrm>
            <a:off x="2333157" y="3803694"/>
            <a:ext cx="1149934" cy="968672"/>
            <a:chOff x="1294594" y="2720332"/>
            <a:chExt cx="1350771" cy="1226968"/>
          </a:xfrm>
        </p:grpSpPr>
        <p:pic>
          <p:nvPicPr>
            <p:cNvPr id="116" name="Picture 115" descr="A back of a device with wires and cables&#10;&#10;Description automatically generated">
              <a:extLst>
                <a:ext uri="{FF2B5EF4-FFF2-40B4-BE49-F238E27FC236}">
                  <a16:creationId xmlns:a16="http://schemas.microsoft.com/office/drawing/2014/main" id="{7F9EA5B3-B433-B9BA-E846-5353B37564DF}"/>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7" name="TextBox 116">
              <a:extLst>
                <a:ext uri="{FF2B5EF4-FFF2-40B4-BE49-F238E27FC236}">
                  <a16:creationId xmlns:a16="http://schemas.microsoft.com/office/drawing/2014/main" id="{4B3E5C34-938B-0207-59F9-9C173F4D6C6E}"/>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18" name="Group 117">
            <a:extLst>
              <a:ext uri="{FF2B5EF4-FFF2-40B4-BE49-F238E27FC236}">
                <a16:creationId xmlns:a16="http://schemas.microsoft.com/office/drawing/2014/main" id="{DEC8ABC5-1E64-8E32-5E4E-94F5CD570DED}"/>
              </a:ext>
            </a:extLst>
          </p:cNvPr>
          <p:cNvGrpSpPr/>
          <p:nvPr/>
        </p:nvGrpSpPr>
        <p:grpSpPr>
          <a:xfrm>
            <a:off x="8631746" y="2584541"/>
            <a:ext cx="1149934" cy="968672"/>
            <a:chOff x="1294594" y="2720332"/>
            <a:chExt cx="1350771" cy="1226968"/>
          </a:xfrm>
        </p:grpSpPr>
        <p:pic>
          <p:nvPicPr>
            <p:cNvPr id="119" name="Picture 118" descr="A back of a device with wires and cables&#10;&#10;Description automatically generated">
              <a:extLst>
                <a:ext uri="{FF2B5EF4-FFF2-40B4-BE49-F238E27FC236}">
                  <a16:creationId xmlns:a16="http://schemas.microsoft.com/office/drawing/2014/main" id="{96B98051-C73A-367A-8267-89C4D81AB6B2}"/>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0" name="TextBox 119">
              <a:extLst>
                <a:ext uri="{FF2B5EF4-FFF2-40B4-BE49-F238E27FC236}">
                  <a16:creationId xmlns:a16="http://schemas.microsoft.com/office/drawing/2014/main" id="{F772D364-10BA-D009-64F3-9371C41D0DA0}"/>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21" name="Group 120">
            <a:extLst>
              <a:ext uri="{FF2B5EF4-FFF2-40B4-BE49-F238E27FC236}">
                <a16:creationId xmlns:a16="http://schemas.microsoft.com/office/drawing/2014/main" id="{ACAC6CD8-CAF2-DCE5-8773-5F424CE13E29}"/>
              </a:ext>
            </a:extLst>
          </p:cNvPr>
          <p:cNvGrpSpPr/>
          <p:nvPr/>
        </p:nvGrpSpPr>
        <p:grpSpPr>
          <a:xfrm>
            <a:off x="7011973" y="2580969"/>
            <a:ext cx="1149934" cy="968672"/>
            <a:chOff x="1294594" y="2720332"/>
            <a:chExt cx="1350771" cy="1226968"/>
          </a:xfrm>
        </p:grpSpPr>
        <p:pic>
          <p:nvPicPr>
            <p:cNvPr id="122" name="Picture 121" descr="A back of a device with wires and cables&#10;&#10;Description automatically generated">
              <a:extLst>
                <a:ext uri="{FF2B5EF4-FFF2-40B4-BE49-F238E27FC236}">
                  <a16:creationId xmlns:a16="http://schemas.microsoft.com/office/drawing/2014/main" id="{87609BCF-714A-47F1-B969-272558DB5834}"/>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3" name="TextBox 122">
              <a:extLst>
                <a:ext uri="{FF2B5EF4-FFF2-40B4-BE49-F238E27FC236}">
                  <a16:creationId xmlns:a16="http://schemas.microsoft.com/office/drawing/2014/main" id="{DF9AEF50-B451-DD97-80C9-E537196D7B07}"/>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bg1"/>
                  </a:solidFill>
                </a:rPr>
                <a:t>DC SUPPLY BOX</a:t>
              </a:r>
            </a:p>
          </p:txBody>
        </p:sp>
      </p:grpSp>
      <p:grpSp>
        <p:nvGrpSpPr>
          <p:cNvPr id="124" name="Group 123">
            <a:extLst>
              <a:ext uri="{FF2B5EF4-FFF2-40B4-BE49-F238E27FC236}">
                <a16:creationId xmlns:a16="http://schemas.microsoft.com/office/drawing/2014/main" id="{F6F84C37-24BE-2A12-04DD-E1B742480EB7}"/>
              </a:ext>
            </a:extLst>
          </p:cNvPr>
          <p:cNvGrpSpPr/>
          <p:nvPr/>
        </p:nvGrpSpPr>
        <p:grpSpPr>
          <a:xfrm>
            <a:off x="7020888" y="3806425"/>
            <a:ext cx="1149934" cy="968672"/>
            <a:chOff x="1294594" y="2720332"/>
            <a:chExt cx="1350771" cy="1226968"/>
          </a:xfrm>
        </p:grpSpPr>
        <p:pic>
          <p:nvPicPr>
            <p:cNvPr id="125" name="Picture 124" descr="A back of a device with wires and cables&#10;&#10;Description automatically generated">
              <a:extLst>
                <a:ext uri="{FF2B5EF4-FFF2-40B4-BE49-F238E27FC236}">
                  <a16:creationId xmlns:a16="http://schemas.microsoft.com/office/drawing/2014/main" id="{E90AD8B2-E611-7602-50B7-3ADDDF121B7A}"/>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6" name="TextBox 125">
              <a:extLst>
                <a:ext uri="{FF2B5EF4-FFF2-40B4-BE49-F238E27FC236}">
                  <a16:creationId xmlns:a16="http://schemas.microsoft.com/office/drawing/2014/main" id="{D9D8216E-E3CB-69ED-9C7F-A660926BD70D}"/>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27" name="Group 126">
            <a:extLst>
              <a:ext uri="{FF2B5EF4-FFF2-40B4-BE49-F238E27FC236}">
                <a16:creationId xmlns:a16="http://schemas.microsoft.com/office/drawing/2014/main" id="{0B8DE53F-0EE1-87BB-1179-915DE9712D0B}"/>
              </a:ext>
            </a:extLst>
          </p:cNvPr>
          <p:cNvGrpSpPr/>
          <p:nvPr/>
        </p:nvGrpSpPr>
        <p:grpSpPr>
          <a:xfrm>
            <a:off x="8639924" y="3811377"/>
            <a:ext cx="1149934" cy="968672"/>
            <a:chOff x="1294594" y="2720332"/>
            <a:chExt cx="1350771" cy="1226968"/>
          </a:xfrm>
        </p:grpSpPr>
        <p:pic>
          <p:nvPicPr>
            <p:cNvPr id="128" name="Picture 127" descr="A back of a device with wires and cables&#10;&#10;Description automatically generated">
              <a:extLst>
                <a:ext uri="{FF2B5EF4-FFF2-40B4-BE49-F238E27FC236}">
                  <a16:creationId xmlns:a16="http://schemas.microsoft.com/office/drawing/2014/main" id="{878BB79F-4EC9-56DE-CC91-A5CC49316E27}"/>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9" name="TextBox 128">
              <a:extLst>
                <a:ext uri="{FF2B5EF4-FFF2-40B4-BE49-F238E27FC236}">
                  <a16:creationId xmlns:a16="http://schemas.microsoft.com/office/drawing/2014/main" id="{0799D389-8C8D-557E-FCA9-9FA14E704316}"/>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12" name="Group 111">
            <a:extLst>
              <a:ext uri="{FF2B5EF4-FFF2-40B4-BE49-F238E27FC236}">
                <a16:creationId xmlns:a16="http://schemas.microsoft.com/office/drawing/2014/main" id="{3A1F1CA7-6C3B-41AA-37C0-D45867459B8D}"/>
              </a:ext>
            </a:extLst>
          </p:cNvPr>
          <p:cNvGrpSpPr/>
          <p:nvPr/>
        </p:nvGrpSpPr>
        <p:grpSpPr>
          <a:xfrm>
            <a:off x="710568" y="3794540"/>
            <a:ext cx="1149934" cy="968672"/>
            <a:chOff x="1294594" y="2720332"/>
            <a:chExt cx="1350771" cy="1226968"/>
          </a:xfrm>
        </p:grpSpPr>
        <p:pic>
          <p:nvPicPr>
            <p:cNvPr id="113" name="Picture 112" descr="A back of a device with wires and cables&#10;&#10;Description automatically generated">
              <a:extLst>
                <a:ext uri="{FF2B5EF4-FFF2-40B4-BE49-F238E27FC236}">
                  <a16:creationId xmlns:a16="http://schemas.microsoft.com/office/drawing/2014/main" id="{A8141EBF-D2C4-C041-8B10-2A26CC481F61}"/>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4" name="TextBox 113">
              <a:extLst>
                <a:ext uri="{FF2B5EF4-FFF2-40B4-BE49-F238E27FC236}">
                  <a16:creationId xmlns:a16="http://schemas.microsoft.com/office/drawing/2014/main" id="{6F2520CF-E6A7-0FE7-AD8D-DAA8A8D793B1}"/>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09" name="Group 108">
            <a:extLst>
              <a:ext uri="{FF2B5EF4-FFF2-40B4-BE49-F238E27FC236}">
                <a16:creationId xmlns:a16="http://schemas.microsoft.com/office/drawing/2014/main" id="{B5AE995A-B6A9-9649-A22C-8DE93060A61B}"/>
              </a:ext>
            </a:extLst>
          </p:cNvPr>
          <p:cNvGrpSpPr/>
          <p:nvPr/>
        </p:nvGrpSpPr>
        <p:grpSpPr>
          <a:xfrm>
            <a:off x="2336561" y="2584541"/>
            <a:ext cx="1149934" cy="968672"/>
            <a:chOff x="1294594" y="2720332"/>
            <a:chExt cx="1350771" cy="1226968"/>
          </a:xfrm>
        </p:grpSpPr>
        <p:pic>
          <p:nvPicPr>
            <p:cNvPr id="110" name="Picture 109" descr="A back of a device with wires and cables&#10;&#10;Description automatically generated">
              <a:extLst>
                <a:ext uri="{FF2B5EF4-FFF2-40B4-BE49-F238E27FC236}">
                  <a16:creationId xmlns:a16="http://schemas.microsoft.com/office/drawing/2014/main" id="{7DEB7B41-E2A1-8A42-23C3-4B9A8D97F0A8}"/>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1" name="TextBox 110">
              <a:extLst>
                <a:ext uri="{FF2B5EF4-FFF2-40B4-BE49-F238E27FC236}">
                  <a16:creationId xmlns:a16="http://schemas.microsoft.com/office/drawing/2014/main" id="{9D8B1D36-43F5-9364-0F59-65484B17B43D}"/>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03" name="Group 102">
            <a:extLst>
              <a:ext uri="{FF2B5EF4-FFF2-40B4-BE49-F238E27FC236}">
                <a16:creationId xmlns:a16="http://schemas.microsoft.com/office/drawing/2014/main" id="{08DCEF6D-8555-6EFB-6166-748538430F8C}"/>
              </a:ext>
            </a:extLst>
          </p:cNvPr>
          <p:cNvGrpSpPr/>
          <p:nvPr/>
        </p:nvGrpSpPr>
        <p:grpSpPr>
          <a:xfrm>
            <a:off x="6906623" y="1321318"/>
            <a:ext cx="1379481" cy="973441"/>
            <a:chOff x="1301301" y="629658"/>
            <a:chExt cx="1620415" cy="1233009"/>
          </a:xfrm>
        </p:grpSpPr>
        <p:pic>
          <p:nvPicPr>
            <p:cNvPr id="104" name="Picture 103" descr="A close-up of a panel&#10;&#10;Description automatically generated">
              <a:extLst>
                <a:ext uri="{FF2B5EF4-FFF2-40B4-BE49-F238E27FC236}">
                  <a16:creationId xmlns:a16="http://schemas.microsoft.com/office/drawing/2014/main" id="{39EDCC03-F115-24A7-1FE0-A28E4BD477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7317" y="948267"/>
              <a:ext cx="1318982" cy="914400"/>
            </a:xfrm>
            <a:prstGeom prst="rect">
              <a:avLst/>
            </a:prstGeom>
          </p:spPr>
        </p:pic>
        <p:sp>
          <p:nvSpPr>
            <p:cNvPr id="105" name="TextBox 104">
              <a:extLst>
                <a:ext uri="{FF2B5EF4-FFF2-40B4-BE49-F238E27FC236}">
                  <a16:creationId xmlns:a16="http://schemas.microsoft.com/office/drawing/2014/main" id="{88D9B4C6-F9AF-5854-6CF3-3E26C30A1AD8}"/>
                </a:ext>
              </a:extLst>
            </p:cNvPr>
            <p:cNvSpPr txBox="1"/>
            <p:nvPr/>
          </p:nvSpPr>
          <p:spPr>
            <a:xfrm>
              <a:off x="1301301" y="629658"/>
              <a:ext cx="1620415" cy="350861"/>
            </a:xfrm>
            <a:prstGeom prst="rect">
              <a:avLst/>
            </a:prstGeom>
            <a:noFill/>
          </p:spPr>
          <p:txBody>
            <a:bodyPr wrap="none" rtlCol="0">
              <a:spAutoFit/>
            </a:bodyPr>
            <a:lstStyle/>
            <a:p>
              <a:r>
                <a:rPr lang="en-US" sz="1200" dirty="0">
                  <a:solidFill>
                    <a:schemeClr val="bg1"/>
                  </a:solidFill>
                </a:rPr>
                <a:t>DISTRIBUTION BOX</a:t>
              </a:r>
            </a:p>
          </p:txBody>
        </p:sp>
      </p:grpSp>
      <p:sp>
        <p:nvSpPr>
          <p:cNvPr id="2" name="Title 1">
            <a:extLst>
              <a:ext uri="{FF2B5EF4-FFF2-40B4-BE49-F238E27FC236}">
                <a16:creationId xmlns:a16="http://schemas.microsoft.com/office/drawing/2014/main" id="{617B6EC2-CEFB-88AC-1C55-787A92038CCD}"/>
              </a:ext>
            </a:extLst>
          </p:cNvPr>
          <p:cNvSpPr>
            <a:spLocks noGrp="1"/>
          </p:cNvSpPr>
          <p:nvPr>
            <p:ph type="title"/>
          </p:nvPr>
        </p:nvSpPr>
        <p:spPr/>
        <p:txBody>
          <a:bodyPr/>
          <a:lstStyle/>
          <a:p>
            <a:r>
              <a:rPr lang="en-US" dirty="0"/>
              <a:t>Modular Design (Hardware)</a:t>
            </a:r>
          </a:p>
        </p:txBody>
      </p:sp>
      <p:sp>
        <p:nvSpPr>
          <p:cNvPr id="4" name="Text Placeholder 3">
            <a:extLst>
              <a:ext uri="{FF2B5EF4-FFF2-40B4-BE49-F238E27FC236}">
                <a16:creationId xmlns:a16="http://schemas.microsoft.com/office/drawing/2014/main" id="{FB16BA91-EF24-35EF-7479-5994FAA45B7F}"/>
              </a:ext>
            </a:extLst>
          </p:cNvPr>
          <p:cNvSpPr>
            <a:spLocks noGrp="1"/>
          </p:cNvSpPr>
          <p:nvPr>
            <p:ph type="body" sz="quarter" idx="14"/>
          </p:nvPr>
        </p:nvSpPr>
        <p:spPr/>
        <p:txBody>
          <a:bodyPr/>
          <a:lstStyle/>
          <a:p>
            <a:endParaRPr lang="en-US"/>
          </a:p>
        </p:txBody>
      </p:sp>
      <p:grpSp>
        <p:nvGrpSpPr>
          <p:cNvPr id="8" name="Group 7">
            <a:extLst>
              <a:ext uri="{FF2B5EF4-FFF2-40B4-BE49-F238E27FC236}">
                <a16:creationId xmlns:a16="http://schemas.microsoft.com/office/drawing/2014/main" id="{6049F0EC-6CA4-D84E-48EC-842CA4BBF6C3}"/>
              </a:ext>
            </a:extLst>
          </p:cNvPr>
          <p:cNvGrpSpPr/>
          <p:nvPr/>
        </p:nvGrpSpPr>
        <p:grpSpPr>
          <a:xfrm>
            <a:off x="7019950" y="5236716"/>
            <a:ext cx="1096579" cy="945716"/>
            <a:chOff x="4924486" y="1521175"/>
            <a:chExt cx="1288102" cy="1197891"/>
          </a:xfrm>
        </p:grpSpPr>
        <p:pic>
          <p:nvPicPr>
            <p:cNvPr id="101" name="Picture 100" descr="A close-up of a machine&#10;&#10;Description automatically generated">
              <a:extLst>
                <a:ext uri="{FF2B5EF4-FFF2-40B4-BE49-F238E27FC236}">
                  <a16:creationId xmlns:a16="http://schemas.microsoft.com/office/drawing/2014/main" id="{0E000E7D-E6D1-311D-778E-BC494FF5A0C6}"/>
                </a:ext>
              </a:extLst>
            </p:cNvPr>
            <p:cNvPicPr>
              <a:picLocks noChangeAspect="1"/>
            </p:cNvPicPr>
            <p:nvPr/>
          </p:nvPicPr>
          <p:blipFill>
            <a:blip r:embed="rId5">
              <a:alphaModFix amt="25000"/>
              <a:extLst>
                <a:ext uri="{28A0092B-C50C-407E-A947-70E740481C1C}">
                  <a14:useLocalDpi xmlns:a14="http://schemas.microsoft.com/office/drawing/2010/main" val="0"/>
                </a:ext>
              </a:extLst>
            </a:blip>
            <a:stretch>
              <a:fillRect/>
            </a:stretch>
          </p:blipFill>
          <p:spPr>
            <a:xfrm>
              <a:off x="4924486" y="1804666"/>
              <a:ext cx="1288102" cy="914400"/>
            </a:xfrm>
            <a:prstGeom prst="rect">
              <a:avLst/>
            </a:prstGeom>
          </p:spPr>
        </p:pic>
        <p:sp>
          <p:nvSpPr>
            <p:cNvPr id="102" name="TextBox 101">
              <a:extLst>
                <a:ext uri="{FF2B5EF4-FFF2-40B4-BE49-F238E27FC236}">
                  <a16:creationId xmlns:a16="http://schemas.microsoft.com/office/drawing/2014/main" id="{D02488DA-ECCE-C535-1EA4-A1155567CD60}"/>
                </a:ext>
              </a:extLst>
            </p:cNvPr>
            <p:cNvSpPr txBox="1"/>
            <p:nvPr/>
          </p:nvSpPr>
          <p:spPr>
            <a:xfrm>
              <a:off x="5009679" y="1521175"/>
              <a:ext cx="1114349" cy="350861"/>
            </a:xfrm>
            <a:prstGeom prst="rect">
              <a:avLst/>
            </a:prstGeom>
            <a:noFill/>
          </p:spPr>
          <p:txBody>
            <a:bodyPr wrap="none" rtlCol="0">
              <a:spAutoFit/>
            </a:bodyPr>
            <a:lstStyle/>
            <a:p>
              <a:r>
                <a:rPr lang="en-US" sz="1200" dirty="0">
                  <a:solidFill>
                    <a:schemeClr val="tx1">
                      <a:lumMod val="75000"/>
                      <a:lumOff val="25000"/>
                    </a:schemeClr>
                  </a:solidFill>
                </a:rPr>
                <a:t>STATOR BOX</a:t>
              </a:r>
            </a:p>
          </p:txBody>
        </p:sp>
      </p:grpSp>
      <p:grpSp>
        <p:nvGrpSpPr>
          <p:cNvPr id="9" name="Group 8">
            <a:extLst>
              <a:ext uri="{FF2B5EF4-FFF2-40B4-BE49-F238E27FC236}">
                <a16:creationId xmlns:a16="http://schemas.microsoft.com/office/drawing/2014/main" id="{0D10E952-F098-E481-4A88-CD50F105D4AA}"/>
              </a:ext>
            </a:extLst>
          </p:cNvPr>
          <p:cNvGrpSpPr/>
          <p:nvPr/>
        </p:nvGrpSpPr>
        <p:grpSpPr>
          <a:xfrm>
            <a:off x="2341813" y="5222602"/>
            <a:ext cx="1118971" cy="959829"/>
            <a:chOff x="6940677" y="1620000"/>
            <a:chExt cx="1314406" cy="1215767"/>
          </a:xfrm>
        </p:grpSpPr>
        <p:pic>
          <p:nvPicPr>
            <p:cNvPr id="99" name="Picture 98" descr="A close-up of a gold panel&#10;&#10;Description automatically generated">
              <a:extLst>
                <a:ext uri="{FF2B5EF4-FFF2-40B4-BE49-F238E27FC236}">
                  <a16:creationId xmlns:a16="http://schemas.microsoft.com/office/drawing/2014/main" id="{78ACF7FB-DD33-9D4E-DC52-ACA84CC0F1FD}"/>
                </a:ext>
              </a:extLst>
            </p:cNvPr>
            <p:cNvPicPr>
              <a:picLocks noChangeAspect="1"/>
            </p:cNvPicPr>
            <p:nvPr/>
          </p:nvPicPr>
          <p:blipFill>
            <a:blip r:embed="rId6">
              <a:alphaModFix amt="25000"/>
              <a:extLst>
                <a:ext uri="{28A0092B-C50C-407E-A947-70E740481C1C}">
                  <a14:useLocalDpi xmlns:a14="http://schemas.microsoft.com/office/drawing/2010/main" val="0"/>
                </a:ext>
              </a:extLst>
            </a:blip>
            <a:stretch>
              <a:fillRect/>
            </a:stretch>
          </p:blipFill>
          <p:spPr>
            <a:xfrm>
              <a:off x="6940677" y="1921367"/>
              <a:ext cx="1314406" cy="914400"/>
            </a:xfrm>
            <a:prstGeom prst="rect">
              <a:avLst/>
            </a:prstGeom>
          </p:spPr>
        </p:pic>
        <p:sp>
          <p:nvSpPr>
            <p:cNvPr id="100" name="TextBox 99">
              <a:extLst>
                <a:ext uri="{FF2B5EF4-FFF2-40B4-BE49-F238E27FC236}">
                  <a16:creationId xmlns:a16="http://schemas.microsoft.com/office/drawing/2014/main" id="{790D2D7B-9E3F-F92D-984D-5E1DFF492DB0}"/>
                </a:ext>
              </a:extLst>
            </p:cNvPr>
            <p:cNvSpPr txBox="1"/>
            <p:nvPr/>
          </p:nvSpPr>
          <p:spPr>
            <a:xfrm>
              <a:off x="6958762" y="1620000"/>
              <a:ext cx="1078946" cy="350861"/>
            </a:xfrm>
            <a:prstGeom prst="rect">
              <a:avLst/>
            </a:prstGeom>
            <a:noFill/>
          </p:spPr>
          <p:txBody>
            <a:bodyPr wrap="none" rtlCol="0">
              <a:spAutoFit/>
            </a:bodyPr>
            <a:lstStyle/>
            <a:p>
              <a:r>
                <a:rPr lang="en-US" sz="1200" dirty="0">
                  <a:solidFill>
                    <a:schemeClr val="tx1">
                      <a:lumMod val="75000"/>
                      <a:lumOff val="25000"/>
                    </a:schemeClr>
                  </a:solidFill>
                </a:rPr>
                <a:t>ROTOR BOX</a:t>
              </a:r>
            </a:p>
          </p:txBody>
        </p:sp>
      </p:grpSp>
      <p:grpSp>
        <p:nvGrpSpPr>
          <p:cNvPr id="11" name="Group 10">
            <a:extLst>
              <a:ext uri="{FF2B5EF4-FFF2-40B4-BE49-F238E27FC236}">
                <a16:creationId xmlns:a16="http://schemas.microsoft.com/office/drawing/2014/main" id="{1A20B17C-8581-CD46-DD23-8E8141BA1EAF}"/>
              </a:ext>
            </a:extLst>
          </p:cNvPr>
          <p:cNvGrpSpPr/>
          <p:nvPr/>
        </p:nvGrpSpPr>
        <p:grpSpPr>
          <a:xfrm>
            <a:off x="570889" y="1331650"/>
            <a:ext cx="1379481" cy="973441"/>
            <a:chOff x="1301301" y="629658"/>
            <a:chExt cx="1620415" cy="1233009"/>
          </a:xfrm>
        </p:grpSpPr>
        <p:pic>
          <p:nvPicPr>
            <p:cNvPr id="97" name="Picture 96" descr="A close-up of a panel&#10;&#10;Description automatically generated">
              <a:extLst>
                <a:ext uri="{FF2B5EF4-FFF2-40B4-BE49-F238E27FC236}">
                  <a16:creationId xmlns:a16="http://schemas.microsoft.com/office/drawing/2014/main" id="{6FB439FC-63C5-3455-1EC9-277B903091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7317" y="948267"/>
              <a:ext cx="1318982" cy="914400"/>
            </a:xfrm>
            <a:prstGeom prst="rect">
              <a:avLst/>
            </a:prstGeom>
          </p:spPr>
        </p:pic>
        <p:sp>
          <p:nvSpPr>
            <p:cNvPr id="98" name="TextBox 97">
              <a:extLst>
                <a:ext uri="{FF2B5EF4-FFF2-40B4-BE49-F238E27FC236}">
                  <a16:creationId xmlns:a16="http://schemas.microsoft.com/office/drawing/2014/main" id="{38930F41-AA38-28B2-D4E0-7976059F0BF6}"/>
                </a:ext>
              </a:extLst>
            </p:cNvPr>
            <p:cNvSpPr txBox="1"/>
            <p:nvPr/>
          </p:nvSpPr>
          <p:spPr>
            <a:xfrm>
              <a:off x="1301301" y="629658"/>
              <a:ext cx="1620415" cy="350861"/>
            </a:xfrm>
            <a:prstGeom prst="rect">
              <a:avLst/>
            </a:prstGeom>
            <a:noFill/>
          </p:spPr>
          <p:txBody>
            <a:bodyPr wrap="none" rtlCol="0">
              <a:spAutoFit/>
            </a:bodyPr>
            <a:lstStyle/>
            <a:p>
              <a:r>
                <a:rPr lang="en-US" sz="1200" dirty="0">
                  <a:solidFill>
                    <a:schemeClr val="bg1"/>
                  </a:solidFill>
                </a:rPr>
                <a:t>DISTRIBUTION BOX</a:t>
              </a:r>
            </a:p>
          </p:txBody>
        </p:sp>
      </p:grpSp>
      <p:grpSp>
        <p:nvGrpSpPr>
          <p:cNvPr id="15" name="Group 14">
            <a:extLst>
              <a:ext uri="{FF2B5EF4-FFF2-40B4-BE49-F238E27FC236}">
                <a16:creationId xmlns:a16="http://schemas.microsoft.com/office/drawing/2014/main" id="{4BE8351B-DE3B-0480-457F-A557709D13F9}"/>
              </a:ext>
            </a:extLst>
          </p:cNvPr>
          <p:cNvGrpSpPr/>
          <p:nvPr/>
        </p:nvGrpSpPr>
        <p:grpSpPr>
          <a:xfrm>
            <a:off x="706281" y="2596574"/>
            <a:ext cx="1149934" cy="968672"/>
            <a:chOff x="1294594" y="2720332"/>
            <a:chExt cx="1350771" cy="1226968"/>
          </a:xfrm>
        </p:grpSpPr>
        <p:pic>
          <p:nvPicPr>
            <p:cNvPr id="89" name="Picture 88" descr="A back of a device with wires and cables&#10;&#10;Description automatically generated">
              <a:extLst>
                <a:ext uri="{FF2B5EF4-FFF2-40B4-BE49-F238E27FC236}">
                  <a16:creationId xmlns:a16="http://schemas.microsoft.com/office/drawing/2014/main" id="{B19AA5D2-9943-7D78-D940-653B4CA07A25}"/>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90" name="TextBox 89">
              <a:extLst>
                <a:ext uri="{FF2B5EF4-FFF2-40B4-BE49-F238E27FC236}">
                  <a16:creationId xmlns:a16="http://schemas.microsoft.com/office/drawing/2014/main" id="{F7225D89-A418-1370-5413-7E224E738397}"/>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bg1"/>
                  </a:solidFill>
                </a:rPr>
                <a:t>DC SUPPLY BOX</a:t>
              </a:r>
            </a:p>
          </p:txBody>
        </p:sp>
      </p:grpSp>
      <p:sp>
        <p:nvSpPr>
          <p:cNvPr id="16" name="Freeform: Shape 15">
            <a:extLst>
              <a:ext uri="{FF2B5EF4-FFF2-40B4-BE49-F238E27FC236}">
                <a16:creationId xmlns:a16="http://schemas.microsoft.com/office/drawing/2014/main" id="{87ABDCDC-97BD-E228-C4F8-2715FFD554B7}"/>
              </a:ext>
            </a:extLst>
          </p:cNvPr>
          <p:cNvSpPr/>
          <p:nvPr/>
        </p:nvSpPr>
        <p:spPr>
          <a:xfrm>
            <a:off x="348803" y="1927851"/>
            <a:ext cx="1085892" cy="2299175"/>
          </a:xfrm>
          <a:custGeom>
            <a:avLst/>
            <a:gdLst>
              <a:gd name="connsiteX0" fmla="*/ 1271707 w 1275549"/>
              <a:gd name="connsiteY0" fmla="*/ 0 h 2912249"/>
              <a:gd name="connsiteX1" fmla="*/ 1275549 w 1275549"/>
              <a:gd name="connsiteY1" fmla="*/ 145996 h 2912249"/>
              <a:gd name="connsiteX2" fmla="*/ 0 w 1275549"/>
              <a:gd name="connsiteY2" fmla="*/ 145996 h 2912249"/>
              <a:gd name="connsiteX3" fmla="*/ 0 w 1275549"/>
              <a:gd name="connsiteY3" fmla="*/ 2912249 h 2912249"/>
              <a:gd name="connsiteX4" fmla="*/ 537882 w 1275549"/>
              <a:gd name="connsiteY4" fmla="*/ 2912249 h 291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549" h="2912249">
                <a:moveTo>
                  <a:pt x="1271707" y="0"/>
                </a:moveTo>
                <a:cubicBezTo>
                  <a:pt x="1272988" y="48665"/>
                  <a:pt x="1274268" y="97331"/>
                  <a:pt x="1275549" y="145996"/>
                </a:cubicBezTo>
                <a:lnTo>
                  <a:pt x="0" y="145996"/>
                </a:lnTo>
                <a:lnTo>
                  <a:pt x="0" y="2912249"/>
                </a:lnTo>
                <a:lnTo>
                  <a:pt x="537882" y="2912249"/>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5506BEA-CF52-F97E-F1F5-D7FB919441C9}"/>
              </a:ext>
            </a:extLst>
          </p:cNvPr>
          <p:cNvSpPr/>
          <p:nvPr/>
        </p:nvSpPr>
        <p:spPr>
          <a:xfrm>
            <a:off x="509070" y="2161408"/>
            <a:ext cx="932166" cy="846267"/>
          </a:xfrm>
          <a:custGeom>
            <a:avLst/>
            <a:gdLst>
              <a:gd name="connsiteX0" fmla="*/ 1087290 w 1094974"/>
              <a:gd name="connsiteY0" fmla="*/ 0 h 1071923"/>
              <a:gd name="connsiteX1" fmla="*/ 1094974 w 1094974"/>
              <a:gd name="connsiteY1" fmla="*/ 276625 h 1071923"/>
              <a:gd name="connsiteX2" fmla="*/ 0 w 1094974"/>
              <a:gd name="connsiteY2" fmla="*/ 276625 h 1071923"/>
              <a:gd name="connsiteX3" fmla="*/ 7684 w 1094974"/>
              <a:gd name="connsiteY3" fmla="*/ 1071923 h 1071923"/>
              <a:gd name="connsiteX4" fmla="*/ 345781 w 1094974"/>
              <a:gd name="connsiteY4" fmla="*/ 1071923 h 107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74" h="1071923">
                <a:moveTo>
                  <a:pt x="1087290" y="0"/>
                </a:moveTo>
                <a:lnTo>
                  <a:pt x="1094974" y="276625"/>
                </a:lnTo>
                <a:lnTo>
                  <a:pt x="0" y="276625"/>
                </a:lnTo>
                <a:cubicBezTo>
                  <a:pt x="2561" y="541724"/>
                  <a:pt x="5123" y="806824"/>
                  <a:pt x="7684" y="1071923"/>
                </a:cubicBezTo>
                <a:lnTo>
                  <a:pt x="345781" y="1071923"/>
                </a:lnTo>
              </a:path>
            </a:pathLst>
          </a:cu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33558B1-62F5-CCF7-B11E-4C6B439B5F53}"/>
              </a:ext>
            </a:extLst>
          </p:cNvPr>
          <p:cNvSpPr/>
          <p:nvPr/>
        </p:nvSpPr>
        <p:spPr>
          <a:xfrm>
            <a:off x="1751958" y="1924817"/>
            <a:ext cx="690131" cy="1079824"/>
          </a:xfrm>
          <a:custGeom>
            <a:avLst/>
            <a:gdLst>
              <a:gd name="connsiteX0" fmla="*/ 0 w 810666"/>
              <a:gd name="connsiteY0" fmla="*/ 0 h 1367758"/>
              <a:gd name="connsiteX1" fmla="*/ 364992 w 810666"/>
              <a:gd name="connsiteY1" fmla="*/ 0 h 1367758"/>
              <a:gd name="connsiteX2" fmla="*/ 384202 w 810666"/>
              <a:gd name="connsiteY2" fmla="*/ 1367758 h 1367758"/>
              <a:gd name="connsiteX3" fmla="*/ 810666 w 810666"/>
              <a:gd name="connsiteY3" fmla="*/ 1367758 h 1367758"/>
            </a:gdLst>
            <a:ahLst/>
            <a:cxnLst>
              <a:cxn ang="0">
                <a:pos x="connsiteX0" y="connsiteY0"/>
              </a:cxn>
              <a:cxn ang="0">
                <a:pos x="connsiteX1" y="connsiteY1"/>
              </a:cxn>
              <a:cxn ang="0">
                <a:pos x="connsiteX2" y="connsiteY2"/>
              </a:cxn>
              <a:cxn ang="0">
                <a:pos x="connsiteX3" y="connsiteY3"/>
              </a:cxn>
            </a:cxnLst>
            <a:rect l="l" t="t" r="r" b="b"/>
            <a:pathLst>
              <a:path w="810666" h="1367758">
                <a:moveTo>
                  <a:pt x="0" y="0"/>
                </a:moveTo>
                <a:lnTo>
                  <a:pt x="364992" y="0"/>
                </a:lnTo>
                <a:lnTo>
                  <a:pt x="384202" y="1367758"/>
                </a:lnTo>
                <a:lnTo>
                  <a:pt x="810666" y="1367758"/>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E19D65-103D-46B9-5455-875505D56858}"/>
              </a:ext>
            </a:extLst>
          </p:cNvPr>
          <p:cNvSpPr/>
          <p:nvPr/>
        </p:nvSpPr>
        <p:spPr>
          <a:xfrm>
            <a:off x="1758500" y="2164441"/>
            <a:ext cx="667234" cy="2074718"/>
          </a:xfrm>
          <a:custGeom>
            <a:avLst/>
            <a:gdLst>
              <a:gd name="connsiteX0" fmla="*/ 0 w 783771"/>
              <a:gd name="connsiteY0" fmla="*/ 0 h 2627940"/>
              <a:gd name="connsiteX1" fmla="*/ 238205 w 783771"/>
              <a:gd name="connsiteY1" fmla="*/ 0 h 2627940"/>
              <a:gd name="connsiteX2" fmla="*/ 265099 w 783771"/>
              <a:gd name="connsiteY2" fmla="*/ 2624098 h 2627940"/>
              <a:gd name="connsiteX3" fmla="*/ 783771 w 783771"/>
              <a:gd name="connsiteY3" fmla="*/ 2627940 h 2627940"/>
            </a:gdLst>
            <a:ahLst/>
            <a:cxnLst>
              <a:cxn ang="0">
                <a:pos x="connsiteX0" y="connsiteY0"/>
              </a:cxn>
              <a:cxn ang="0">
                <a:pos x="connsiteX1" y="connsiteY1"/>
              </a:cxn>
              <a:cxn ang="0">
                <a:pos x="connsiteX2" y="connsiteY2"/>
              </a:cxn>
              <a:cxn ang="0">
                <a:pos x="connsiteX3" y="connsiteY3"/>
              </a:cxn>
            </a:cxnLst>
            <a:rect l="l" t="t" r="r" b="b"/>
            <a:pathLst>
              <a:path w="783771" h="2627940">
                <a:moveTo>
                  <a:pt x="0" y="0"/>
                </a:moveTo>
                <a:lnTo>
                  <a:pt x="238205" y="0"/>
                </a:lnTo>
                <a:lnTo>
                  <a:pt x="265099" y="2624098"/>
                </a:lnTo>
                <a:lnTo>
                  <a:pt x="783771" y="262794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2581-CC0B-F8AF-7D0D-0073A5A8CD93}"/>
              </a:ext>
            </a:extLst>
          </p:cNvPr>
          <p:cNvSpPr/>
          <p:nvPr/>
        </p:nvSpPr>
        <p:spPr>
          <a:xfrm>
            <a:off x="1657106" y="1742825"/>
            <a:ext cx="791524" cy="3821848"/>
          </a:xfrm>
          <a:custGeom>
            <a:avLst/>
            <a:gdLst>
              <a:gd name="connsiteX0" fmla="*/ 929769 w 929769"/>
              <a:gd name="connsiteY0" fmla="*/ 4840941 h 4840941"/>
              <a:gd name="connsiteX1" fmla="*/ 718458 w 929769"/>
              <a:gd name="connsiteY1" fmla="*/ 4837099 h 4840941"/>
              <a:gd name="connsiteX2" fmla="*/ 660827 w 929769"/>
              <a:gd name="connsiteY2" fmla="*/ 3842 h 4840941"/>
              <a:gd name="connsiteX3" fmla="*/ 0 w 929769"/>
              <a:gd name="connsiteY3" fmla="*/ 0 h 4840941"/>
            </a:gdLst>
            <a:ahLst/>
            <a:cxnLst>
              <a:cxn ang="0">
                <a:pos x="connsiteX0" y="connsiteY0"/>
              </a:cxn>
              <a:cxn ang="0">
                <a:pos x="connsiteX1" y="connsiteY1"/>
              </a:cxn>
              <a:cxn ang="0">
                <a:pos x="connsiteX2" y="connsiteY2"/>
              </a:cxn>
              <a:cxn ang="0">
                <a:pos x="connsiteX3" y="connsiteY3"/>
              </a:cxn>
            </a:cxnLst>
            <a:rect l="l" t="t" r="r" b="b"/>
            <a:pathLst>
              <a:path w="929769" h="4840941">
                <a:moveTo>
                  <a:pt x="929769" y="4840941"/>
                </a:moveTo>
                <a:lnTo>
                  <a:pt x="718458" y="4837099"/>
                </a:lnTo>
                <a:lnTo>
                  <a:pt x="660827" y="3842"/>
                </a:lnTo>
                <a:lnTo>
                  <a:pt x="0" y="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80899C4-86BD-D0D2-9F52-C5CA52818259}"/>
              </a:ext>
            </a:extLst>
          </p:cNvPr>
          <p:cNvSpPr/>
          <p:nvPr/>
        </p:nvSpPr>
        <p:spPr>
          <a:xfrm>
            <a:off x="2906535" y="5552539"/>
            <a:ext cx="1123625" cy="1054542"/>
          </a:xfrm>
          <a:custGeom>
            <a:avLst/>
            <a:gdLst>
              <a:gd name="connsiteX0" fmla="*/ 0 w 315045"/>
              <a:gd name="connsiteY0" fmla="*/ 0 h 1141079"/>
              <a:gd name="connsiteX1" fmla="*/ 15368 w 315045"/>
              <a:gd name="connsiteY1" fmla="*/ 1141079 h 1141079"/>
              <a:gd name="connsiteX2" fmla="*/ 315045 w 315045"/>
              <a:gd name="connsiteY2" fmla="*/ 1141079 h 1141079"/>
            </a:gdLst>
            <a:ahLst/>
            <a:cxnLst>
              <a:cxn ang="0">
                <a:pos x="connsiteX0" y="connsiteY0"/>
              </a:cxn>
              <a:cxn ang="0">
                <a:pos x="connsiteX1" y="connsiteY1"/>
              </a:cxn>
              <a:cxn ang="0">
                <a:pos x="connsiteX2" y="connsiteY2"/>
              </a:cxn>
            </a:cxnLst>
            <a:rect l="l" t="t" r="r" b="b"/>
            <a:pathLst>
              <a:path w="315045" h="1141079">
                <a:moveTo>
                  <a:pt x="0" y="0"/>
                </a:moveTo>
                <a:lnTo>
                  <a:pt x="15368" y="1141079"/>
                </a:lnTo>
                <a:lnTo>
                  <a:pt x="315045" y="1141079"/>
                </a:lnTo>
              </a:path>
            </a:pathLst>
          </a:custGeom>
          <a:noFill/>
          <a:ln w="28575">
            <a:solidFill>
              <a:schemeClr val="accent2">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01E7FF8-80F9-5BC6-9A64-37474552DB34}"/>
              </a:ext>
            </a:extLst>
          </p:cNvPr>
          <p:cNvSpPr/>
          <p:nvPr/>
        </p:nvSpPr>
        <p:spPr>
          <a:xfrm>
            <a:off x="2821496" y="5561639"/>
            <a:ext cx="1159206" cy="1122625"/>
          </a:xfrm>
          <a:custGeom>
            <a:avLst/>
            <a:gdLst>
              <a:gd name="connsiteX0" fmla="*/ 0 w 461042"/>
              <a:gd name="connsiteY0" fmla="*/ 0 h 1183341"/>
              <a:gd name="connsiteX1" fmla="*/ 15369 w 461042"/>
              <a:gd name="connsiteY1" fmla="*/ 1183341 h 1183341"/>
              <a:gd name="connsiteX2" fmla="*/ 461042 w 461042"/>
              <a:gd name="connsiteY2" fmla="*/ 1183341 h 1183341"/>
            </a:gdLst>
            <a:ahLst/>
            <a:cxnLst>
              <a:cxn ang="0">
                <a:pos x="connsiteX0" y="connsiteY0"/>
              </a:cxn>
              <a:cxn ang="0">
                <a:pos x="connsiteX1" y="connsiteY1"/>
              </a:cxn>
              <a:cxn ang="0">
                <a:pos x="connsiteX2" y="connsiteY2"/>
              </a:cxn>
            </a:cxnLst>
            <a:rect l="l" t="t" r="r" b="b"/>
            <a:pathLst>
              <a:path w="461042" h="1183341">
                <a:moveTo>
                  <a:pt x="0" y="0"/>
                </a:moveTo>
                <a:lnTo>
                  <a:pt x="15369" y="1183341"/>
                </a:lnTo>
                <a:lnTo>
                  <a:pt x="461042" y="1183341"/>
                </a:lnTo>
              </a:path>
            </a:pathLst>
          </a:custGeom>
          <a:noFill/>
          <a:ln w="28575">
            <a:solidFill>
              <a:schemeClr val="accent2">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ECD31B9F-1853-E089-DA17-2B64863A0740}"/>
              </a:ext>
            </a:extLst>
          </p:cNvPr>
          <p:cNvSpPr/>
          <p:nvPr/>
        </p:nvSpPr>
        <p:spPr>
          <a:xfrm>
            <a:off x="6643388" y="1927851"/>
            <a:ext cx="1085892" cy="2299175"/>
          </a:xfrm>
          <a:custGeom>
            <a:avLst/>
            <a:gdLst>
              <a:gd name="connsiteX0" fmla="*/ 1271707 w 1275549"/>
              <a:gd name="connsiteY0" fmla="*/ 0 h 2912249"/>
              <a:gd name="connsiteX1" fmla="*/ 1275549 w 1275549"/>
              <a:gd name="connsiteY1" fmla="*/ 145996 h 2912249"/>
              <a:gd name="connsiteX2" fmla="*/ 0 w 1275549"/>
              <a:gd name="connsiteY2" fmla="*/ 145996 h 2912249"/>
              <a:gd name="connsiteX3" fmla="*/ 0 w 1275549"/>
              <a:gd name="connsiteY3" fmla="*/ 2912249 h 2912249"/>
              <a:gd name="connsiteX4" fmla="*/ 537882 w 1275549"/>
              <a:gd name="connsiteY4" fmla="*/ 2912249 h 291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549" h="2912249">
                <a:moveTo>
                  <a:pt x="1271707" y="0"/>
                </a:moveTo>
                <a:cubicBezTo>
                  <a:pt x="1272988" y="48665"/>
                  <a:pt x="1274268" y="97331"/>
                  <a:pt x="1275549" y="145996"/>
                </a:cubicBezTo>
                <a:lnTo>
                  <a:pt x="0" y="145996"/>
                </a:lnTo>
                <a:lnTo>
                  <a:pt x="0" y="2912249"/>
                </a:lnTo>
                <a:lnTo>
                  <a:pt x="537882" y="2912249"/>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F0E2F882-A1A5-230D-0563-9B81F96395BE}"/>
              </a:ext>
            </a:extLst>
          </p:cNvPr>
          <p:cNvSpPr/>
          <p:nvPr/>
        </p:nvSpPr>
        <p:spPr>
          <a:xfrm>
            <a:off x="6803655" y="2161408"/>
            <a:ext cx="932166" cy="846267"/>
          </a:xfrm>
          <a:custGeom>
            <a:avLst/>
            <a:gdLst>
              <a:gd name="connsiteX0" fmla="*/ 1087290 w 1094974"/>
              <a:gd name="connsiteY0" fmla="*/ 0 h 1071923"/>
              <a:gd name="connsiteX1" fmla="*/ 1094974 w 1094974"/>
              <a:gd name="connsiteY1" fmla="*/ 276625 h 1071923"/>
              <a:gd name="connsiteX2" fmla="*/ 0 w 1094974"/>
              <a:gd name="connsiteY2" fmla="*/ 276625 h 1071923"/>
              <a:gd name="connsiteX3" fmla="*/ 7684 w 1094974"/>
              <a:gd name="connsiteY3" fmla="*/ 1071923 h 1071923"/>
              <a:gd name="connsiteX4" fmla="*/ 345781 w 1094974"/>
              <a:gd name="connsiteY4" fmla="*/ 1071923 h 107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74" h="1071923">
                <a:moveTo>
                  <a:pt x="1087290" y="0"/>
                </a:moveTo>
                <a:lnTo>
                  <a:pt x="1094974" y="276625"/>
                </a:lnTo>
                <a:lnTo>
                  <a:pt x="0" y="276625"/>
                </a:lnTo>
                <a:cubicBezTo>
                  <a:pt x="2561" y="541724"/>
                  <a:pt x="5123" y="806824"/>
                  <a:pt x="7684" y="1071923"/>
                </a:cubicBezTo>
                <a:lnTo>
                  <a:pt x="345781" y="1071923"/>
                </a:lnTo>
              </a:path>
            </a:pathLst>
          </a:cu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BBE6D6B3-6C95-3C5E-6540-047C32DB6825}"/>
              </a:ext>
            </a:extLst>
          </p:cNvPr>
          <p:cNvSpPr/>
          <p:nvPr/>
        </p:nvSpPr>
        <p:spPr>
          <a:xfrm>
            <a:off x="8046543" y="1924817"/>
            <a:ext cx="690131" cy="1079824"/>
          </a:xfrm>
          <a:custGeom>
            <a:avLst/>
            <a:gdLst>
              <a:gd name="connsiteX0" fmla="*/ 0 w 810666"/>
              <a:gd name="connsiteY0" fmla="*/ 0 h 1367758"/>
              <a:gd name="connsiteX1" fmla="*/ 364992 w 810666"/>
              <a:gd name="connsiteY1" fmla="*/ 0 h 1367758"/>
              <a:gd name="connsiteX2" fmla="*/ 384202 w 810666"/>
              <a:gd name="connsiteY2" fmla="*/ 1367758 h 1367758"/>
              <a:gd name="connsiteX3" fmla="*/ 810666 w 810666"/>
              <a:gd name="connsiteY3" fmla="*/ 1367758 h 1367758"/>
            </a:gdLst>
            <a:ahLst/>
            <a:cxnLst>
              <a:cxn ang="0">
                <a:pos x="connsiteX0" y="connsiteY0"/>
              </a:cxn>
              <a:cxn ang="0">
                <a:pos x="connsiteX1" y="connsiteY1"/>
              </a:cxn>
              <a:cxn ang="0">
                <a:pos x="connsiteX2" y="connsiteY2"/>
              </a:cxn>
              <a:cxn ang="0">
                <a:pos x="connsiteX3" y="connsiteY3"/>
              </a:cxn>
            </a:cxnLst>
            <a:rect l="l" t="t" r="r" b="b"/>
            <a:pathLst>
              <a:path w="810666" h="1367758">
                <a:moveTo>
                  <a:pt x="0" y="0"/>
                </a:moveTo>
                <a:lnTo>
                  <a:pt x="364992" y="0"/>
                </a:lnTo>
                <a:lnTo>
                  <a:pt x="384202" y="1367758"/>
                </a:lnTo>
                <a:lnTo>
                  <a:pt x="810666" y="1367758"/>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BF740042-E609-0016-006A-05D5C9E24168}"/>
              </a:ext>
            </a:extLst>
          </p:cNvPr>
          <p:cNvSpPr/>
          <p:nvPr/>
        </p:nvSpPr>
        <p:spPr>
          <a:xfrm>
            <a:off x="8053085" y="2164441"/>
            <a:ext cx="667234" cy="2074718"/>
          </a:xfrm>
          <a:custGeom>
            <a:avLst/>
            <a:gdLst>
              <a:gd name="connsiteX0" fmla="*/ 0 w 783771"/>
              <a:gd name="connsiteY0" fmla="*/ 0 h 2627940"/>
              <a:gd name="connsiteX1" fmla="*/ 238205 w 783771"/>
              <a:gd name="connsiteY1" fmla="*/ 0 h 2627940"/>
              <a:gd name="connsiteX2" fmla="*/ 265099 w 783771"/>
              <a:gd name="connsiteY2" fmla="*/ 2624098 h 2627940"/>
              <a:gd name="connsiteX3" fmla="*/ 783771 w 783771"/>
              <a:gd name="connsiteY3" fmla="*/ 2627940 h 2627940"/>
            </a:gdLst>
            <a:ahLst/>
            <a:cxnLst>
              <a:cxn ang="0">
                <a:pos x="connsiteX0" y="connsiteY0"/>
              </a:cxn>
              <a:cxn ang="0">
                <a:pos x="connsiteX1" y="connsiteY1"/>
              </a:cxn>
              <a:cxn ang="0">
                <a:pos x="connsiteX2" y="connsiteY2"/>
              </a:cxn>
              <a:cxn ang="0">
                <a:pos x="connsiteX3" y="connsiteY3"/>
              </a:cxn>
            </a:cxnLst>
            <a:rect l="l" t="t" r="r" b="b"/>
            <a:pathLst>
              <a:path w="783771" h="2627940">
                <a:moveTo>
                  <a:pt x="0" y="0"/>
                </a:moveTo>
                <a:lnTo>
                  <a:pt x="238205" y="0"/>
                </a:lnTo>
                <a:lnTo>
                  <a:pt x="265099" y="2624098"/>
                </a:lnTo>
                <a:lnTo>
                  <a:pt x="783771" y="262794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E0842E2F-436E-19B3-5F4A-E1DD55E10004}"/>
              </a:ext>
            </a:extLst>
          </p:cNvPr>
          <p:cNvSpPr/>
          <p:nvPr/>
        </p:nvSpPr>
        <p:spPr>
          <a:xfrm>
            <a:off x="6633974" y="1733725"/>
            <a:ext cx="1812000" cy="3821848"/>
          </a:xfrm>
          <a:custGeom>
            <a:avLst/>
            <a:gdLst>
              <a:gd name="connsiteX0" fmla="*/ 1552175 w 2128477"/>
              <a:gd name="connsiteY0" fmla="*/ 0 h 4840941"/>
              <a:gd name="connsiteX1" fmla="*/ 2128477 w 2128477"/>
              <a:gd name="connsiteY1" fmla="*/ 0 h 4840941"/>
              <a:gd name="connsiteX2" fmla="*/ 2124635 w 2128477"/>
              <a:gd name="connsiteY2" fmla="*/ 4187798 h 4840941"/>
              <a:gd name="connsiteX3" fmla="*/ 0 w 2128477"/>
              <a:gd name="connsiteY3" fmla="*/ 4183956 h 4840941"/>
              <a:gd name="connsiteX4" fmla="*/ 3842 w 2128477"/>
              <a:gd name="connsiteY4" fmla="*/ 4837099 h 4840941"/>
              <a:gd name="connsiteX5" fmla="*/ 560934 w 2128477"/>
              <a:gd name="connsiteY5" fmla="*/ 4840941 h 484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8477" h="4840941">
                <a:moveTo>
                  <a:pt x="1552175" y="0"/>
                </a:moveTo>
                <a:lnTo>
                  <a:pt x="2128477" y="0"/>
                </a:lnTo>
                <a:cubicBezTo>
                  <a:pt x="2127196" y="1395933"/>
                  <a:pt x="2125916" y="2791865"/>
                  <a:pt x="2124635" y="4187798"/>
                </a:cubicBezTo>
                <a:lnTo>
                  <a:pt x="0" y="4183956"/>
                </a:lnTo>
                <a:cubicBezTo>
                  <a:pt x="1281" y="4401670"/>
                  <a:pt x="2561" y="4619385"/>
                  <a:pt x="3842" y="4837099"/>
                </a:cubicBezTo>
                <a:lnTo>
                  <a:pt x="560934" y="4840941"/>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481EEF93-B212-4C5C-A094-DFE093B7EA2F}"/>
              </a:ext>
            </a:extLst>
          </p:cNvPr>
          <p:cNvSpPr/>
          <p:nvPr/>
        </p:nvSpPr>
        <p:spPr>
          <a:xfrm>
            <a:off x="1604774" y="3459622"/>
            <a:ext cx="1138224" cy="151661"/>
          </a:xfrm>
          <a:custGeom>
            <a:avLst/>
            <a:gdLst>
              <a:gd name="connsiteX0" fmla="*/ 0 w 1337022"/>
              <a:gd name="connsiteY0" fmla="*/ 7684 h 192101"/>
              <a:gd name="connsiteX1" fmla="*/ 3842 w 1337022"/>
              <a:gd name="connsiteY1" fmla="*/ 192101 h 192101"/>
              <a:gd name="connsiteX2" fmla="*/ 1333180 w 1337022"/>
              <a:gd name="connsiteY2" fmla="*/ 192101 h 192101"/>
              <a:gd name="connsiteX3" fmla="*/ 1337022 w 1337022"/>
              <a:gd name="connsiteY3" fmla="*/ 0 h 192101"/>
            </a:gdLst>
            <a:ahLst/>
            <a:cxnLst>
              <a:cxn ang="0">
                <a:pos x="connsiteX0" y="connsiteY0"/>
              </a:cxn>
              <a:cxn ang="0">
                <a:pos x="connsiteX1" y="connsiteY1"/>
              </a:cxn>
              <a:cxn ang="0">
                <a:pos x="connsiteX2" y="connsiteY2"/>
              </a:cxn>
              <a:cxn ang="0">
                <a:pos x="connsiteX3" y="connsiteY3"/>
              </a:cxn>
            </a:cxnLst>
            <a:rect l="l" t="t" r="r" b="b"/>
            <a:pathLst>
              <a:path w="1337022" h="192101">
                <a:moveTo>
                  <a:pt x="0" y="7684"/>
                </a:moveTo>
                <a:cubicBezTo>
                  <a:pt x="1281" y="69156"/>
                  <a:pt x="2561" y="130629"/>
                  <a:pt x="3842" y="192101"/>
                </a:cubicBezTo>
                <a:lnTo>
                  <a:pt x="1333180" y="192101"/>
                </a:lnTo>
                <a:cubicBezTo>
                  <a:pt x="1334461" y="128067"/>
                  <a:pt x="1335741" y="64034"/>
                  <a:pt x="1337022"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B8CE0FA2-579E-84C4-DB36-53F3522DA36F}"/>
              </a:ext>
            </a:extLst>
          </p:cNvPr>
          <p:cNvSpPr/>
          <p:nvPr/>
        </p:nvSpPr>
        <p:spPr>
          <a:xfrm>
            <a:off x="1401987" y="3465689"/>
            <a:ext cx="1148037" cy="191092"/>
          </a:xfrm>
          <a:custGeom>
            <a:avLst/>
            <a:gdLst>
              <a:gd name="connsiteX0" fmla="*/ 0 w 1348548"/>
              <a:gd name="connsiteY0" fmla="*/ 3842 h 242047"/>
              <a:gd name="connsiteX1" fmla="*/ 7684 w 1348548"/>
              <a:gd name="connsiteY1" fmla="*/ 238205 h 242047"/>
              <a:gd name="connsiteX2" fmla="*/ 1348548 w 1348548"/>
              <a:gd name="connsiteY2" fmla="*/ 242047 h 242047"/>
              <a:gd name="connsiteX3" fmla="*/ 1344706 w 1348548"/>
              <a:gd name="connsiteY3" fmla="*/ 0 h 242047"/>
            </a:gdLst>
            <a:ahLst/>
            <a:cxnLst>
              <a:cxn ang="0">
                <a:pos x="connsiteX0" y="connsiteY0"/>
              </a:cxn>
              <a:cxn ang="0">
                <a:pos x="connsiteX1" y="connsiteY1"/>
              </a:cxn>
              <a:cxn ang="0">
                <a:pos x="connsiteX2" y="connsiteY2"/>
              </a:cxn>
              <a:cxn ang="0">
                <a:pos x="connsiteX3" y="connsiteY3"/>
              </a:cxn>
            </a:cxnLst>
            <a:rect l="l" t="t" r="r" b="b"/>
            <a:pathLst>
              <a:path w="1348548" h="242047">
                <a:moveTo>
                  <a:pt x="0" y="3842"/>
                </a:moveTo>
                <a:lnTo>
                  <a:pt x="7684" y="238205"/>
                </a:lnTo>
                <a:lnTo>
                  <a:pt x="1348548" y="242047"/>
                </a:lnTo>
                <a:cubicBezTo>
                  <a:pt x="1347267" y="161365"/>
                  <a:pt x="1345987" y="80682"/>
                  <a:pt x="1344706" y="0"/>
                </a:cubicBez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10DF56B8-7958-34B2-66A2-A4FD625BA5E6}"/>
              </a:ext>
            </a:extLst>
          </p:cNvPr>
          <p:cNvSpPr/>
          <p:nvPr/>
        </p:nvSpPr>
        <p:spPr>
          <a:xfrm>
            <a:off x="617005" y="3450523"/>
            <a:ext cx="2773603" cy="1210252"/>
          </a:xfrm>
          <a:custGeom>
            <a:avLst/>
            <a:gdLst>
              <a:gd name="connsiteX0" fmla="*/ 230521 w 3258030"/>
              <a:gd name="connsiteY0" fmla="*/ 1532965 h 1532965"/>
              <a:gd name="connsiteX1" fmla="*/ 0 w 3258030"/>
              <a:gd name="connsiteY1" fmla="*/ 1529123 h 1532965"/>
              <a:gd name="connsiteX2" fmla="*/ 0 w 3258030"/>
              <a:gd name="connsiteY2" fmla="*/ 522515 h 1532965"/>
              <a:gd name="connsiteX3" fmla="*/ 3258030 w 3258030"/>
              <a:gd name="connsiteY3" fmla="*/ 522515 h 1532965"/>
              <a:gd name="connsiteX4" fmla="*/ 3223452 w 3258030"/>
              <a:gd name="connsiteY4" fmla="*/ 0 h 153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30" h="1532965">
                <a:moveTo>
                  <a:pt x="230521" y="1532965"/>
                </a:moveTo>
                <a:lnTo>
                  <a:pt x="0" y="1529123"/>
                </a:lnTo>
                <a:lnTo>
                  <a:pt x="0" y="522515"/>
                </a:lnTo>
                <a:lnTo>
                  <a:pt x="3258030" y="522515"/>
                </a:lnTo>
                <a:lnTo>
                  <a:pt x="3223452"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FCD8E73D-CB2E-0B27-931B-FDFCB107C80C}"/>
              </a:ext>
            </a:extLst>
          </p:cNvPr>
          <p:cNvSpPr/>
          <p:nvPr/>
        </p:nvSpPr>
        <p:spPr>
          <a:xfrm>
            <a:off x="1722522" y="3447490"/>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9949A87E-7414-5F86-1864-A6184E5A804F}"/>
              </a:ext>
            </a:extLst>
          </p:cNvPr>
          <p:cNvSpPr/>
          <p:nvPr/>
        </p:nvSpPr>
        <p:spPr>
          <a:xfrm>
            <a:off x="567944" y="3471755"/>
            <a:ext cx="2688564" cy="1377079"/>
          </a:xfrm>
          <a:custGeom>
            <a:avLst/>
            <a:gdLst>
              <a:gd name="connsiteX0" fmla="*/ 641617 w 3158138"/>
              <a:gd name="connsiteY0" fmla="*/ 1517597 h 1744276"/>
              <a:gd name="connsiteX1" fmla="*/ 637775 w 3158138"/>
              <a:gd name="connsiteY1" fmla="*/ 1740434 h 1744276"/>
              <a:gd name="connsiteX2" fmla="*/ 7684 w 3158138"/>
              <a:gd name="connsiteY2" fmla="*/ 1744276 h 1744276"/>
              <a:gd name="connsiteX3" fmla="*/ 0 w 3158138"/>
              <a:gd name="connsiteY3" fmla="*/ 430306 h 1744276"/>
              <a:gd name="connsiteX4" fmla="*/ 3158138 w 3158138"/>
              <a:gd name="connsiteY4" fmla="*/ 434148 h 1744276"/>
              <a:gd name="connsiteX5" fmla="*/ 3135086 w 3158138"/>
              <a:gd name="connsiteY5" fmla="*/ 0 h 174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8138" h="1744276">
                <a:moveTo>
                  <a:pt x="641617" y="1517597"/>
                </a:moveTo>
                <a:cubicBezTo>
                  <a:pt x="640336" y="1591876"/>
                  <a:pt x="639056" y="1666155"/>
                  <a:pt x="637775" y="1740434"/>
                </a:cubicBezTo>
                <a:lnTo>
                  <a:pt x="7684" y="1744276"/>
                </a:lnTo>
                <a:cubicBezTo>
                  <a:pt x="5123" y="1306286"/>
                  <a:pt x="2561" y="868296"/>
                  <a:pt x="0" y="430306"/>
                </a:cubicBezTo>
                <a:lnTo>
                  <a:pt x="3158138" y="434148"/>
                </a:lnTo>
                <a:lnTo>
                  <a:pt x="3135086"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C92A8C08-2E0A-2E9F-227E-4D8294118CC6}"/>
              </a:ext>
            </a:extLst>
          </p:cNvPr>
          <p:cNvSpPr/>
          <p:nvPr/>
        </p:nvSpPr>
        <p:spPr>
          <a:xfrm>
            <a:off x="509070" y="3468722"/>
            <a:ext cx="2521755" cy="1458975"/>
          </a:xfrm>
          <a:custGeom>
            <a:avLst/>
            <a:gdLst>
              <a:gd name="connsiteX0" fmla="*/ 480252 w 2962195"/>
              <a:gd name="connsiteY0" fmla="*/ 1529123 h 1848010"/>
              <a:gd name="connsiteX1" fmla="*/ 476410 w 2962195"/>
              <a:gd name="connsiteY1" fmla="*/ 1848010 h 1848010"/>
              <a:gd name="connsiteX2" fmla="*/ 15368 w 2962195"/>
              <a:gd name="connsiteY2" fmla="*/ 1844168 h 1848010"/>
              <a:gd name="connsiteX3" fmla="*/ 0 w 2962195"/>
              <a:gd name="connsiteY3" fmla="*/ 368834 h 1848010"/>
              <a:gd name="connsiteX4" fmla="*/ 2950668 w 2962195"/>
              <a:gd name="connsiteY4" fmla="*/ 368834 h 1848010"/>
              <a:gd name="connsiteX5" fmla="*/ 2962195 w 2962195"/>
              <a:gd name="connsiteY5" fmla="*/ 0 h 18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195" h="1848010">
                <a:moveTo>
                  <a:pt x="480252" y="1529123"/>
                </a:moveTo>
                <a:cubicBezTo>
                  <a:pt x="478971" y="1635419"/>
                  <a:pt x="477691" y="1741714"/>
                  <a:pt x="476410" y="1848010"/>
                </a:cubicBezTo>
                <a:lnTo>
                  <a:pt x="15368" y="1844168"/>
                </a:lnTo>
                <a:lnTo>
                  <a:pt x="0" y="368834"/>
                </a:lnTo>
                <a:lnTo>
                  <a:pt x="2950668" y="368834"/>
                </a:lnTo>
                <a:lnTo>
                  <a:pt x="2962195"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F9EED5A5-53B8-5731-119C-D62AE2109B50}"/>
              </a:ext>
            </a:extLst>
          </p:cNvPr>
          <p:cNvSpPr/>
          <p:nvPr/>
        </p:nvSpPr>
        <p:spPr>
          <a:xfrm>
            <a:off x="2164074" y="4669875"/>
            <a:ext cx="1203639" cy="1082857"/>
          </a:xfrm>
          <a:custGeom>
            <a:avLst/>
            <a:gdLst>
              <a:gd name="connsiteX0" fmla="*/ 376518 w 1413862"/>
              <a:gd name="connsiteY0" fmla="*/ 1363916 h 1371600"/>
              <a:gd name="connsiteX1" fmla="*/ 3842 w 1413862"/>
              <a:gd name="connsiteY1" fmla="*/ 1371600 h 1371600"/>
              <a:gd name="connsiteX2" fmla="*/ 0 w 1413862"/>
              <a:gd name="connsiteY2" fmla="*/ 733825 h 1371600"/>
              <a:gd name="connsiteX3" fmla="*/ 1413862 w 1413862"/>
              <a:gd name="connsiteY3" fmla="*/ 733825 h 1371600"/>
              <a:gd name="connsiteX4" fmla="*/ 1398494 w 1413862"/>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862" h="1371600">
                <a:moveTo>
                  <a:pt x="376518" y="1363916"/>
                </a:moveTo>
                <a:lnTo>
                  <a:pt x="3842" y="1371600"/>
                </a:lnTo>
                <a:cubicBezTo>
                  <a:pt x="2561" y="1159008"/>
                  <a:pt x="1281" y="946417"/>
                  <a:pt x="0" y="733825"/>
                </a:cubicBezTo>
                <a:lnTo>
                  <a:pt x="1413862" y="733825"/>
                </a:lnTo>
                <a:lnTo>
                  <a:pt x="1398494"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3B4E3EF0-5D95-71C5-EB4C-C6866DAD0079}"/>
              </a:ext>
            </a:extLst>
          </p:cNvPr>
          <p:cNvSpPr/>
          <p:nvPr/>
        </p:nvSpPr>
        <p:spPr>
          <a:xfrm>
            <a:off x="1604774" y="4678974"/>
            <a:ext cx="1138224" cy="178960"/>
          </a:xfrm>
          <a:custGeom>
            <a:avLst/>
            <a:gdLst>
              <a:gd name="connsiteX0" fmla="*/ 3842 w 1337022"/>
              <a:gd name="connsiteY0" fmla="*/ 0 h 226679"/>
              <a:gd name="connsiteX1" fmla="*/ 0 w 1337022"/>
              <a:gd name="connsiteY1" fmla="*/ 226679 h 226679"/>
              <a:gd name="connsiteX2" fmla="*/ 1329338 w 1337022"/>
              <a:gd name="connsiteY2" fmla="*/ 226679 h 226679"/>
              <a:gd name="connsiteX3" fmla="*/ 1337022 w 1337022"/>
              <a:gd name="connsiteY3" fmla="*/ 3842 h 226679"/>
            </a:gdLst>
            <a:ahLst/>
            <a:cxnLst>
              <a:cxn ang="0">
                <a:pos x="connsiteX0" y="connsiteY0"/>
              </a:cxn>
              <a:cxn ang="0">
                <a:pos x="connsiteX1" y="connsiteY1"/>
              </a:cxn>
              <a:cxn ang="0">
                <a:pos x="connsiteX2" y="connsiteY2"/>
              </a:cxn>
              <a:cxn ang="0">
                <a:pos x="connsiteX3" y="connsiteY3"/>
              </a:cxn>
            </a:cxnLst>
            <a:rect l="l" t="t" r="r" b="b"/>
            <a:pathLst>
              <a:path w="1337022" h="226679">
                <a:moveTo>
                  <a:pt x="3842" y="0"/>
                </a:moveTo>
                <a:cubicBezTo>
                  <a:pt x="2561" y="75560"/>
                  <a:pt x="1281" y="151119"/>
                  <a:pt x="0" y="226679"/>
                </a:cubicBezTo>
                <a:lnTo>
                  <a:pt x="1329338" y="226679"/>
                </a:lnTo>
                <a:lnTo>
                  <a:pt x="1337022" y="384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02F9F5A5-709F-DCD9-E6BF-902B60406904}"/>
              </a:ext>
            </a:extLst>
          </p:cNvPr>
          <p:cNvSpPr/>
          <p:nvPr/>
        </p:nvSpPr>
        <p:spPr>
          <a:xfrm>
            <a:off x="1395446" y="4672908"/>
            <a:ext cx="1157849" cy="260856"/>
          </a:xfrm>
          <a:custGeom>
            <a:avLst/>
            <a:gdLst>
              <a:gd name="connsiteX0" fmla="*/ 0 w 1360074"/>
              <a:gd name="connsiteY0" fmla="*/ 0 h 330413"/>
              <a:gd name="connsiteX1" fmla="*/ 11526 w 1360074"/>
              <a:gd name="connsiteY1" fmla="*/ 330413 h 330413"/>
              <a:gd name="connsiteX2" fmla="*/ 1360074 w 1360074"/>
              <a:gd name="connsiteY2" fmla="*/ 330413 h 330413"/>
              <a:gd name="connsiteX3" fmla="*/ 1352390 w 1360074"/>
              <a:gd name="connsiteY3" fmla="*/ 19210 h 330413"/>
            </a:gdLst>
            <a:ahLst/>
            <a:cxnLst>
              <a:cxn ang="0">
                <a:pos x="connsiteX0" y="connsiteY0"/>
              </a:cxn>
              <a:cxn ang="0">
                <a:pos x="connsiteX1" y="connsiteY1"/>
              </a:cxn>
              <a:cxn ang="0">
                <a:pos x="connsiteX2" y="connsiteY2"/>
              </a:cxn>
              <a:cxn ang="0">
                <a:pos x="connsiteX3" y="connsiteY3"/>
              </a:cxn>
            </a:cxnLst>
            <a:rect l="l" t="t" r="r" b="b"/>
            <a:pathLst>
              <a:path w="1360074" h="330413">
                <a:moveTo>
                  <a:pt x="0" y="0"/>
                </a:moveTo>
                <a:lnTo>
                  <a:pt x="11526" y="330413"/>
                </a:lnTo>
                <a:lnTo>
                  <a:pt x="1360074" y="330413"/>
                </a:lnTo>
                <a:lnTo>
                  <a:pt x="1352390" y="1921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185556C8-99E5-B26E-FBF3-7D092525E3FC}"/>
              </a:ext>
            </a:extLst>
          </p:cNvPr>
          <p:cNvSpPr/>
          <p:nvPr/>
        </p:nvSpPr>
        <p:spPr>
          <a:xfrm>
            <a:off x="1722522" y="4666841"/>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4A537843-BD99-F2FD-155E-F1A5C42EA564}"/>
              </a:ext>
            </a:extLst>
          </p:cNvPr>
          <p:cNvSpPr/>
          <p:nvPr/>
        </p:nvSpPr>
        <p:spPr>
          <a:xfrm>
            <a:off x="2108471" y="4694140"/>
            <a:ext cx="1125141" cy="1192053"/>
          </a:xfrm>
          <a:custGeom>
            <a:avLst/>
            <a:gdLst>
              <a:gd name="connsiteX0" fmla="*/ 391886 w 1321654"/>
              <a:gd name="connsiteY0" fmla="*/ 1509913 h 1509913"/>
              <a:gd name="connsiteX1" fmla="*/ 0 w 1321654"/>
              <a:gd name="connsiteY1" fmla="*/ 1509913 h 1509913"/>
              <a:gd name="connsiteX2" fmla="*/ 0 w 1321654"/>
              <a:gd name="connsiteY2" fmla="*/ 614723 h 1509913"/>
              <a:gd name="connsiteX3" fmla="*/ 1321654 w 1321654"/>
              <a:gd name="connsiteY3" fmla="*/ 614723 h 1509913"/>
              <a:gd name="connsiteX4" fmla="*/ 1313970 w 1321654"/>
              <a:gd name="connsiteY4" fmla="*/ 0 h 150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54" h="1509913">
                <a:moveTo>
                  <a:pt x="391886" y="1509913"/>
                </a:moveTo>
                <a:lnTo>
                  <a:pt x="0" y="1509913"/>
                </a:lnTo>
                <a:lnTo>
                  <a:pt x="0" y="614723"/>
                </a:lnTo>
                <a:lnTo>
                  <a:pt x="1321654" y="614723"/>
                </a:lnTo>
                <a:cubicBezTo>
                  <a:pt x="1319093" y="409815"/>
                  <a:pt x="1316531" y="204908"/>
                  <a:pt x="1313970"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7CDE9208-E28A-120E-1D23-0BE2B792352B}"/>
              </a:ext>
            </a:extLst>
          </p:cNvPr>
          <p:cNvSpPr/>
          <p:nvPr/>
        </p:nvSpPr>
        <p:spPr>
          <a:xfrm>
            <a:off x="2046326" y="4682007"/>
            <a:ext cx="977958" cy="1404378"/>
          </a:xfrm>
          <a:custGeom>
            <a:avLst/>
            <a:gdLst>
              <a:gd name="connsiteX0" fmla="*/ 457200 w 1148764"/>
              <a:gd name="connsiteY0" fmla="*/ 1771170 h 1778854"/>
              <a:gd name="connsiteX1" fmla="*/ 7685 w 1148764"/>
              <a:gd name="connsiteY1" fmla="*/ 1778854 h 1778854"/>
              <a:gd name="connsiteX2" fmla="*/ 0 w 1148764"/>
              <a:gd name="connsiteY2" fmla="*/ 553251 h 1778854"/>
              <a:gd name="connsiteX3" fmla="*/ 1148764 w 1148764"/>
              <a:gd name="connsiteY3" fmla="*/ 553251 h 1778854"/>
              <a:gd name="connsiteX4" fmla="*/ 1148764 w 1148764"/>
              <a:gd name="connsiteY4" fmla="*/ 0 h 1778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764" h="1778854">
                <a:moveTo>
                  <a:pt x="457200" y="1771170"/>
                </a:moveTo>
                <a:lnTo>
                  <a:pt x="7685" y="1778854"/>
                </a:lnTo>
                <a:cubicBezTo>
                  <a:pt x="5123" y="1370320"/>
                  <a:pt x="2562" y="961785"/>
                  <a:pt x="0" y="553251"/>
                </a:cubicBezTo>
                <a:lnTo>
                  <a:pt x="1148764" y="553251"/>
                </a:lnTo>
                <a:lnTo>
                  <a:pt x="1148764"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EADFA859-E84F-7E14-98CF-2CB2471FF597}"/>
              </a:ext>
            </a:extLst>
          </p:cNvPr>
          <p:cNvSpPr/>
          <p:nvPr/>
        </p:nvSpPr>
        <p:spPr>
          <a:xfrm>
            <a:off x="7899359" y="3459622"/>
            <a:ext cx="1138224" cy="151661"/>
          </a:xfrm>
          <a:custGeom>
            <a:avLst/>
            <a:gdLst>
              <a:gd name="connsiteX0" fmla="*/ 0 w 1337022"/>
              <a:gd name="connsiteY0" fmla="*/ 7684 h 192101"/>
              <a:gd name="connsiteX1" fmla="*/ 3842 w 1337022"/>
              <a:gd name="connsiteY1" fmla="*/ 192101 h 192101"/>
              <a:gd name="connsiteX2" fmla="*/ 1333180 w 1337022"/>
              <a:gd name="connsiteY2" fmla="*/ 192101 h 192101"/>
              <a:gd name="connsiteX3" fmla="*/ 1337022 w 1337022"/>
              <a:gd name="connsiteY3" fmla="*/ 0 h 192101"/>
            </a:gdLst>
            <a:ahLst/>
            <a:cxnLst>
              <a:cxn ang="0">
                <a:pos x="connsiteX0" y="connsiteY0"/>
              </a:cxn>
              <a:cxn ang="0">
                <a:pos x="connsiteX1" y="connsiteY1"/>
              </a:cxn>
              <a:cxn ang="0">
                <a:pos x="connsiteX2" y="connsiteY2"/>
              </a:cxn>
              <a:cxn ang="0">
                <a:pos x="connsiteX3" y="connsiteY3"/>
              </a:cxn>
            </a:cxnLst>
            <a:rect l="l" t="t" r="r" b="b"/>
            <a:pathLst>
              <a:path w="1337022" h="192101">
                <a:moveTo>
                  <a:pt x="0" y="7684"/>
                </a:moveTo>
                <a:cubicBezTo>
                  <a:pt x="1281" y="69156"/>
                  <a:pt x="2561" y="130629"/>
                  <a:pt x="3842" y="192101"/>
                </a:cubicBezTo>
                <a:lnTo>
                  <a:pt x="1333180" y="192101"/>
                </a:lnTo>
                <a:cubicBezTo>
                  <a:pt x="1334461" y="128067"/>
                  <a:pt x="1335741" y="64034"/>
                  <a:pt x="1337022"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C3D8BD73-AF53-F9B8-F319-E27E344115D1}"/>
              </a:ext>
            </a:extLst>
          </p:cNvPr>
          <p:cNvSpPr/>
          <p:nvPr/>
        </p:nvSpPr>
        <p:spPr>
          <a:xfrm>
            <a:off x="7696572" y="3465689"/>
            <a:ext cx="1148037" cy="191092"/>
          </a:xfrm>
          <a:custGeom>
            <a:avLst/>
            <a:gdLst>
              <a:gd name="connsiteX0" fmla="*/ 0 w 1348548"/>
              <a:gd name="connsiteY0" fmla="*/ 3842 h 242047"/>
              <a:gd name="connsiteX1" fmla="*/ 7684 w 1348548"/>
              <a:gd name="connsiteY1" fmla="*/ 238205 h 242047"/>
              <a:gd name="connsiteX2" fmla="*/ 1348548 w 1348548"/>
              <a:gd name="connsiteY2" fmla="*/ 242047 h 242047"/>
              <a:gd name="connsiteX3" fmla="*/ 1344706 w 1348548"/>
              <a:gd name="connsiteY3" fmla="*/ 0 h 242047"/>
            </a:gdLst>
            <a:ahLst/>
            <a:cxnLst>
              <a:cxn ang="0">
                <a:pos x="connsiteX0" y="connsiteY0"/>
              </a:cxn>
              <a:cxn ang="0">
                <a:pos x="connsiteX1" y="connsiteY1"/>
              </a:cxn>
              <a:cxn ang="0">
                <a:pos x="connsiteX2" y="connsiteY2"/>
              </a:cxn>
              <a:cxn ang="0">
                <a:pos x="connsiteX3" y="connsiteY3"/>
              </a:cxn>
            </a:cxnLst>
            <a:rect l="l" t="t" r="r" b="b"/>
            <a:pathLst>
              <a:path w="1348548" h="242047">
                <a:moveTo>
                  <a:pt x="0" y="3842"/>
                </a:moveTo>
                <a:lnTo>
                  <a:pt x="7684" y="238205"/>
                </a:lnTo>
                <a:lnTo>
                  <a:pt x="1348548" y="242047"/>
                </a:lnTo>
                <a:cubicBezTo>
                  <a:pt x="1347267" y="161365"/>
                  <a:pt x="1345987" y="80682"/>
                  <a:pt x="1344706" y="0"/>
                </a:cubicBez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FE94C6B9-3174-85AC-1A9B-0A41671FB4C7}"/>
              </a:ext>
            </a:extLst>
          </p:cNvPr>
          <p:cNvSpPr/>
          <p:nvPr/>
        </p:nvSpPr>
        <p:spPr>
          <a:xfrm>
            <a:off x="6911590" y="3450523"/>
            <a:ext cx="2773603" cy="1210252"/>
          </a:xfrm>
          <a:custGeom>
            <a:avLst/>
            <a:gdLst>
              <a:gd name="connsiteX0" fmla="*/ 230521 w 3258030"/>
              <a:gd name="connsiteY0" fmla="*/ 1532965 h 1532965"/>
              <a:gd name="connsiteX1" fmla="*/ 0 w 3258030"/>
              <a:gd name="connsiteY1" fmla="*/ 1529123 h 1532965"/>
              <a:gd name="connsiteX2" fmla="*/ 0 w 3258030"/>
              <a:gd name="connsiteY2" fmla="*/ 522515 h 1532965"/>
              <a:gd name="connsiteX3" fmla="*/ 3258030 w 3258030"/>
              <a:gd name="connsiteY3" fmla="*/ 522515 h 1532965"/>
              <a:gd name="connsiteX4" fmla="*/ 3223452 w 3258030"/>
              <a:gd name="connsiteY4" fmla="*/ 0 h 153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30" h="1532965">
                <a:moveTo>
                  <a:pt x="230521" y="1532965"/>
                </a:moveTo>
                <a:lnTo>
                  <a:pt x="0" y="1529123"/>
                </a:lnTo>
                <a:lnTo>
                  <a:pt x="0" y="522515"/>
                </a:lnTo>
                <a:lnTo>
                  <a:pt x="3258030" y="522515"/>
                </a:lnTo>
                <a:lnTo>
                  <a:pt x="3223452"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6F552681-E1D0-895E-49D1-CC548F3453D7}"/>
              </a:ext>
            </a:extLst>
          </p:cNvPr>
          <p:cNvSpPr/>
          <p:nvPr/>
        </p:nvSpPr>
        <p:spPr>
          <a:xfrm>
            <a:off x="8017107" y="3447490"/>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748A5EC2-E438-A348-9192-EDEFE9ED6A6A}"/>
              </a:ext>
            </a:extLst>
          </p:cNvPr>
          <p:cNvSpPr/>
          <p:nvPr/>
        </p:nvSpPr>
        <p:spPr>
          <a:xfrm>
            <a:off x="6862529" y="3471755"/>
            <a:ext cx="2688564" cy="1377079"/>
          </a:xfrm>
          <a:custGeom>
            <a:avLst/>
            <a:gdLst>
              <a:gd name="connsiteX0" fmla="*/ 641617 w 3158138"/>
              <a:gd name="connsiteY0" fmla="*/ 1517597 h 1744276"/>
              <a:gd name="connsiteX1" fmla="*/ 637775 w 3158138"/>
              <a:gd name="connsiteY1" fmla="*/ 1740434 h 1744276"/>
              <a:gd name="connsiteX2" fmla="*/ 7684 w 3158138"/>
              <a:gd name="connsiteY2" fmla="*/ 1744276 h 1744276"/>
              <a:gd name="connsiteX3" fmla="*/ 0 w 3158138"/>
              <a:gd name="connsiteY3" fmla="*/ 430306 h 1744276"/>
              <a:gd name="connsiteX4" fmla="*/ 3158138 w 3158138"/>
              <a:gd name="connsiteY4" fmla="*/ 434148 h 1744276"/>
              <a:gd name="connsiteX5" fmla="*/ 3135086 w 3158138"/>
              <a:gd name="connsiteY5" fmla="*/ 0 h 174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8138" h="1744276">
                <a:moveTo>
                  <a:pt x="641617" y="1517597"/>
                </a:moveTo>
                <a:cubicBezTo>
                  <a:pt x="640336" y="1591876"/>
                  <a:pt x="639056" y="1666155"/>
                  <a:pt x="637775" y="1740434"/>
                </a:cubicBezTo>
                <a:lnTo>
                  <a:pt x="7684" y="1744276"/>
                </a:lnTo>
                <a:cubicBezTo>
                  <a:pt x="5123" y="1306286"/>
                  <a:pt x="2561" y="868296"/>
                  <a:pt x="0" y="430306"/>
                </a:cubicBezTo>
                <a:lnTo>
                  <a:pt x="3158138" y="434148"/>
                </a:lnTo>
                <a:lnTo>
                  <a:pt x="3135086"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67A76272-287F-5209-73FC-6481C0BE8677}"/>
              </a:ext>
            </a:extLst>
          </p:cNvPr>
          <p:cNvSpPr/>
          <p:nvPr/>
        </p:nvSpPr>
        <p:spPr>
          <a:xfrm>
            <a:off x="6803655" y="3468722"/>
            <a:ext cx="2521755" cy="1458975"/>
          </a:xfrm>
          <a:custGeom>
            <a:avLst/>
            <a:gdLst>
              <a:gd name="connsiteX0" fmla="*/ 480252 w 2962195"/>
              <a:gd name="connsiteY0" fmla="*/ 1529123 h 1848010"/>
              <a:gd name="connsiteX1" fmla="*/ 476410 w 2962195"/>
              <a:gd name="connsiteY1" fmla="*/ 1848010 h 1848010"/>
              <a:gd name="connsiteX2" fmla="*/ 15368 w 2962195"/>
              <a:gd name="connsiteY2" fmla="*/ 1844168 h 1848010"/>
              <a:gd name="connsiteX3" fmla="*/ 0 w 2962195"/>
              <a:gd name="connsiteY3" fmla="*/ 368834 h 1848010"/>
              <a:gd name="connsiteX4" fmla="*/ 2950668 w 2962195"/>
              <a:gd name="connsiteY4" fmla="*/ 368834 h 1848010"/>
              <a:gd name="connsiteX5" fmla="*/ 2962195 w 2962195"/>
              <a:gd name="connsiteY5" fmla="*/ 0 h 18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195" h="1848010">
                <a:moveTo>
                  <a:pt x="480252" y="1529123"/>
                </a:moveTo>
                <a:cubicBezTo>
                  <a:pt x="478971" y="1635419"/>
                  <a:pt x="477691" y="1741714"/>
                  <a:pt x="476410" y="1848010"/>
                </a:cubicBezTo>
                <a:lnTo>
                  <a:pt x="15368" y="1844168"/>
                </a:lnTo>
                <a:lnTo>
                  <a:pt x="0" y="368834"/>
                </a:lnTo>
                <a:lnTo>
                  <a:pt x="2950668" y="368834"/>
                </a:lnTo>
                <a:lnTo>
                  <a:pt x="2962195"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2F882C96-66FD-01E2-CCA9-DECBF82F22B7}"/>
              </a:ext>
            </a:extLst>
          </p:cNvPr>
          <p:cNvSpPr/>
          <p:nvPr/>
        </p:nvSpPr>
        <p:spPr>
          <a:xfrm>
            <a:off x="7899359" y="4678974"/>
            <a:ext cx="1138224" cy="178960"/>
          </a:xfrm>
          <a:custGeom>
            <a:avLst/>
            <a:gdLst>
              <a:gd name="connsiteX0" fmla="*/ 3842 w 1337022"/>
              <a:gd name="connsiteY0" fmla="*/ 0 h 226679"/>
              <a:gd name="connsiteX1" fmla="*/ 0 w 1337022"/>
              <a:gd name="connsiteY1" fmla="*/ 226679 h 226679"/>
              <a:gd name="connsiteX2" fmla="*/ 1329338 w 1337022"/>
              <a:gd name="connsiteY2" fmla="*/ 226679 h 226679"/>
              <a:gd name="connsiteX3" fmla="*/ 1337022 w 1337022"/>
              <a:gd name="connsiteY3" fmla="*/ 3842 h 226679"/>
            </a:gdLst>
            <a:ahLst/>
            <a:cxnLst>
              <a:cxn ang="0">
                <a:pos x="connsiteX0" y="connsiteY0"/>
              </a:cxn>
              <a:cxn ang="0">
                <a:pos x="connsiteX1" y="connsiteY1"/>
              </a:cxn>
              <a:cxn ang="0">
                <a:pos x="connsiteX2" y="connsiteY2"/>
              </a:cxn>
              <a:cxn ang="0">
                <a:pos x="connsiteX3" y="connsiteY3"/>
              </a:cxn>
            </a:cxnLst>
            <a:rect l="l" t="t" r="r" b="b"/>
            <a:pathLst>
              <a:path w="1337022" h="226679">
                <a:moveTo>
                  <a:pt x="3842" y="0"/>
                </a:moveTo>
                <a:cubicBezTo>
                  <a:pt x="2561" y="75560"/>
                  <a:pt x="1281" y="151119"/>
                  <a:pt x="0" y="226679"/>
                </a:cubicBezTo>
                <a:lnTo>
                  <a:pt x="1329338" y="226679"/>
                </a:lnTo>
                <a:lnTo>
                  <a:pt x="1337022" y="384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51B7AFB8-6FEC-247C-D20D-8A1EC133BE30}"/>
              </a:ext>
            </a:extLst>
          </p:cNvPr>
          <p:cNvSpPr/>
          <p:nvPr/>
        </p:nvSpPr>
        <p:spPr>
          <a:xfrm>
            <a:off x="7690031" y="4672908"/>
            <a:ext cx="1157849" cy="260856"/>
          </a:xfrm>
          <a:custGeom>
            <a:avLst/>
            <a:gdLst>
              <a:gd name="connsiteX0" fmla="*/ 0 w 1360074"/>
              <a:gd name="connsiteY0" fmla="*/ 0 h 330413"/>
              <a:gd name="connsiteX1" fmla="*/ 11526 w 1360074"/>
              <a:gd name="connsiteY1" fmla="*/ 330413 h 330413"/>
              <a:gd name="connsiteX2" fmla="*/ 1360074 w 1360074"/>
              <a:gd name="connsiteY2" fmla="*/ 330413 h 330413"/>
              <a:gd name="connsiteX3" fmla="*/ 1352390 w 1360074"/>
              <a:gd name="connsiteY3" fmla="*/ 19210 h 330413"/>
            </a:gdLst>
            <a:ahLst/>
            <a:cxnLst>
              <a:cxn ang="0">
                <a:pos x="connsiteX0" y="connsiteY0"/>
              </a:cxn>
              <a:cxn ang="0">
                <a:pos x="connsiteX1" y="connsiteY1"/>
              </a:cxn>
              <a:cxn ang="0">
                <a:pos x="connsiteX2" y="connsiteY2"/>
              </a:cxn>
              <a:cxn ang="0">
                <a:pos x="connsiteX3" y="connsiteY3"/>
              </a:cxn>
            </a:cxnLst>
            <a:rect l="l" t="t" r="r" b="b"/>
            <a:pathLst>
              <a:path w="1360074" h="330413">
                <a:moveTo>
                  <a:pt x="0" y="0"/>
                </a:moveTo>
                <a:lnTo>
                  <a:pt x="11526" y="330413"/>
                </a:lnTo>
                <a:lnTo>
                  <a:pt x="1360074" y="330413"/>
                </a:lnTo>
                <a:lnTo>
                  <a:pt x="1352390" y="1921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A37A3150-95EB-14B0-9D68-C4D2FBA3253D}"/>
              </a:ext>
            </a:extLst>
          </p:cNvPr>
          <p:cNvSpPr/>
          <p:nvPr/>
        </p:nvSpPr>
        <p:spPr>
          <a:xfrm>
            <a:off x="8017107" y="4666841"/>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C804BC62-6298-69B6-5837-79FCB616E0C2}"/>
              </a:ext>
            </a:extLst>
          </p:cNvPr>
          <p:cNvSpPr/>
          <p:nvPr/>
        </p:nvSpPr>
        <p:spPr>
          <a:xfrm>
            <a:off x="6974133" y="4663808"/>
            <a:ext cx="2704918" cy="1022193"/>
          </a:xfrm>
          <a:custGeom>
            <a:avLst/>
            <a:gdLst>
              <a:gd name="connsiteX0" fmla="*/ 172890 w 3177348"/>
              <a:gd name="connsiteY0" fmla="*/ 1294760 h 1294760"/>
              <a:gd name="connsiteX1" fmla="*/ 0 w 3177348"/>
              <a:gd name="connsiteY1" fmla="*/ 1294760 h 1294760"/>
              <a:gd name="connsiteX2" fmla="*/ 0 w 3177348"/>
              <a:gd name="connsiteY2" fmla="*/ 729983 h 1294760"/>
              <a:gd name="connsiteX3" fmla="*/ 3177348 w 3177348"/>
              <a:gd name="connsiteY3" fmla="*/ 737667 h 1294760"/>
              <a:gd name="connsiteX4" fmla="*/ 3146611 w 3177348"/>
              <a:gd name="connsiteY4" fmla="*/ 0 h 12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348" h="1294760">
                <a:moveTo>
                  <a:pt x="172890" y="1294760"/>
                </a:moveTo>
                <a:lnTo>
                  <a:pt x="0" y="1294760"/>
                </a:lnTo>
                <a:lnTo>
                  <a:pt x="0" y="729983"/>
                </a:lnTo>
                <a:lnTo>
                  <a:pt x="3177348" y="737667"/>
                </a:lnTo>
                <a:lnTo>
                  <a:pt x="3146611"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B3589704-D75A-0584-F806-67E98861A7D2}"/>
              </a:ext>
            </a:extLst>
          </p:cNvPr>
          <p:cNvSpPr/>
          <p:nvPr/>
        </p:nvSpPr>
        <p:spPr>
          <a:xfrm>
            <a:off x="6911988" y="4682007"/>
            <a:ext cx="2623149" cy="1207219"/>
          </a:xfrm>
          <a:custGeom>
            <a:avLst/>
            <a:gdLst>
              <a:gd name="connsiteX0" fmla="*/ 211311 w 3081298"/>
              <a:gd name="connsiteY0" fmla="*/ 1525281 h 1529123"/>
              <a:gd name="connsiteX1" fmla="*/ 3842 w 3081298"/>
              <a:gd name="connsiteY1" fmla="*/ 1529123 h 1529123"/>
              <a:gd name="connsiteX2" fmla="*/ 0 w 3081298"/>
              <a:gd name="connsiteY2" fmla="*/ 633933 h 1529123"/>
              <a:gd name="connsiteX3" fmla="*/ 3081298 w 3081298"/>
              <a:gd name="connsiteY3" fmla="*/ 637775 h 1529123"/>
              <a:gd name="connsiteX4" fmla="*/ 3065930 w 3081298"/>
              <a:gd name="connsiteY4" fmla="*/ 0 h 1529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1298" h="1529123">
                <a:moveTo>
                  <a:pt x="211311" y="1525281"/>
                </a:moveTo>
                <a:lnTo>
                  <a:pt x="3842" y="1529123"/>
                </a:lnTo>
                <a:cubicBezTo>
                  <a:pt x="2561" y="1230726"/>
                  <a:pt x="1281" y="932330"/>
                  <a:pt x="0" y="633933"/>
                </a:cubicBezTo>
                <a:lnTo>
                  <a:pt x="3081298" y="637775"/>
                </a:lnTo>
                <a:lnTo>
                  <a:pt x="3065930"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CB7A6DB1-4B8F-BB85-083C-AAC465D4D42A}"/>
              </a:ext>
            </a:extLst>
          </p:cNvPr>
          <p:cNvSpPr/>
          <p:nvPr/>
        </p:nvSpPr>
        <p:spPr>
          <a:xfrm>
            <a:off x="6846573" y="4688074"/>
            <a:ext cx="2479236" cy="1374046"/>
          </a:xfrm>
          <a:custGeom>
            <a:avLst/>
            <a:gdLst>
              <a:gd name="connsiteX0" fmla="*/ 295835 w 2912249"/>
              <a:gd name="connsiteY0" fmla="*/ 1740434 h 1740434"/>
              <a:gd name="connsiteX1" fmla="*/ 11526 w 2912249"/>
              <a:gd name="connsiteY1" fmla="*/ 1736592 h 1740434"/>
              <a:gd name="connsiteX2" fmla="*/ 0 w 2912249"/>
              <a:gd name="connsiteY2" fmla="*/ 553251 h 1740434"/>
              <a:gd name="connsiteX3" fmla="*/ 2912249 w 2912249"/>
              <a:gd name="connsiteY3" fmla="*/ 553251 h 1740434"/>
              <a:gd name="connsiteX4" fmla="*/ 2900723 w 2912249"/>
              <a:gd name="connsiteY4" fmla="*/ 0 h 1740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2249" h="1740434">
                <a:moveTo>
                  <a:pt x="295835" y="1740434"/>
                </a:moveTo>
                <a:lnTo>
                  <a:pt x="11526" y="1736592"/>
                </a:lnTo>
                <a:lnTo>
                  <a:pt x="0" y="553251"/>
                </a:lnTo>
                <a:lnTo>
                  <a:pt x="2912249" y="553251"/>
                </a:lnTo>
                <a:lnTo>
                  <a:pt x="2900723"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6">
            <a:extLst>
              <a:ext uri="{FF2B5EF4-FFF2-40B4-BE49-F238E27FC236}">
                <a16:creationId xmlns:a16="http://schemas.microsoft.com/office/drawing/2014/main" id="{90785173-15EB-2F50-F115-18C0C9B6309F}"/>
              </a:ext>
            </a:extLst>
          </p:cNvPr>
          <p:cNvPicPr>
            <a:picLocks noChangeAspect="1" noChangeArrowheads="1"/>
          </p:cNvPicPr>
          <p:nvPr/>
        </p:nvPicPr>
        <p:blipFill>
          <a:blip r:embed="rId7">
            <a:alphaModFix amt="25000"/>
            <a:extLst>
              <a:ext uri="{28A0092B-C50C-407E-A947-70E740481C1C}">
                <a14:useLocalDpi xmlns:a14="http://schemas.microsoft.com/office/drawing/2010/main" val="0"/>
              </a:ext>
            </a:extLst>
          </a:blip>
          <a:srcRect/>
          <a:stretch>
            <a:fillRect/>
          </a:stretch>
        </p:blipFill>
        <p:spPr bwMode="auto">
          <a:xfrm rot="5844352">
            <a:off x="4848468" y="4874586"/>
            <a:ext cx="192988" cy="20810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Rotary Encoders">
            <a:extLst>
              <a:ext uri="{FF2B5EF4-FFF2-40B4-BE49-F238E27FC236}">
                <a16:creationId xmlns:a16="http://schemas.microsoft.com/office/drawing/2014/main" id="{791EEE0C-B9D4-D47D-81A9-682325A71343}"/>
              </a:ext>
            </a:extLst>
          </p:cNvPr>
          <p:cNvPicPr>
            <a:picLocks noChangeAspect="1" noChangeArrowheads="1"/>
          </p:cNvPicPr>
          <p:nvPr/>
        </p:nvPicPr>
        <p:blipFill>
          <a:blip r:embed="rId8">
            <a:alphaModFix amt="25000"/>
            <a:extLst>
              <a:ext uri="{28A0092B-C50C-407E-A947-70E740481C1C}">
                <a14:useLocalDpi xmlns:a14="http://schemas.microsoft.com/office/drawing/2010/main" val="0"/>
              </a:ext>
            </a:extLst>
          </a:blip>
          <a:srcRect/>
          <a:stretch>
            <a:fillRect/>
          </a:stretch>
        </p:blipFill>
        <p:spPr bwMode="auto">
          <a:xfrm rot="5400000">
            <a:off x="4414168" y="4670397"/>
            <a:ext cx="328977" cy="354741"/>
          </a:xfrm>
          <a:prstGeom prst="rect">
            <a:avLst/>
          </a:prstGeom>
          <a:noFill/>
          <a:extLst>
            <a:ext uri="{909E8E84-426E-40DD-AFC4-6F175D3DCCD1}">
              <a14:hiddenFill xmlns:a14="http://schemas.microsoft.com/office/drawing/2010/main">
                <a:solidFill>
                  <a:srgbClr val="FFFFFF"/>
                </a:solidFill>
              </a14:hiddenFill>
            </a:ext>
          </a:extLst>
        </p:spPr>
      </p:pic>
      <p:sp>
        <p:nvSpPr>
          <p:cNvPr id="67" name="Freeform: Shape 66">
            <a:extLst>
              <a:ext uri="{FF2B5EF4-FFF2-40B4-BE49-F238E27FC236}">
                <a16:creationId xmlns:a16="http://schemas.microsoft.com/office/drawing/2014/main" id="{2FDE15A9-3375-D97E-0A55-2609146F81D2}"/>
              </a:ext>
            </a:extLst>
          </p:cNvPr>
          <p:cNvSpPr/>
          <p:nvPr/>
        </p:nvSpPr>
        <p:spPr>
          <a:xfrm>
            <a:off x="4113636" y="5252251"/>
            <a:ext cx="320325" cy="446177"/>
          </a:xfrm>
          <a:custGeom>
            <a:avLst/>
            <a:gdLst>
              <a:gd name="connsiteX0" fmla="*/ 0 w 403412"/>
              <a:gd name="connsiteY0" fmla="*/ 388044 h 388044"/>
              <a:gd name="connsiteX1" fmla="*/ 3842 w 403412"/>
              <a:gd name="connsiteY1" fmla="*/ 23052 h 388044"/>
              <a:gd name="connsiteX2" fmla="*/ 403412 w 403412"/>
              <a:gd name="connsiteY2" fmla="*/ 0 h 388044"/>
            </a:gdLst>
            <a:ahLst/>
            <a:cxnLst>
              <a:cxn ang="0">
                <a:pos x="connsiteX0" y="connsiteY0"/>
              </a:cxn>
              <a:cxn ang="0">
                <a:pos x="connsiteX1" y="connsiteY1"/>
              </a:cxn>
              <a:cxn ang="0">
                <a:pos x="connsiteX2" y="connsiteY2"/>
              </a:cxn>
            </a:cxnLst>
            <a:rect l="l" t="t" r="r" b="b"/>
            <a:pathLst>
              <a:path w="403412" h="388044">
                <a:moveTo>
                  <a:pt x="0" y="388044"/>
                </a:moveTo>
                <a:cubicBezTo>
                  <a:pt x="1281" y="266380"/>
                  <a:pt x="2561" y="144716"/>
                  <a:pt x="3842" y="23052"/>
                </a:cubicBezTo>
                <a:lnTo>
                  <a:pt x="403412" y="0"/>
                </a:lnTo>
              </a:path>
            </a:pathLst>
          </a:custGeom>
          <a:noFill/>
          <a:ln w="28575">
            <a:solidFill>
              <a:schemeClr val="accent4">
                <a:lumMod val="75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FAB16592-8300-4B29-B2EF-6D9073FE4A98}"/>
              </a:ext>
            </a:extLst>
          </p:cNvPr>
          <p:cNvSpPr/>
          <p:nvPr/>
        </p:nvSpPr>
        <p:spPr>
          <a:xfrm>
            <a:off x="4855890" y="5109690"/>
            <a:ext cx="366328" cy="541379"/>
          </a:xfrm>
          <a:custGeom>
            <a:avLst/>
            <a:gdLst>
              <a:gd name="connsiteX0" fmla="*/ 388044 w 388044"/>
              <a:gd name="connsiteY0" fmla="*/ 564777 h 564777"/>
              <a:gd name="connsiteX1" fmla="*/ 372676 w 388044"/>
              <a:gd name="connsiteY1" fmla="*/ 49947 h 564777"/>
              <a:gd name="connsiteX2" fmla="*/ 0 w 388044"/>
              <a:gd name="connsiteY2" fmla="*/ 0 h 564777"/>
            </a:gdLst>
            <a:ahLst/>
            <a:cxnLst>
              <a:cxn ang="0">
                <a:pos x="connsiteX0" y="connsiteY0"/>
              </a:cxn>
              <a:cxn ang="0">
                <a:pos x="connsiteX1" y="connsiteY1"/>
              </a:cxn>
              <a:cxn ang="0">
                <a:pos x="connsiteX2" y="connsiteY2"/>
              </a:cxn>
            </a:cxnLst>
            <a:rect l="l" t="t" r="r" b="b"/>
            <a:pathLst>
              <a:path w="388044" h="564777">
                <a:moveTo>
                  <a:pt x="388044" y="564777"/>
                </a:moveTo>
                <a:lnTo>
                  <a:pt x="372676" y="49947"/>
                </a:lnTo>
                <a:lnTo>
                  <a:pt x="0" y="0"/>
                </a:lnTo>
              </a:path>
            </a:pathLst>
          </a:custGeom>
          <a:noFill/>
          <a:ln w="28575">
            <a:solidFill>
              <a:schemeClr val="accent4">
                <a:lumMod val="75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B570C4D2-F7F5-1AEC-B952-5F0E882D0E91}"/>
              </a:ext>
            </a:extLst>
          </p:cNvPr>
          <p:cNvSpPr/>
          <p:nvPr/>
        </p:nvSpPr>
        <p:spPr>
          <a:xfrm>
            <a:off x="3377508" y="5146089"/>
            <a:ext cx="1112057" cy="934229"/>
          </a:xfrm>
          <a:custGeom>
            <a:avLst/>
            <a:gdLst>
              <a:gd name="connsiteX0" fmla="*/ 0 w 1306285"/>
              <a:gd name="connsiteY0" fmla="*/ 1183341 h 1183341"/>
              <a:gd name="connsiteX1" fmla="*/ 468726 w 1306285"/>
              <a:gd name="connsiteY1" fmla="*/ 1183341 h 1183341"/>
              <a:gd name="connsiteX2" fmla="*/ 468726 w 1306285"/>
              <a:gd name="connsiteY2" fmla="*/ 0 h 1183341"/>
              <a:gd name="connsiteX3" fmla="*/ 1114185 w 1306285"/>
              <a:gd name="connsiteY3" fmla="*/ 0 h 1183341"/>
              <a:gd name="connsiteX4" fmla="*/ 1306285 w 1306285"/>
              <a:gd name="connsiteY4" fmla="*/ 80682 h 118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285" h="1183341">
                <a:moveTo>
                  <a:pt x="0" y="1183341"/>
                </a:moveTo>
                <a:lnTo>
                  <a:pt x="468726" y="1183341"/>
                </a:lnTo>
                <a:lnTo>
                  <a:pt x="468726" y="0"/>
                </a:lnTo>
                <a:lnTo>
                  <a:pt x="1114185" y="0"/>
                </a:lnTo>
                <a:lnTo>
                  <a:pt x="1306285" y="80682"/>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EFD2EF10-13FD-F30D-BA0F-8FD35951CAA1}"/>
              </a:ext>
            </a:extLst>
          </p:cNvPr>
          <p:cNvSpPr/>
          <p:nvPr/>
        </p:nvSpPr>
        <p:spPr>
          <a:xfrm>
            <a:off x="3380778" y="4991395"/>
            <a:ext cx="1141495" cy="897831"/>
          </a:xfrm>
          <a:custGeom>
            <a:avLst/>
            <a:gdLst>
              <a:gd name="connsiteX0" fmla="*/ 0 w 1340864"/>
              <a:gd name="connsiteY0" fmla="*/ 1137237 h 1137237"/>
              <a:gd name="connsiteX1" fmla="*/ 384201 w 1340864"/>
              <a:gd name="connsiteY1" fmla="*/ 1133395 h 1137237"/>
              <a:gd name="connsiteX2" fmla="*/ 388043 w 1340864"/>
              <a:gd name="connsiteY2" fmla="*/ 0 h 1137237"/>
              <a:gd name="connsiteX3" fmla="*/ 1237129 w 1340864"/>
              <a:gd name="connsiteY3" fmla="*/ 3842 h 1137237"/>
              <a:gd name="connsiteX4" fmla="*/ 1340864 w 1340864"/>
              <a:gd name="connsiteY4" fmla="*/ 92208 h 1137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864" h="1137237">
                <a:moveTo>
                  <a:pt x="0" y="1137237"/>
                </a:moveTo>
                <a:lnTo>
                  <a:pt x="384201" y="1133395"/>
                </a:lnTo>
                <a:cubicBezTo>
                  <a:pt x="385482" y="755597"/>
                  <a:pt x="386762" y="377798"/>
                  <a:pt x="388043" y="0"/>
                </a:cubicBezTo>
                <a:lnTo>
                  <a:pt x="1237129" y="3842"/>
                </a:lnTo>
                <a:lnTo>
                  <a:pt x="1340864" y="92208"/>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C46496FF-DA6F-CBA9-8C36-54829946778A}"/>
              </a:ext>
            </a:extLst>
          </p:cNvPr>
          <p:cNvSpPr/>
          <p:nvPr/>
        </p:nvSpPr>
        <p:spPr>
          <a:xfrm>
            <a:off x="3321904" y="4524280"/>
            <a:ext cx="1929748" cy="1098023"/>
          </a:xfrm>
          <a:custGeom>
            <a:avLst/>
            <a:gdLst>
              <a:gd name="connsiteX0" fmla="*/ 0 w 2266790"/>
              <a:gd name="connsiteY0" fmla="*/ 1390810 h 1390810"/>
              <a:gd name="connsiteX1" fmla="*/ 207469 w 2266790"/>
              <a:gd name="connsiteY1" fmla="*/ 1386968 h 1390810"/>
              <a:gd name="connsiteX2" fmla="*/ 195943 w 2266790"/>
              <a:gd name="connsiteY2" fmla="*/ 0 h 1390810"/>
              <a:gd name="connsiteX3" fmla="*/ 2262948 w 2266790"/>
              <a:gd name="connsiteY3" fmla="*/ 3842 h 1390810"/>
              <a:gd name="connsiteX4" fmla="*/ 2266790 w 2266790"/>
              <a:gd name="connsiteY4" fmla="*/ 434148 h 1390810"/>
              <a:gd name="connsiteX5" fmla="*/ 1990165 w 2266790"/>
              <a:gd name="connsiteY5" fmla="*/ 487936 h 13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6790" h="1390810">
                <a:moveTo>
                  <a:pt x="0" y="1390810"/>
                </a:moveTo>
                <a:lnTo>
                  <a:pt x="207469" y="1386968"/>
                </a:lnTo>
                <a:lnTo>
                  <a:pt x="195943" y="0"/>
                </a:lnTo>
                <a:lnTo>
                  <a:pt x="2262948" y="3842"/>
                </a:lnTo>
                <a:cubicBezTo>
                  <a:pt x="2264229" y="147277"/>
                  <a:pt x="2265509" y="290713"/>
                  <a:pt x="2266790" y="434148"/>
                </a:cubicBezTo>
                <a:lnTo>
                  <a:pt x="1990165" y="487936"/>
                </a:lnTo>
              </a:path>
            </a:pathLst>
          </a:custGeom>
          <a:noFill/>
          <a:ln w="28575">
            <a:solidFill>
              <a:srgbClr val="7030A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DF115792-05DF-62B4-D707-E1B05E54CD38}"/>
              </a:ext>
            </a:extLst>
          </p:cNvPr>
          <p:cNvSpPr/>
          <p:nvPr/>
        </p:nvSpPr>
        <p:spPr>
          <a:xfrm>
            <a:off x="3331716" y="4788170"/>
            <a:ext cx="1079351" cy="946362"/>
          </a:xfrm>
          <a:custGeom>
            <a:avLst/>
            <a:gdLst>
              <a:gd name="connsiteX0" fmla="*/ 0 w 1267866"/>
              <a:gd name="connsiteY0" fmla="*/ 1198709 h 1198709"/>
              <a:gd name="connsiteX1" fmla="*/ 272784 w 1267866"/>
              <a:gd name="connsiteY1" fmla="*/ 1198709 h 1198709"/>
              <a:gd name="connsiteX2" fmla="*/ 265100 w 1267866"/>
              <a:gd name="connsiteY2" fmla="*/ 0 h 1198709"/>
              <a:gd name="connsiteX3" fmla="*/ 1160290 w 1267866"/>
              <a:gd name="connsiteY3" fmla="*/ 0 h 1198709"/>
              <a:gd name="connsiteX4" fmla="*/ 1267866 w 1267866"/>
              <a:gd name="connsiteY4" fmla="*/ 34578 h 1198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66" h="1198709">
                <a:moveTo>
                  <a:pt x="0" y="1198709"/>
                </a:moveTo>
                <a:lnTo>
                  <a:pt x="272784" y="1198709"/>
                </a:lnTo>
                <a:cubicBezTo>
                  <a:pt x="270223" y="799139"/>
                  <a:pt x="267661" y="399570"/>
                  <a:pt x="265100" y="0"/>
                </a:cubicBezTo>
                <a:lnTo>
                  <a:pt x="1160290" y="0"/>
                </a:lnTo>
                <a:lnTo>
                  <a:pt x="1267866" y="34578"/>
                </a:lnTo>
              </a:path>
            </a:pathLst>
          </a:custGeom>
          <a:noFill/>
          <a:ln w="28575">
            <a:solidFill>
              <a:srgbClr val="7030A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8D8EB9CB-1FCC-F3DA-8145-50B001293CBF}"/>
              </a:ext>
            </a:extLst>
          </p:cNvPr>
          <p:cNvSpPr txBox="1"/>
          <p:nvPr/>
        </p:nvSpPr>
        <p:spPr>
          <a:xfrm>
            <a:off x="10462674" y="2363547"/>
            <a:ext cx="1314845" cy="276999"/>
          </a:xfrm>
          <a:prstGeom prst="rect">
            <a:avLst/>
          </a:prstGeom>
          <a:noFill/>
        </p:spPr>
        <p:txBody>
          <a:bodyPr wrap="square" rtlCol="0">
            <a:spAutoFit/>
          </a:bodyPr>
          <a:lstStyle/>
          <a:p>
            <a:pPr algn="ctr"/>
            <a:r>
              <a:rPr lang="en-US" sz="1200" dirty="0">
                <a:solidFill>
                  <a:schemeClr val="tx1">
                    <a:lumMod val="75000"/>
                    <a:lumOff val="25000"/>
                  </a:schemeClr>
                </a:solidFill>
              </a:rPr>
              <a:t>STATOR WINDING</a:t>
            </a:r>
          </a:p>
        </p:txBody>
      </p:sp>
      <p:sp>
        <p:nvSpPr>
          <p:cNvPr id="74" name="TextBox 73">
            <a:extLst>
              <a:ext uri="{FF2B5EF4-FFF2-40B4-BE49-F238E27FC236}">
                <a16:creationId xmlns:a16="http://schemas.microsoft.com/office/drawing/2014/main" id="{286518FE-5320-BC18-E32B-D46FF5BF3200}"/>
              </a:ext>
            </a:extLst>
          </p:cNvPr>
          <p:cNvSpPr txBox="1"/>
          <p:nvPr/>
        </p:nvSpPr>
        <p:spPr>
          <a:xfrm>
            <a:off x="3959414" y="5727194"/>
            <a:ext cx="1362115" cy="276999"/>
          </a:xfrm>
          <a:prstGeom prst="rect">
            <a:avLst/>
          </a:prstGeom>
          <a:noFill/>
        </p:spPr>
        <p:txBody>
          <a:bodyPr wrap="square" rtlCol="0">
            <a:spAutoFit/>
          </a:bodyPr>
          <a:lstStyle/>
          <a:p>
            <a:pPr algn="ctr"/>
            <a:r>
              <a:rPr lang="en-US" sz="1200" dirty="0">
                <a:solidFill>
                  <a:schemeClr val="tx1">
                    <a:lumMod val="75000"/>
                    <a:lumOff val="25000"/>
                  </a:schemeClr>
                </a:solidFill>
              </a:rPr>
              <a:t>ROTOR WINDING</a:t>
            </a:r>
          </a:p>
        </p:txBody>
      </p:sp>
      <p:sp>
        <p:nvSpPr>
          <p:cNvPr id="130" name="Oval 129">
            <a:extLst>
              <a:ext uri="{FF2B5EF4-FFF2-40B4-BE49-F238E27FC236}">
                <a16:creationId xmlns:a16="http://schemas.microsoft.com/office/drawing/2014/main" id="{98146D75-82F0-3136-A3B8-640636DEA585}"/>
              </a:ext>
            </a:extLst>
          </p:cNvPr>
          <p:cNvSpPr/>
          <p:nvPr/>
        </p:nvSpPr>
        <p:spPr>
          <a:xfrm>
            <a:off x="4422646" y="5043537"/>
            <a:ext cx="467371" cy="90199"/>
          </a:xfrm>
          <a:prstGeom prst="ellipse">
            <a:avLst/>
          </a:pr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8E229582-4016-F123-0BC5-5EA102190BDE}"/>
              </a:ext>
            </a:extLst>
          </p:cNvPr>
          <p:cNvSpPr/>
          <p:nvPr/>
        </p:nvSpPr>
        <p:spPr>
          <a:xfrm>
            <a:off x="4425760" y="5192629"/>
            <a:ext cx="467371" cy="90199"/>
          </a:xfrm>
          <a:prstGeom prst="ellipse">
            <a:avLst/>
          </a:pr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Picture 133" descr="A yellow wire on a black background&#10;&#10;Description automatically generated">
            <a:extLst>
              <a:ext uri="{FF2B5EF4-FFF2-40B4-BE49-F238E27FC236}">
                <a16:creationId xmlns:a16="http://schemas.microsoft.com/office/drawing/2014/main" id="{450E98CE-5518-F3C7-1948-B4823D4271F0}"/>
              </a:ext>
            </a:extLst>
          </p:cNvPr>
          <p:cNvPicPr>
            <a:picLocks noChangeAspect="1"/>
          </p:cNvPicPr>
          <p:nvPr/>
        </p:nvPicPr>
        <p:blipFill>
          <a:blip r:embed="rId9">
            <a:alphaModFix amt="25000"/>
          </a:blip>
          <a:stretch>
            <a:fillRect/>
          </a:stretch>
        </p:blipFill>
        <p:spPr>
          <a:xfrm rot="20677957" flipH="1">
            <a:off x="4094580" y="5392509"/>
            <a:ext cx="1103964" cy="402254"/>
          </a:xfrm>
          <a:prstGeom prst="rect">
            <a:avLst/>
          </a:prstGeom>
        </p:spPr>
      </p:pic>
      <p:grpSp>
        <p:nvGrpSpPr>
          <p:cNvPr id="138" name="Group 137">
            <a:extLst>
              <a:ext uri="{FF2B5EF4-FFF2-40B4-BE49-F238E27FC236}">
                <a16:creationId xmlns:a16="http://schemas.microsoft.com/office/drawing/2014/main" id="{8E025F9D-4F82-2F08-05C8-0DDCAB469253}"/>
              </a:ext>
            </a:extLst>
          </p:cNvPr>
          <p:cNvGrpSpPr/>
          <p:nvPr/>
        </p:nvGrpSpPr>
        <p:grpSpPr>
          <a:xfrm>
            <a:off x="10294891" y="2505445"/>
            <a:ext cx="1481230" cy="2091301"/>
            <a:chOff x="10294891" y="2505445"/>
            <a:chExt cx="1481230" cy="2091301"/>
          </a:xfrm>
        </p:grpSpPr>
        <p:pic>
          <p:nvPicPr>
            <p:cNvPr id="135" name="Picture 134" descr="A yellow wire on a black background&#10;&#10;Description automatically generated">
              <a:extLst>
                <a:ext uri="{FF2B5EF4-FFF2-40B4-BE49-F238E27FC236}">
                  <a16:creationId xmlns:a16="http://schemas.microsoft.com/office/drawing/2014/main" id="{C1872EA1-BC9C-9B76-53B0-1F962310515C}"/>
                </a:ext>
              </a:extLst>
            </p:cNvPr>
            <p:cNvPicPr>
              <a:picLocks noChangeAspect="1"/>
            </p:cNvPicPr>
            <p:nvPr/>
          </p:nvPicPr>
          <p:blipFill>
            <a:blip r:embed="rId9">
              <a:alphaModFix amt="25000"/>
            </a:blip>
            <a:stretch>
              <a:fillRect/>
            </a:stretch>
          </p:blipFill>
          <p:spPr>
            <a:xfrm rot="6407271" flipH="1">
              <a:off x="11023012" y="2856300"/>
              <a:ext cx="1103964" cy="402254"/>
            </a:xfrm>
            <a:prstGeom prst="rect">
              <a:avLst/>
            </a:prstGeom>
          </p:spPr>
        </p:pic>
        <p:pic>
          <p:nvPicPr>
            <p:cNvPr id="136" name="Picture 135" descr="A yellow wire on a black background&#10;&#10;Description automatically generated">
              <a:extLst>
                <a:ext uri="{FF2B5EF4-FFF2-40B4-BE49-F238E27FC236}">
                  <a16:creationId xmlns:a16="http://schemas.microsoft.com/office/drawing/2014/main" id="{2E3A0A30-C27E-B0BD-1F99-D45C3FD74342}"/>
                </a:ext>
              </a:extLst>
            </p:cNvPr>
            <p:cNvPicPr>
              <a:picLocks noChangeAspect="1"/>
            </p:cNvPicPr>
            <p:nvPr/>
          </p:nvPicPr>
          <p:blipFill>
            <a:blip r:embed="rId9">
              <a:alphaModFix amt="25000"/>
            </a:blip>
            <a:stretch>
              <a:fillRect/>
            </a:stretch>
          </p:blipFill>
          <p:spPr>
            <a:xfrm rot="13294316" flipH="1">
              <a:off x="10294891" y="2934482"/>
              <a:ext cx="1103964" cy="402254"/>
            </a:xfrm>
            <a:prstGeom prst="rect">
              <a:avLst/>
            </a:prstGeom>
          </p:spPr>
        </p:pic>
        <p:pic>
          <p:nvPicPr>
            <p:cNvPr id="137" name="Picture 136" descr="A yellow wire on a black background&#10;&#10;Description automatically generated">
              <a:extLst>
                <a:ext uri="{FF2B5EF4-FFF2-40B4-BE49-F238E27FC236}">
                  <a16:creationId xmlns:a16="http://schemas.microsoft.com/office/drawing/2014/main" id="{FF323F4D-8DA6-6E2D-F831-0E61249DBF76}"/>
                </a:ext>
              </a:extLst>
            </p:cNvPr>
            <p:cNvPicPr>
              <a:picLocks noChangeAspect="1"/>
            </p:cNvPicPr>
            <p:nvPr/>
          </p:nvPicPr>
          <p:blipFill>
            <a:blip r:embed="rId9">
              <a:alphaModFix amt="25000"/>
            </a:blip>
            <a:stretch>
              <a:fillRect/>
            </a:stretch>
          </p:blipFill>
          <p:spPr>
            <a:xfrm rot="4657342" flipH="1">
              <a:off x="10755264" y="3843637"/>
              <a:ext cx="1103964" cy="402254"/>
            </a:xfrm>
            <a:prstGeom prst="rect">
              <a:avLst/>
            </a:prstGeom>
          </p:spPr>
        </p:pic>
      </p:grpSp>
      <p:sp>
        <p:nvSpPr>
          <p:cNvPr id="139" name="Freeform: Shape 138">
            <a:extLst>
              <a:ext uri="{FF2B5EF4-FFF2-40B4-BE49-F238E27FC236}">
                <a16:creationId xmlns:a16="http://schemas.microsoft.com/office/drawing/2014/main" id="{693BEFF1-F58A-BC2D-A344-FE4F2E95EA02}"/>
              </a:ext>
            </a:extLst>
          </p:cNvPr>
          <p:cNvSpPr/>
          <p:nvPr/>
        </p:nvSpPr>
        <p:spPr>
          <a:xfrm>
            <a:off x="8022981" y="4624754"/>
            <a:ext cx="3213588" cy="1257300"/>
          </a:xfrm>
          <a:custGeom>
            <a:avLst/>
            <a:gdLst>
              <a:gd name="connsiteX0" fmla="*/ 0 w 3213588"/>
              <a:gd name="connsiteY0" fmla="*/ 1248508 h 1257300"/>
              <a:gd name="connsiteX1" fmla="*/ 2725615 w 3213588"/>
              <a:gd name="connsiteY1" fmla="*/ 1257300 h 1257300"/>
              <a:gd name="connsiteX2" fmla="*/ 2725615 w 3213588"/>
              <a:gd name="connsiteY2" fmla="*/ 4396 h 1257300"/>
              <a:gd name="connsiteX3" fmla="*/ 3209192 w 3213588"/>
              <a:gd name="connsiteY3" fmla="*/ 0 h 1257300"/>
              <a:gd name="connsiteX4" fmla="*/ 3213588 w 3213588"/>
              <a:gd name="connsiteY4" fmla="*/ 8792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588" h="1257300">
                <a:moveTo>
                  <a:pt x="0" y="1248508"/>
                </a:moveTo>
                <a:lnTo>
                  <a:pt x="2725615" y="1257300"/>
                </a:lnTo>
                <a:lnTo>
                  <a:pt x="2725615" y="4396"/>
                </a:lnTo>
                <a:lnTo>
                  <a:pt x="3209192" y="0"/>
                </a:lnTo>
                <a:lnTo>
                  <a:pt x="3213588" y="879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Shape 139">
            <a:extLst>
              <a:ext uri="{FF2B5EF4-FFF2-40B4-BE49-F238E27FC236}">
                <a16:creationId xmlns:a16="http://schemas.microsoft.com/office/drawing/2014/main" id="{BC23DE2C-87D2-0913-90DE-15D8DBEA3B8D}"/>
              </a:ext>
            </a:extLst>
          </p:cNvPr>
          <p:cNvSpPr/>
          <p:nvPr/>
        </p:nvSpPr>
        <p:spPr>
          <a:xfrm>
            <a:off x="8009792" y="2624504"/>
            <a:ext cx="2562958" cy="3077308"/>
          </a:xfrm>
          <a:custGeom>
            <a:avLst/>
            <a:gdLst>
              <a:gd name="connsiteX0" fmla="*/ 0 w 2562958"/>
              <a:gd name="connsiteY0" fmla="*/ 3077308 h 3077308"/>
              <a:gd name="connsiteX1" fmla="*/ 2079381 w 2562958"/>
              <a:gd name="connsiteY1" fmla="*/ 3072911 h 3077308"/>
              <a:gd name="connsiteX2" fmla="*/ 2096966 w 2562958"/>
              <a:gd name="connsiteY2" fmla="*/ 0 h 3077308"/>
              <a:gd name="connsiteX3" fmla="*/ 2562958 w 2562958"/>
              <a:gd name="connsiteY3" fmla="*/ 0 h 3077308"/>
            </a:gdLst>
            <a:ahLst/>
            <a:cxnLst>
              <a:cxn ang="0">
                <a:pos x="connsiteX0" y="connsiteY0"/>
              </a:cxn>
              <a:cxn ang="0">
                <a:pos x="connsiteX1" y="connsiteY1"/>
              </a:cxn>
              <a:cxn ang="0">
                <a:pos x="connsiteX2" y="connsiteY2"/>
              </a:cxn>
              <a:cxn ang="0">
                <a:pos x="connsiteX3" y="connsiteY3"/>
              </a:cxn>
            </a:cxnLst>
            <a:rect l="l" t="t" r="r" b="b"/>
            <a:pathLst>
              <a:path w="2562958" h="3077308">
                <a:moveTo>
                  <a:pt x="0" y="3077308"/>
                </a:moveTo>
                <a:lnTo>
                  <a:pt x="2079381" y="3072911"/>
                </a:lnTo>
                <a:lnTo>
                  <a:pt x="2096966" y="0"/>
                </a:lnTo>
                <a:lnTo>
                  <a:pt x="2562958"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Shape 140">
            <a:extLst>
              <a:ext uri="{FF2B5EF4-FFF2-40B4-BE49-F238E27FC236}">
                <a16:creationId xmlns:a16="http://schemas.microsoft.com/office/drawing/2014/main" id="{890B23A9-71B7-5844-0407-FE97DEFF3840}"/>
              </a:ext>
            </a:extLst>
          </p:cNvPr>
          <p:cNvSpPr/>
          <p:nvPr/>
        </p:nvSpPr>
        <p:spPr>
          <a:xfrm>
            <a:off x="8022981" y="3508131"/>
            <a:ext cx="3213588" cy="2540977"/>
          </a:xfrm>
          <a:custGeom>
            <a:avLst/>
            <a:gdLst>
              <a:gd name="connsiteX0" fmla="*/ 0 w 3213588"/>
              <a:gd name="connsiteY0" fmla="*/ 2536581 h 2540977"/>
              <a:gd name="connsiteX1" fmla="*/ 2369527 w 3213588"/>
              <a:gd name="connsiteY1" fmla="*/ 2540977 h 2540977"/>
              <a:gd name="connsiteX2" fmla="*/ 2395904 w 3213588"/>
              <a:gd name="connsiteY2" fmla="*/ 232996 h 2540977"/>
              <a:gd name="connsiteX3" fmla="*/ 2945423 w 3213588"/>
              <a:gd name="connsiteY3" fmla="*/ 237392 h 2540977"/>
              <a:gd name="connsiteX4" fmla="*/ 3213588 w 3213588"/>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588" h="2540977">
                <a:moveTo>
                  <a:pt x="0" y="2536581"/>
                </a:moveTo>
                <a:lnTo>
                  <a:pt x="2369527" y="2540977"/>
                </a:lnTo>
                <a:lnTo>
                  <a:pt x="2395904" y="232996"/>
                </a:lnTo>
                <a:lnTo>
                  <a:pt x="2945423" y="237392"/>
                </a:lnTo>
                <a:lnTo>
                  <a:pt x="3213588"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Graphic 141" descr="Wireless router with solid fill">
            <a:extLst>
              <a:ext uri="{FF2B5EF4-FFF2-40B4-BE49-F238E27FC236}">
                <a16:creationId xmlns:a16="http://schemas.microsoft.com/office/drawing/2014/main" id="{51674A3E-76DC-3778-198B-064D4DA938E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31109" y="5963417"/>
            <a:ext cx="914400" cy="914400"/>
          </a:xfrm>
          <a:prstGeom prst="rect">
            <a:avLst/>
          </a:prstGeom>
        </p:spPr>
      </p:pic>
    </p:spTree>
    <p:extLst>
      <p:ext uri="{BB962C8B-B14F-4D97-AF65-F5344CB8AC3E}">
        <p14:creationId xmlns:p14="http://schemas.microsoft.com/office/powerpoint/2010/main" val="22737257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F6F4D70F-625B-E716-FBA4-373961E2748C}"/>
              </a:ext>
            </a:extLst>
          </p:cNvPr>
          <p:cNvGrpSpPr/>
          <p:nvPr/>
        </p:nvGrpSpPr>
        <p:grpSpPr>
          <a:xfrm>
            <a:off x="2333157" y="3803694"/>
            <a:ext cx="1149934" cy="968672"/>
            <a:chOff x="1294594" y="2720332"/>
            <a:chExt cx="1350771" cy="1226968"/>
          </a:xfrm>
        </p:grpSpPr>
        <p:pic>
          <p:nvPicPr>
            <p:cNvPr id="116" name="Picture 115" descr="A back of a device with wires and cables&#10;&#10;Description automatically generated">
              <a:extLst>
                <a:ext uri="{FF2B5EF4-FFF2-40B4-BE49-F238E27FC236}">
                  <a16:creationId xmlns:a16="http://schemas.microsoft.com/office/drawing/2014/main" id="{7F9EA5B3-B433-B9BA-E846-5353B37564DF}"/>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7" name="TextBox 116">
              <a:extLst>
                <a:ext uri="{FF2B5EF4-FFF2-40B4-BE49-F238E27FC236}">
                  <a16:creationId xmlns:a16="http://schemas.microsoft.com/office/drawing/2014/main" id="{4B3E5C34-938B-0207-59F9-9C173F4D6C6E}"/>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bg1"/>
                  </a:solidFill>
                </a:rPr>
                <a:t>DC SUPPLY BOX</a:t>
              </a:r>
            </a:p>
          </p:txBody>
        </p:sp>
      </p:grpSp>
      <p:grpSp>
        <p:nvGrpSpPr>
          <p:cNvPr id="118" name="Group 117">
            <a:extLst>
              <a:ext uri="{FF2B5EF4-FFF2-40B4-BE49-F238E27FC236}">
                <a16:creationId xmlns:a16="http://schemas.microsoft.com/office/drawing/2014/main" id="{DEC8ABC5-1E64-8E32-5E4E-94F5CD570DED}"/>
              </a:ext>
            </a:extLst>
          </p:cNvPr>
          <p:cNvGrpSpPr/>
          <p:nvPr/>
        </p:nvGrpSpPr>
        <p:grpSpPr>
          <a:xfrm>
            <a:off x="8631746" y="2584541"/>
            <a:ext cx="1149934" cy="968672"/>
            <a:chOff x="1294594" y="2720332"/>
            <a:chExt cx="1350771" cy="1226968"/>
          </a:xfrm>
        </p:grpSpPr>
        <p:pic>
          <p:nvPicPr>
            <p:cNvPr id="119" name="Picture 118" descr="A back of a device with wires and cables&#10;&#10;Description automatically generated">
              <a:extLst>
                <a:ext uri="{FF2B5EF4-FFF2-40B4-BE49-F238E27FC236}">
                  <a16:creationId xmlns:a16="http://schemas.microsoft.com/office/drawing/2014/main" id="{96B98051-C73A-367A-8267-89C4D81AB6B2}"/>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0" name="TextBox 119">
              <a:extLst>
                <a:ext uri="{FF2B5EF4-FFF2-40B4-BE49-F238E27FC236}">
                  <a16:creationId xmlns:a16="http://schemas.microsoft.com/office/drawing/2014/main" id="{F772D364-10BA-D009-64F3-9371C41D0DA0}"/>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bg1"/>
                  </a:solidFill>
                </a:rPr>
                <a:t>DC SUPPLY BOX</a:t>
              </a:r>
            </a:p>
          </p:txBody>
        </p:sp>
      </p:grpSp>
      <p:grpSp>
        <p:nvGrpSpPr>
          <p:cNvPr id="121" name="Group 120">
            <a:extLst>
              <a:ext uri="{FF2B5EF4-FFF2-40B4-BE49-F238E27FC236}">
                <a16:creationId xmlns:a16="http://schemas.microsoft.com/office/drawing/2014/main" id="{ACAC6CD8-CAF2-DCE5-8773-5F424CE13E29}"/>
              </a:ext>
            </a:extLst>
          </p:cNvPr>
          <p:cNvGrpSpPr/>
          <p:nvPr/>
        </p:nvGrpSpPr>
        <p:grpSpPr>
          <a:xfrm>
            <a:off x="7011973" y="2580969"/>
            <a:ext cx="1149934" cy="968672"/>
            <a:chOff x="1294594" y="2720332"/>
            <a:chExt cx="1350771" cy="1226968"/>
          </a:xfrm>
        </p:grpSpPr>
        <p:pic>
          <p:nvPicPr>
            <p:cNvPr id="122" name="Picture 121" descr="A back of a device with wires and cables&#10;&#10;Description automatically generated">
              <a:extLst>
                <a:ext uri="{FF2B5EF4-FFF2-40B4-BE49-F238E27FC236}">
                  <a16:creationId xmlns:a16="http://schemas.microsoft.com/office/drawing/2014/main" id="{87609BCF-714A-47F1-B969-272558DB5834}"/>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3" name="TextBox 122">
              <a:extLst>
                <a:ext uri="{FF2B5EF4-FFF2-40B4-BE49-F238E27FC236}">
                  <a16:creationId xmlns:a16="http://schemas.microsoft.com/office/drawing/2014/main" id="{DF9AEF50-B451-DD97-80C9-E537196D7B07}"/>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bg1"/>
                  </a:solidFill>
                </a:rPr>
                <a:t>DC SUPPLY BOX</a:t>
              </a:r>
            </a:p>
          </p:txBody>
        </p:sp>
      </p:grpSp>
      <p:grpSp>
        <p:nvGrpSpPr>
          <p:cNvPr id="124" name="Group 123">
            <a:extLst>
              <a:ext uri="{FF2B5EF4-FFF2-40B4-BE49-F238E27FC236}">
                <a16:creationId xmlns:a16="http://schemas.microsoft.com/office/drawing/2014/main" id="{F6F84C37-24BE-2A12-04DD-E1B742480EB7}"/>
              </a:ext>
            </a:extLst>
          </p:cNvPr>
          <p:cNvGrpSpPr/>
          <p:nvPr/>
        </p:nvGrpSpPr>
        <p:grpSpPr>
          <a:xfrm>
            <a:off x="7020888" y="3806425"/>
            <a:ext cx="1149934" cy="968672"/>
            <a:chOff x="1294594" y="2720332"/>
            <a:chExt cx="1350771" cy="1226968"/>
          </a:xfrm>
        </p:grpSpPr>
        <p:pic>
          <p:nvPicPr>
            <p:cNvPr id="125" name="Picture 124" descr="A back of a device with wires and cables&#10;&#10;Description automatically generated">
              <a:extLst>
                <a:ext uri="{FF2B5EF4-FFF2-40B4-BE49-F238E27FC236}">
                  <a16:creationId xmlns:a16="http://schemas.microsoft.com/office/drawing/2014/main" id="{E90AD8B2-E611-7602-50B7-3ADDDF121B7A}"/>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6" name="TextBox 125">
              <a:extLst>
                <a:ext uri="{FF2B5EF4-FFF2-40B4-BE49-F238E27FC236}">
                  <a16:creationId xmlns:a16="http://schemas.microsoft.com/office/drawing/2014/main" id="{D9D8216E-E3CB-69ED-9C7F-A660926BD70D}"/>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bg1"/>
                  </a:solidFill>
                </a:rPr>
                <a:t>DC SUPPLY BOX</a:t>
              </a:r>
            </a:p>
          </p:txBody>
        </p:sp>
      </p:grpSp>
      <p:grpSp>
        <p:nvGrpSpPr>
          <p:cNvPr id="127" name="Group 126">
            <a:extLst>
              <a:ext uri="{FF2B5EF4-FFF2-40B4-BE49-F238E27FC236}">
                <a16:creationId xmlns:a16="http://schemas.microsoft.com/office/drawing/2014/main" id="{0B8DE53F-0EE1-87BB-1179-915DE9712D0B}"/>
              </a:ext>
            </a:extLst>
          </p:cNvPr>
          <p:cNvGrpSpPr/>
          <p:nvPr/>
        </p:nvGrpSpPr>
        <p:grpSpPr>
          <a:xfrm>
            <a:off x="8639924" y="3811377"/>
            <a:ext cx="1149934" cy="968672"/>
            <a:chOff x="1294594" y="2720332"/>
            <a:chExt cx="1350771" cy="1226968"/>
          </a:xfrm>
        </p:grpSpPr>
        <p:pic>
          <p:nvPicPr>
            <p:cNvPr id="128" name="Picture 127" descr="A back of a device with wires and cables&#10;&#10;Description automatically generated">
              <a:extLst>
                <a:ext uri="{FF2B5EF4-FFF2-40B4-BE49-F238E27FC236}">
                  <a16:creationId xmlns:a16="http://schemas.microsoft.com/office/drawing/2014/main" id="{878BB79F-4EC9-56DE-CC91-A5CC49316E27}"/>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9" name="TextBox 128">
              <a:extLst>
                <a:ext uri="{FF2B5EF4-FFF2-40B4-BE49-F238E27FC236}">
                  <a16:creationId xmlns:a16="http://schemas.microsoft.com/office/drawing/2014/main" id="{0799D389-8C8D-557E-FCA9-9FA14E704316}"/>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bg1"/>
                  </a:solidFill>
                </a:rPr>
                <a:t>DC SUPPLY BOX</a:t>
              </a:r>
            </a:p>
          </p:txBody>
        </p:sp>
      </p:grpSp>
      <p:grpSp>
        <p:nvGrpSpPr>
          <p:cNvPr id="112" name="Group 111">
            <a:extLst>
              <a:ext uri="{FF2B5EF4-FFF2-40B4-BE49-F238E27FC236}">
                <a16:creationId xmlns:a16="http://schemas.microsoft.com/office/drawing/2014/main" id="{3A1F1CA7-6C3B-41AA-37C0-D45867459B8D}"/>
              </a:ext>
            </a:extLst>
          </p:cNvPr>
          <p:cNvGrpSpPr/>
          <p:nvPr/>
        </p:nvGrpSpPr>
        <p:grpSpPr>
          <a:xfrm>
            <a:off x="710568" y="3794540"/>
            <a:ext cx="1149934" cy="968672"/>
            <a:chOff x="1294594" y="2720332"/>
            <a:chExt cx="1350771" cy="1226968"/>
          </a:xfrm>
        </p:grpSpPr>
        <p:pic>
          <p:nvPicPr>
            <p:cNvPr id="113" name="Picture 112" descr="A back of a device with wires and cables&#10;&#10;Description automatically generated">
              <a:extLst>
                <a:ext uri="{FF2B5EF4-FFF2-40B4-BE49-F238E27FC236}">
                  <a16:creationId xmlns:a16="http://schemas.microsoft.com/office/drawing/2014/main" id="{A8141EBF-D2C4-C041-8B10-2A26CC481F61}"/>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4" name="TextBox 113">
              <a:extLst>
                <a:ext uri="{FF2B5EF4-FFF2-40B4-BE49-F238E27FC236}">
                  <a16:creationId xmlns:a16="http://schemas.microsoft.com/office/drawing/2014/main" id="{6F2520CF-E6A7-0FE7-AD8D-DAA8A8D793B1}"/>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bg1"/>
                  </a:solidFill>
                </a:rPr>
                <a:t>DC SUPPLY BOX</a:t>
              </a:r>
            </a:p>
          </p:txBody>
        </p:sp>
      </p:grpSp>
      <p:grpSp>
        <p:nvGrpSpPr>
          <p:cNvPr id="109" name="Group 108">
            <a:extLst>
              <a:ext uri="{FF2B5EF4-FFF2-40B4-BE49-F238E27FC236}">
                <a16:creationId xmlns:a16="http://schemas.microsoft.com/office/drawing/2014/main" id="{B5AE995A-B6A9-9649-A22C-8DE93060A61B}"/>
              </a:ext>
            </a:extLst>
          </p:cNvPr>
          <p:cNvGrpSpPr/>
          <p:nvPr/>
        </p:nvGrpSpPr>
        <p:grpSpPr>
          <a:xfrm>
            <a:off x="2336561" y="2584541"/>
            <a:ext cx="1149934" cy="968672"/>
            <a:chOff x="1294594" y="2720332"/>
            <a:chExt cx="1350771" cy="1226968"/>
          </a:xfrm>
        </p:grpSpPr>
        <p:pic>
          <p:nvPicPr>
            <p:cNvPr id="110" name="Picture 109" descr="A back of a device with wires and cables&#10;&#10;Description automatically generated">
              <a:extLst>
                <a:ext uri="{FF2B5EF4-FFF2-40B4-BE49-F238E27FC236}">
                  <a16:creationId xmlns:a16="http://schemas.microsoft.com/office/drawing/2014/main" id="{7DEB7B41-E2A1-8A42-23C3-4B9A8D97F0A8}"/>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1" name="TextBox 110">
              <a:extLst>
                <a:ext uri="{FF2B5EF4-FFF2-40B4-BE49-F238E27FC236}">
                  <a16:creationId xmlns:a16="http://schemas.microsoft.com/office/drawing/2014/main" id="{9D8B1D36-43F5-9364-0F59-65484B17B43D}"/>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bg1"/>
                  </a:solidFill>
                </a:rPr>
                <a:t>DC SUPPLY BOX</a:t>
              </a:r>
            </a:p>
          </p:txBody>
        </p:sp>
      </p:grpSp>
      <p:grpSp>
        <p:nvGrpSpPr>
          <p:cNvPr id="103" name="Group 102">
            <a:extLst>
              <a:ext uri="{FF2B5EF4-FFF2-40B4-BE49-F238E27FC236}">
                <a16:creationId xmlns:a16="http://schemas.microsoft.com/office/drawing/2014/main" id="{08DCEF6D-8555-6EFB-6166-748538430F8C}"/>
              </a:ext>
            </a:extLst>
          </p:cNvPr>
          <p:cNvGrpSpPr/>
          <p:nvPr/>
        </p:nvGrpSpPr>
        <p:grpSpPr>
          <a:xfrm>
            <a:off x="6906623" y="1321318"/>
            <a:ext cx="1379481" cy="973441"/>
            <a:chOff x="1301301" y="629658"/>
            <a:chExt cx="1620415" cy="1233009"/>
          </a:xfrm>
        </p:grpSpPr>
        <p:pic>
          <p:nvPicPr>
            <p:cNvPr id="104" name="Picture 103" descr="A close-up of a panel&#10;&#10;Description automatically generated">
              <a:extLst>
                <a:ext uri="{FF2B5EF4-FFF2-40B4-BE49-F238E27FC236}">
                  <a16:creationId xmlns:a16="http://schemas.microsoft.com/office/drawing/2014/main" id="{39EDCC03-F115-24A7-1FE0-A28E4BD47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317" y="948267"/>
              <a:ext cx="1318982" cy="914400"/>
            </a:xfrm>
            <a:prstGeom prst="rect">
              <a:avLst/>
            </a:prstGeom>
          </p:spPr>
        </p:pic>
        <p:sp>
          <p:nvSpPr>
            <p:cNvPr id="105" name="TextBox 104">
              <a:extLst>
                <a:ext uri="{FF2B5EF4-FFF2-40B4-BE49-F238E27FC236}">
                  <a16:creationId xmlns:a16="http://schemas.microsoft.com/office/drawing/2014/main" id="{88D9B4C6-F9AF-5854-6CF3-3E26C30A1AD8}"/>
                </a:ext>
              </a:extLst>
            </p:cNvPr>
            <p:cNvSpPr txBox="1"/>
            <p:nvPr/>
          </p:nvSpPr>
          <p:spPr>
            <a:xfrm>
              <a:off x="1301301" y="629658"/>
              <a:ext cx="1620415" cy="350861"/>
            </a:xfrm>
            <a:prstGeom prst="rect">
              <a:avLst/>
            </a:prstGeom>
            <a:noFill/>
          </p:spPr>
          <p:txBody>
            <a:bodyPr wrap="none" rtlCol="0">
              <a:spAutoFit/>
            </a:bodyPr>
            <a:lstStyle/>
            <a:p>
              <a:r>
                <a:rPr lang="en-US" sz="1200" dirty="0">
                  <a:solidFill>
                    <a:schemeClr val="bg1"/>
                  </a:solidFill>
                </a:rPr>
                <a:t>DISTRIBUTION BOX</a:t>
              </a:r>
            </a:p>
          </p:txBody>
        </p:sp>
      </p:grpSp>
      <p:sp>
        <p:nvSpPr>
          <p:cNvPr id="2" name="Title 1">
            <a:extLst>
              <a:ext uri="{FF2B5EF4-FFF2-40B4-BE49-F238E27FC236}">
                <a16:creationId xmlns:a16="http://schemas.microsoft.com/office/drawing/2014/main" id="{617B6EC2-CEFB-88AC-1C55-787A92038CCD}"/>
              </a:ext>
            </a:extLst>
          </p:cNvPr>
          <p:cNvSpPr>
            <a:spLocks noGrp="1"/>
          </p:cNvSpPr>
          <p:nvPr>
            <p:ph type="title"/>
          </p:nvPr>
        </p:nvSpPr>
        <p:spPr/>
        <p:txBody>
          <a:bodyPr/>
          <a:lstStyle/>
          <a:p>
            <a:r>
              <a:rPr lang="en-US" dirty="0"/>
              <a:t>Modular Design (Hardware)</a:t>
            </a:r>
          </a:p>
        </p:txBody>
      </p:sp>
      <p:sp>
        <p:nvSpPr>
          <p:cNvPr id="4" name="Text Placeholder 3">
            <a:extLst>
              <a:ext uri="{FF2B5EF4-FFF2-40B4-BE49-F238E27FC236}">
                <a16:creationId xmlns:a16="http://schemas.microsoft.com/office/drawing/2014/main" id="{FB16BA91-EF24-35EF-7479-5994FAA45B7F}"/>
              </a:ext>
            </a:extLst>
          </p:cNvPr>
          <p:cNvSpPr>
            <a:spLocks noGrp="1"/>
          </p:cNvSpPr>
          <p:nvPr>
            <p:ph type="body" sz="quarter" idx="14"/>
          </p:nvPr>
        </p:nvSpPr>
        <p:spPr/>
        <p:txBody>
          <a:bodyPr/>
          <a:lstStyle/>
          <a:p>
            <a:endParaRPr lang="en-US"/>
          </a:p>
        </p:txBody>
      </p:sp>
      <p:grpSp>
        <p:nvGrpSpPr>
          <p:cNvPr id="8" name="Group 7">
            <a:extLst>
              <a:ext uri="{FF2B5EF4-FFF2-40B4-BE49-F238E27FC236}">
                <a16:creationId xmlns:a16="http://schemas.microsoft.com/office/drawing/2014/main" id="{6049F0EC-6CA4-D84E-48EC-842CA4BBF6C3}"/>
              </a:ext>
            </a:extLst>
          </p:cNvPr>
          <p:cNvGrpSpPr/>
          <p:nvPr/>
        </p:nvGrpSpPr>
        <p:grpSpPr>
          <a:xfrm>
            <a:off x="7019950" y="5236716"/>
            <a:ext cx="1096579" cy="945716"/>
            <a:chOff x="4924486" y="1521175"/>
            <a:chExt cx="1288102" cy="1197891"/>
          </a:xfrm>
        </p:grpSpPr>
        <p:pic>
          <p:nvPicPr>
            <p:cNvPr id="101" name="Picture 100" descr="A close-up of a machine&#10;&#10;Description automatically generated">
              <a:extLst>
                <a:ext uri="{FF2B5EF4-FFF2-40B4-BE49-F238E27FC236}">
                  <a16:creationId xmlns:a16="http://schemas.microsoft.com/office/drawing/2014/main" id="{0E000E7D-E6D1-311D-778E-BC494FF5A0C6}"/>
                </a:ext>
              </a:extLst>
            </p:cNvPr>
            <p:cNvPicPr>
              <a:picLocks noChangeAspect="1"/>
            </p:cNvPicPr>
            <p:nvPr/>
          </p:nvPicPr>
          <p:blipFill>
            <a:blip r:embed="rId4">
              <a:alphaModFix amt="25000"/>
              <a:extLst>
                <a:ext uri="{28A0092B-C50C-407E-A947-70E740481C1C}">
                  <a14:useLocalDpi xmlns:a14="http://schemas.microsoft.com/office/drawing/2010/main" val="0"/>
                </a:ext>
              </a:extLst>
            </a:blip>
            <a:stretch>
              <a:fillRect/>
            </a:stretch>
          </p:blipFill>
          <p:spPr>
            <a:xfrm>
              <a:off x="4924486" y="1804666"/>
              <a:ext cx="1288102" cy="914400"/>
            </a:xfrm>
            <a:prstGeom prst="rect">
              <a:avLst/>
            </a:prstGeom>
          </p:spPr>
        </p:pic>
        <p:sp>
          <p:nvSpPr>
            <p:cNvPr id="102" name="TextBox 101">
              <a:extLst>
                <a:ext uri="{FF2B5EF4-FFF2-40B4-BE49-F238E27FC236}">
                  <a16:creationId xmlns:a16="http://schemas.microsoft.com/office/drawing/2014/main" id="{D02488DA-ECCE-C535-1EA4-A1155567CD60}"/>
                </a:ext>
              </a:extLst>
            </p:cNvPr>
            <p:cNvSpPr txBox="1"/>
            <p:nvPr/>
          </p:nvSpPr>
          <p:spPr>
            <a:xfrm>
              <a:off x="5009679" y="1521175"/>
              <a:ext cx="1114349" cy="350861"/>
            </a:xfrm>
            <a:prstGeom prst="rect">
              <a:avLst/>
            </a:prstGeom>
            <a:noFill/>
          </p:spPr>
          <p:txBody>
            <a:bodyPr wrap="none" rtlCol="0">
              <a:spAutoFit/>
            </a:bodyPr>
            <a:lstStyle/>
            <a:p>
              <a:r>
                <a:rPr lang="en-US" sz="1200" dirty="0">
                  <a:solidFill>
                    <a:schemeClr val="tx1">
                      <a:lumMod val="75000"/>
                      <a:lumOff val="25000"/>
                    </a:schemeClr>
                  </a:solidFill>
                </a:rPr>
                <a:t>STATOR BOX</a:t>
              </a:r>
            </a:p>
          </p:txBody>
        </p:sp>
      </p:grpSp>
      <p:grpSp>
        <p:nvGrpSpPr>
          <p:cNvPr id="9" name="Group 8">
            <a:extLst>
              <a:ext uri="{FF2B5EF4-FFF2-40B4-BE49-F238E27FC236}">
                <a16:creationId xmlns:a16="http://schemas.microsoft.com/office/drawing/2014/main" id="{0D10E952-F098-E481-4A88-CD50F105D4AA}"/>
              </a:ext>
            </a:extLst>
          </p:cNvPr>
          <p:cNvGrpSpPr/>
          <p:nvPr/>
        </p:nvGrpSpPr>
        <p:grpSpPr>
          <a:xfrm>
            <a:off x="2341813" y="5222602"/>
            <a:ext cx="1118971" cy="959829"/>
            <a:chOff x="6940677" y="1620000"/>
            <a:chExt cx="1314406" cy="1215767"/>
          </a:xfrm>
        </p:grpSpPr>
        <p:pic>
          <p:nvPicPr>
            <p:cNvPr id="99" name="Picture 98" descr="A close-up of a gold panel&#10;&#10;Description automatically generated">
              <a:extLst>
                <a:ext uri="{FF2B5EF4-FFF2-40B4-BE49-F238E27FC236}">
                  <a16:creationId xmlns:a16="http://schemas.microsoft.com/office/drawing/2014/main" id="{78ACF7FB-DD33-9D4E-DC52-ACA84CC0F1FD}"/>
                </a:ext>
              </a:extLst>
            </p:cNvPr>
            <p:cNvPicPr>
              <a:picLocks noChangeAspect="1"/>
            </p:cNvPicPr>
            <p:nvPr/>
          </p:nvPicPr>
          <p:blipFill>
            <a:blip r:embed="rId5">
              <a:alphaModFix amt="25000"/>
              <a:extLst>
                <a:ext uri="{28A0092B-C50C-407E-A947-70E740481C1C}">
                  <a14:useLocalDpi xmlns:a14="http://schemas.microsoft.com/office/drawing/2010/main" val="0"/>
                </a:ext>
              </a:extLst>
            </a:blip>
            <a:stretch>
              <a:fillRect/>
            </a:stretch>
          </p:blipFill>
          <p:spPr>
            <a:xfrm>
              <a:off x="6940677" y="1921367"/>
              <a:ext cx="1314406" cy="914400"/>
            </a:xfrm>
            <a:prstGeom prst="rect">
              <a:avLst/>
            </a:prstGeom>
          </p:spPr>
        </p:pic>
        <p:sp>
          <p:nvSpPr>
            <p:cNvPr id="100" name="TextBox 99">
              <a:extLst>
                <a:ext uri="{FF2B5EF4-FFF2-40B4-BE49-F238E27FC236}">
                  <a16:creationId xmlns:a16="http://schemas.microsoft.com/office/drawing/2014/main" id="{790D2D7B-9E3F-F92D-984D-5E1DFF492DB0}"/>
                </a:ext>
              </a:extLst>
            </p:cNvPr>
            <p:cNvSpPr txBox="1"/>
            <p:nvPr/>
          </p:nvSpPr>
          <p:spPr>
            <a:xfrm>
              <a:off x="6958762" y="1620000"/>
              <a:ext cx="1078946" cy="350861"/>
            </a:xfrm>
            <a:prstGeom prst="rect">
              <a:avLst/>
            </a:prstGeom>
            <a:noFill/>
          </p:spPr>
          <p:txBody>
            <a:bodyPr wrap="none" rtlCol="0">
              <a:spAutoFit/>
            </a:bodyPr>
            <a:lstStyle/>
            <a:p>
              <a:r>
                <a:rPr lang="en-US" sz="1200" dirty="0">
                  <a:solidFill>
                    <a:schemeClr val="tx1">
                      <a:lumMod val="75000"/>
                      <a:lumOff val="25000"/>
                    </a:schemeClr>
                  </a:solidFill>
                </a:rPr>
                <a:t>ROTOR BOX</a:t>
              </a:r>
            </a:p>
          </p:txBody>
        </p:sp>
      </p:grpSp>
      <p:grpSp>
        <p:nvGrpSpPr>
          <p:cNvPr id="11" name="Group 10">
            <a:extLst>
              <a:ext uri="{FF2B5EF4-FFF2-40B4-BE49-F238E27FC236}">
                <a16:creationId xmlns:a16="http://schemas.microsoft.com/office/drawing/2014/main" id="{1A20B17C-8581-CD46-DD23-8E8141BA1EAF}"/>
              </a:ext>
            </a:extLst>
          </p:cNvPr>
          <p:cNvGrpSpPr/>
          <p:nvPr/>
        </p:nvGrpSpPr>
        <p:grpSpPr>
          <a:xfrm>
            <a:off x="570889" y="1331650"/>
            <a:ext cx="1379481" cy="973441"/>
            <a:chOff x="1301301" y="629658"/>
            <a:chExt cx="1620415" cy="1233009"/>
          </a:xfrm>
        </p:grpSpPr>
        <p:pic>
          <p:nvPicPr>
            <p:cNvPr id="97" name="Picture 96" descr="A close-up of a panel&#10;&#10;Description automatically generated">
              <a:extLst>
                <a:ext uri="{FF2B5EF4-FFF2-40B4-BE49-F238E27FC236}">
                  <a16:creationId xmlns:a16="http://schemas.microsoft.com/office/drawing/2014/main" id="{6FB439FC-63C5-3455-1EC9-277B90309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317" y="948267"/>
              <a:ext cx="1318982" cy="914400"/>
            </a:xfrm>
            <a:prstGeom prst="rect">
              <a:avLst/>
            </a:prstGeom>
          </p:spPr>
        </p:pic>
        <p:sp>
          <p:nvSpPr>
            <p:cNvPr id="98" name="TextBox 97">
              <a:extLst>
                <a:ext uri="{FF2B5EF4-FFF2-40B4-BE49-F238E27FC236}">
                  <a16:creationId xmlns:a16="http://schemas.microsoft.com/office/drawing/2014/main" id="{38930F41-AA38-28B2-D4E0-7976059F0BF6}"/>
                </a:ext>
              </a:extLst>
            </p:cNvPr>
            <p:cNvSpPr txBox="1"/>
            <p:nvPr/>
          </p:nvSpPr>
          <p:spPr>
            <a:xfrm>
              <a:off x="1301301" y="629658"/>
              <a:ext cx="1620415" cy="350861"/>
            </a:xfrm>
            <a:prstGeom prst="rect">
              <a:avLst/>
            </a:prstGeom>
            <a:noFill/>
          </p:spPr>
          <p:txBody>
            <a:bodyPr wrap="none" rtlCol="0">
              <a:spAutoFit/>
            </a:bodyPr>
            <a:lstStyle/>
            <a:p>
              <a:r>
                <a:rPr lang="en-US" sz="1200" dirty="0">
                  <a:solidFill>
                    <a:schemeClr val="bg1"/>
                  </a:solidFill>
                </a:rPr>
                <a:t>DISTRIBUTION BOX</a:t>
              </a:r>
            </a:p>
          </p:txBody>
        </p:sp>
      </p:grpSp>
      <p:grpSp>
        <p:nvGrpSpPr>
          <p:cNvPr id="15" name="Group 14">
            <a:extLst>
              <a:ext uri="{FF2B5EF4-FFF2-40B4-BE49-F238E27FC236}">
                <a16:creationId xmlns:a16="http://schemas.microsoft.com/office/drawing/2014/main" id="{4BE8351B-DE3B-0480-457F-A557709D13F9}"/>
              </a:ext>
            </a:extLst>
          </p:cNvPr>
          <p:cNvGrpSpPr/>
          <p:nvPr/>
        </p:nvGrpSpPr>
        <p:grpSpPr>
          <a:xfrm>
            <a:off x="706281" y="2596574"/>
            <a:ext cx="1149934" cy="968672"/>
            <a:chOff x="1294594" y="2720332"/>
            <a:chExt cx="1350771" cy="1226968"/>
          </a:xfrm>
        </p:grpSpPr>
        <p:pic>
          <p:nvPicPr>
            <p:cNvPr id="89" name="Picture 88" descr="A back of a device with wires and cables&#10;&#10;Description automatically generated">
              <a:extLst>
                <a:ext uri="{FF2B5EF4-FFF2-40B4-BE49-F238E27FC236}">
                  <a16:creationId xmlns:a16="http://schemas.microsoft.com/office/drawing/2014/main" id="{B19AA5D2-9943-7D78-D940-653B4CA07A25}"/>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90" name="TextBox 89">
              <a:extLst>
                <a:ext uri="{FF2B5EF4-FFF2-40B4-BE49-F238E27FC236}">
                  <a16:creationId xmlns:a16="http://schemas.microsoft.com/office/drawing/2014/main" id="{F7225D89-A418-1370-5413-7E224E738397}"/>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bg1"/>
                  </a:solidFill>
                </a:rPr>
                <a:t>DC SUPPLY BOX</a:t>
              </a:r>
            </a:p>
          </p:txBody>
        </p:sp>
      </p:grpSp>
      <p:sp>
        <p:nvSpPr>
          <p:cNvPr id="16" name="Freeform: Shape 15">
            <a:extLst>
              <a:ext uri="{FF2B5EF4-FFF2-40B4-BE49-F238E27FC236}">
                <a16:creationId xmlns:a16="http://schemas.microsoft.com/office/drawing/2014/main" id="{87ABDCDC-97BD-E228-C4F8-2715FFD554B7}"/>
              </a:ext>
            </a:extLst>
          </p:cNvPr>
          <p:cNvSpPr/>
          <p:nvPr/>
        </p:nvSpPr>
        <p:spPr>
          <a:xfrm>
            <a:off x="348803" y="1927851"/>
            <a:ext cx="1085892" cy="2299175"/>
          </a:xfrm>
          <a:custGeom>
            <a:avLst/>
            <a:gdLst>
              <a:gd name="connsiteX0" fmla="*/ 1271707 w 1275549"/>
              <a:gd name="connsiteY0" fmla="*/ 0 h 2912249"/>
              <a:gd name="connsiteX1" fmla="*/ 1275549 w 1275549"/>
              <a:gd name="connsiteY1" fmla="*/ 145996 h 2912249"/>
              <a:gd name="connsiteX2" fmla="*/ 0 w 1275549"/>
              <a:gd name="connsiteY2" fmla="*/ 145996 h 2912249"/>
              <a:gd name="connsiteX3" fmla="*/ 0 w 1275549"/>
              <a:gd name="connsiteY3" fmla="*/ 2912249 h 2912249"/>
              <a:gd name="connsiteX4" fmla="*/ 537882 w 1275549"/>
              <a:gd name="connsiteY4" fmla="*/ 2912249 h 291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549" h="2912249">
                <a:moveTo>
                  <a:pt x="1271707" y="0"/>
                </a:moveTo>
                <a:cubicBezTo>
                  <a:pt x="1272988" y="48665"/>
                  <a:pt x="1274268" y="97331"/>
                  <a:pt x="1275549" y="145996"/>
                </a:cubicBezTo>
                <a:lnTo>
                  <a:pt x="0" y="145996"/>
                </a:lnTo>
                <a:lnTo>
                  <a:pt x="0" y="2912249"/>
                </a:lnTo>
                <a:lnTo>
                  <a:pt x="537882" y="2912249"/>
                </a:lnTo>
              </a:path>
            </a:pathLst>
          </a:cu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5506BEA-CF52-F97E-F1F5-D7FB919441C9}"/>
              </a:ext>
            </a:extLst>
          </p:cNvPr>
          <p:cNvSpPr/>
          <p:nvPr/>
        </p:nvSpPr>
        <p:spPr>
          <a:xfrm>
            <a:off x="509070" y="2161408"/>
            <a:ext cx="932166" cy="846267"/>
          </a:xfrm>
          <a:custGeom>
            <a:avLst/>
            <a:gdLst>
              <a:gd name="connsiteX0" fmla="*/ 1087290 w 1094974"/>
              <a:gd name="connsiteY0" fmla="*/ 0 h 1071923"/>
              <a:gd name="connsiteX1" fmla="*/ 1094974 w 1094974"/>
              <a:gd name="connsiteY1" fmla="*/ 276625 h 1071923"/>
              <a:gd name="connsiteX2" fmla="*/ 0 w 1094974"/>
              <a:gd name="connsiteY2" fmla="*/ 276625 h 1071923"/>
              <a:gd name="connsiteX3" fmla="*/ 7684 w 1094974"/>
              <a:gd name="connsiteY3" fmla="*/ 1071923 h 1071923"/>
              <a:gd name="connsiteX4" fmla="*/ 345781 w 1094974"/>
              <a:gd name="connsiteY4" fmla="*/ 1071923 h 107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74" h="1071923">
                <a:moveTo>
                  <a:pt x="1087290" y="0"/>
                </a:moveTo>
                <a:lnTo>
                  <a:pt x="1094974" y="276625"/>
                </a:lnTo>
                <a:lnTo>
                  <a:pt x="0" y="276625"/>
                </a:lnTo>
                <a:cubicBezTo>
                  <a:pt x="2561" y="541724"/>
                  <a:pt x="5123" y="806824"/>
                  <a:pt x="7684" y="1071923"/>
                </a:cubicBezTo>
                <a:lnTo>
                  <a:pt x="345781" y="1071923"/>
                </a:lnTo>
              </a:path>
            </a:pathLst>
          </a:cu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33558B1-62F5-CCF7-B11E-4C6B439B5F53}"/>
              </a:ext>
            </a:extLst>
          </p:cNvPr>
          <p:cNvSpPr/>
          <p:nvPr/>
        </p:nvSpPr>
        <p:spPr>
          <a:xfrm>
            <a:off x="1751958" y="1924817"/>
            <a:ext cx="690131" cy="1079824"/>
          </a:xfrm>
          <a:custGeom>
            <a:avLst/>
            <a:gdLst>
              <a:gd name="connsiteX0" fmla="*/ 0 w 810666"/>
              <a:gd name="connsiteY0" fmla="*/ 0 h 1367758"/>
              <a:gd name="connsiteX1" fmla="*/ 364992 w 810666"/>
              <a:gd name="connsiteY1" fmla="*/ 0 h 1367758"/>
              <a:gd name="connsiteX2" fmla="*/ 384202 w 810666"/>
              <a:gd name="connsiteY2" fmla="*/ 1367758 h 1367758"/>
              <a:gd name="connsiteX3" fmla="*/ 810666 w 810666"/>
              <a:gd name="connsiteY3" fmla="*/ 1367758 h 1367758"/>
            </a:gdLst>
            <a:ahLst/>
            <a:cxnLst>
              <a:cxn ang="0">
                <a:pos x="connsiteX0" y="connsiteY0"/>
              </a:cxn>
              <a:cxn ang="0">
                <a:pos x="connsiteX1" y="connsiteY1"/>
              </a:cxn>
              <a:cxn ang="0">
                <a:pos x="connsiteX2" y="connsiteY2"/>
              </a:cxn>
              <a:cxn ang="0">
                <a:pos x="connsiteX3" y="connsiteY3"/>
              </a:cxn>
            </a:cxnLst>
            <a:rect l="l" t="t" r="r" b="b"/>
            <a:pathLst>
              <a:path w="810666" h="1367758">
                <a:moveTo>
                  <a:pt x="0" y="0"/>
                </a:moveTo>
                <a:lnTo>
                  <a:pt x="364992" y="0"/>
                </a:lnTo>
                <a:lnTo>
                  <a:pt x="384202" y="1367758"/>
                </a:lnTo>
                <a:lnTo>
                  <a:pt x="810666" y="1367758"/>
                </a:lnTo>
              </a:path>
            </a:pathLst>
          </a:cu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E19D65-103D-46B9-5455-875505D56858}"/>
              </a:ext>
            </a:extLst>
          </p:cNvPr>
          <p:cNvSpPr/>
          <p:nvPr/>
        </p:nvSpPr>
        <p:spPr>
          <a:xfrm>
            <a:off x="1758500" y="2164441"/>
            <a:ext cx="667234" cy="2074718"/>
          </a:xfrm>
          <a:custGeom>
            <a:avLst/>
            <a:gdLst>
              <a:gd name="connsiteX0" fmla="*/ 0 w 783771"/>
              <a:gd name="connsiteY0" fmla="*/ 0 h 2627940"/>
              <a:gd name="connsiteX1" fmla="*/ 238205 w 783771"/>
              <a:gd name="connsiteY1" fmla="*/ 0 h 2627940"/>
              <a:gd name="connsiteX2" fmla="*/ 265099 w 783771"/>
              <a:gd name="connsiteY2" fmla="*/ 2624098 h 2627940"/>
              <a:gd name="connsiteX3" fmla="*/ 783771 w 783771"/>
              <a:gd name="connsiteY3" fmla="*/ 2627940 h 2627940"/>
            </a:gdLst>
            <a:ahLst/>
            <a:cxnLst>
              <a:cxn ang="0">
                <a:pos x="connsiteX0" y="connsiteY0"/>
              </a:cxn>
              <a:cxn ang="0">
                <a:pos x="connsiteX1" y="connsiteY1"/>
              </a:cxn>
              <a:cxn ang="0">
                <a:pos x="connsiteX2" y="connsiteY2"/>
              </a:cxn>
              <a:cxn ang="0">
                <a:pos x="connsiteX3" y="connsiteY3"/>
              </a:cxn>
            </a:cxnLst>
            <a:rect l="l" t="t" r="r" b="b"/>
            <a:pathLst>
              <a:path w="783771" h="2627940">
                <a:moveTo>
                  <a:pt x="0" y="0"/>
                </a:moveTo>
                <a:lnTo>
                  <a:pt x="238205" y="0"/>
                </a:lnTo>
                <a:lnTo>
                  <a:pt x="265099" y="2624098"/>
                </a:lnTo>
                <a:lnTo>
                  <a:pt x="783771" y="2627940"/>
                </a:lnTo>
              </a:path>
            </a:pathLst>
          </a:cu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2581-CC0B-F8AF-7D0D-0073A5A8CD93}"/>
              </a:ext>
            </a:extLst>
          </p:cNvPr>
          <p:cNvSpPr/>
          <p:nvPr/>
        </p:nvSpPr>
        <p:spPr>
          <a:xfrm>
            <a:off x="1657106" y="1742825"/>
            <a:ext cx="791524" cy="3821848"/>
          </a:xfrm>
          <a:custGeom>
            <a:avLst/>
            <a:gdLst>
              <a:gd name="connsiteX0" fmla="*/ 929769 w 929769"/>
              <a:gd name="connsiteY0" fmla="*/ 4840941 h 4840941"/>
              <a:gd name="connsiteX1" fmla="*/ 718458 w 929769"/>
              <a:gd name="connsiteY1" fmla="*/ 4837099 h 4840941"/>
              <a:gd name="connsiteX2" fmla="*/ 660827 w 929769"/>
              <a:gd name="connsiteY2" fmla="*/ 3842 h 4840941"/>
              <a:gd name="connsiteX3" fmla="*/ 0 w 929769"/>
              <a:gd name="connsiteY3" fmla="*/ 0 h 4840941"/>
            </a:gdLst>
            <a:ahLst/>
            <a:cxnLst>
              <a:cxn ang="0">
                <a:pos x="connsiteX0" y="connsiteY0"/>
              </a:cxn>
              <a:cxn ang="0">
                <a:pos x="connsiteX1" y="connsiteY1"/>
              </a:cxn>
              <a:cxn ang="0">
                <a:pos x="connsiteX2" y="connsiteY2"/>
              </a:cxn>
              <a:cxn ang="0">
                <a:pos x="connsiteX3" y="connsiteY3"/>
              </a:cxn>
            </a:cxnLst>
            <a:rect l="l" t="t" r="r" b="b"/>
            <a:pathLst>
              <a:path w="929769" h="4840941">
                <a:moveTo>
                  <a:pt x="929769" y="4840941"/>
                </a:moveTo>
                <a:lnTo>
                  <a:pt x="718458" y="4837099"/>
                </a:lnTo>
                <a:lnTo>
                  <a:pt x="660827" y="3842"/>
                </a:lnTo>
                <a:lnTo>
                  <a:pt x="0" y="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80899C4-86BD-D0D2-9F52-C5CA52818259}"/>
              </a:ext>
            </a:extLst>
          </p:cNvPr>
          <p:cNvSpPr/>
          <p:nvPr/>
        </p:nvSpPr>
        <p:spPr>
          <a:xfrm>
            <a:off x="2906535" y="5552539"/>
            <a:ext cx="1123625" cy="1054542"/>
          </a:xfrm>
          <a:custGeom>
            <a:avLst/>
            <a:gdLst>
              <a:gd name="connsiteX0" fmla="*/ 0 w 315045"/>
              <a:gd name="connsiteY0" fmla="*/ 0 h 1141079"/>
              <a:gd name="connsiteX1" fmla="*/ 15368 w 315045"/>
              <a:gd name="connsiteY1" fmla="*/ 1141079 h 1141079"/>
              <a:gd name="connsiteX2" fmla="*/ 315045 w 315045"/>
              <a:gd name="connsiteY2" fmla="*/ 1141079 h 1141079"/>
            </a:gdLst>
            <a:ahLst/>
            <a:cxnLst>
              <a:cxn ang="0">
                <a:pos x="connsiteX0" y="connsiteY0"/>
              </a:cxn>
              <a:cxn ang="0">
                <a:pos x="connsiteX1" y="connsiteY1"/>
              </a:cxn>
              <a:cxn ang="0">
                <a:pos x="connsiteX2" y="connsiteY2"/>
              </a:cxn>
            </a:cxnLst>
            <a:rect l="l" t="t" r="r" b="b"/>
            <a:pathLst>
              <a:path w="315045" h="1141079">
                <a:moveTo>
                  <a:pt x="0" y="0"/>
                </a:moveTo>
                <a:lnTo>
                  <a:pt x="15368" y="1141079"/>
                </a:lnTo>
                <a:lnTo>
                  <a:pt x="315045" y="1141079"/>
                </a:lnTo>
              </a:path>
            </a:pathLst>
          </a:custGeom>
          <a:noFill/>
          <a:ln w="28575">
            <a:solidFill>
              <a:schemeClr val="accent2">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01E7FF8-80F9-5BC6-9A64-37474552DB34}"/>
              </a:ext>
            </a:extLst>
          </p:cNvPr>
          <p:cNvSpPr/>
          <p:nvPr/>
        </p:nvSpPr>
        <p:spPr>
          <a:xfrm>
            <a:off x="2821496" y="5561639"/>
            <a:ext cx="1159206" cy="1122625"/>
          </a:xfrm>
          <a:custGeom>
            <a:avLst/>
            <a:gdLst>
              <a:gd name="connsiteX0" fmla="*/ 0 w 461042"/>
              <a:gd name="connsiteY0" fmla="*/ 0 h 1183341"/>
              <a:gd name="connsiteX1" fmla="*/ 15369 w 461042"/>
              <a:gd name="connsiteY1" fmla="*/ 1183341 h 1183341"/>
              <a:gd name="connsiteX2" fmla="*/ 461042 w 461042"/>
              <a:gd name="connsiteY2" fmla="*/ 1183341 h 1183341"/>
            </a:gdLst>
            <a:ahLst/>
            <a:cxnLst>
              <a:cxn ang="0">
                <a:pos x="connsiteX0" y="connsiteY0"/>
              </a:cxn>
              <a:cxn ang="0">
                <a:pos x="connsiteX1" y="connsiteY1"/>
              </a:cxn>
              <a:cxn ang="0">
                <a:pos x="connsiteX2" y="connsiteY2"/>
              </a:cxn>
            </a:cxnLst>
            <a:rect l="l" t="t" r="r" b="b"/>
            <a:pathLst>
              <a:path w="461042" h="1183341">
                <a:moveTo>
                  <a:pt x="0" y="0"/>
                </a:moveTo>
                <a:lnTo>
                  <a:pt x="15369" y="1183341"/>
                </a:lnTo>
                <a:lnTo>
                  <a:pt x="461042" y="1183341"/>
                </a:lnTo>
              </a:path>
            </a:pathLst>
          </a:custGeom>
          <a:noFill/>
          <a:ln w="28575">
            <a:solidFill>
              <a:schemeClr val="accent2">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ECD31B9F-1853-E089-DA17-2B64863A0740}"/>
              </a:ext>
            </a:extLst>
          </p:cNvPr>
          <p:cNvSpPr/>
          <p:nvPr/>
        </p:nvSpPr>
        <p:spPr>
          <a:xfrm>
            <a:off x="6643388" y="1927851"/>
            <a:ext cx="1085892" cy="2299175"/>
          </a:xfrm>
          <a:custGeom>
            <a:avLst/>
            <a:gdLst>
              <a:gd name="connsiteX0" fmla="*/ 1271707 w 1275549"/>
              <a:gd name="connsiteY0" fmla="*/ 0 h 2912249"/>
              <a:gd name="connsiteX1" fmla="*/ 1275549 w 1275549"/>
              <a:gd name="connsiteY1" fmla="*/ 145996 h 2912249"/>
              <a:gd name="connsiteX2" fmla="*/ 0 w 1275549"/>
              <a:gd name="connsiteY2" fmla="*/ 145996 h 2912249"/>
              <a:gd name="connsiteX3" fmla="*/ 0 w 1275549"/>
              <a:gd name="connsiteY3" fmla="*/ 2912249 h 2912249"/>
              <a:gd name="connsiteX4" fmla="*/ 537882 w 1275549"/>
              <a:gd name="connsiteY4" fmla="*/ 2912249 h 291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549" h="2912249">
                <a:moveTo>
                  <a:pt x="1271707" y="0"/>
                </a:moveTo>
                <a:cubicBezTo>
                  <a:pt x="1272988" y="48665"/>
                  <a:pt x="1274268" y="97331"/>
                  <a:pt x="1275549" y="145996"/>
                </a:cubicBezTo>
                <a:lnTo>
                  <a:pt x="0" y="145996"/>
                </a:lnTo>
                <a:lnTo>
                  <a:pt x="0" y="2912249"/>
                </a:lnTo>
                <a:lnTo>
                  <a:pt x="537882" y="2912249"/>
                </a:lnTo>
              </a:path>
            </a:pathLst>
          </a:cu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F0E2F882-A1A5-230D-0563-9B81F96395BE}"/>
              </a:ext>
            </a:extLst>
          </p:cNvPr>
          <p:cNvSpPr/>
          <p:nvPr/>
        </p:nvSpPr>
        <p:spPr>
          <a:xfrm>
            <a:off x="6803655" y="2161408"/>
            <a:ext cx="932166" cy="846267"/>
          </a:xfrm>
          <a:custGeom>
            <a:avLst/>
            <a:gdLst>
              <a:gd name="connsiteX0" fmla="*/ 1087290 w 1094974"/>
              <a:gd name="connsiteY0" fmla="*/ 0 h 1071923"/>
              <a:gd name="connsiteX1" fmla="*/ 1094974 w 1094974"/>
              <a:gd name="connsiteY1" fmla="*/ 276625 h 1071923"/>
              <a:gd name="connsiteX2" fmla="*/ 0 w 1094974"/>
              <a:gd name="connsiteY2" fmla="*/ 276625 h 1071923"/>
              <a:gd name="connsiteX3" fmla="*/ 7684 w 1094974"/>
              <a:gd name="connsiteY3" fmla="*/ 1071923 h 1071923"/>
              <a:gd name="connsiteX4" fmla="*/ 345781 w 1094974"/>
              <a:gd name="connsiteY4" fmla="*/ 1071923 h 107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74" h="1071923">
                <a:moveTo>
                  <a:pt x="1087290" y="0"/>
                </a:moveTo>
                <a:lnTo>
                  <a:pt x="1094974" y="276625"/>
                </a:lnTo>
                <a:lnTo>
                  <a:pt x="0" y="276625"/>
                </a:lnTo>
                <a:cubicBezTo>
                  <a:pt x="2561" y="541724"/>
                  <a:pt x="5123" y="806824"/>
                  <a:pt x="7684" y="1071923"/>
                </a:cubicBezTo>
                <a:lnTo>
                  <a:pt x="345781" y="1071923"/>
                </a:lnTo>
              </a:path>
            </a:pathLst>
          </a:cu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BBE6D6B3-6C95-3C5E-6540-047C32DB6825}"/>
              </a:ext>
            </a:extLst>
          </p:cNvPr>
          <p:cNvSpPr/>
          <p:nvPr/>
        </p:nvSpPr>
        <p:spPr>
          <a:xfrm>
            <a:off x="8046543" y="1924817"/>
            <a:ext cx="690131" cy="1079824"/>
          </a:xfrm>
          <a:custGeom>
            <a:avLst/>
            <a:gdLst>
              <a:gd name="connsiteX0" fmla="*/ 0 w 810666"/>
              <a:gd name="connsiteY0" fmla="*/ 0 h 1367758"/>
              <a:gd name="connsiteX1" fmla="*/ 364992 w 810666"/>
              <a:gd name="connsiteY1" fmla="*/ 0 h 1367758"/>
              <a:gd name="connsiteX2" fmla="*/ 384202 w 810666"/>
              <a:gd name="connsiteY2" fmla="*/ 1367758 h 1367758"/>
              <a:gd name="connsiteX3" fmla="*/ 810666 w 810666"/>
              <a:gd name="connsiteY3" fmla="*/ 1367758 h 1367758"/>
            </a:gdLst>
            <a:ahLst/>
            <a:cxnLst>
              <a:cxn ang="0">
                <a:pos x="connsiteX0" y="connsiteY0"/>
              </a:cxn>
              <a:cxn ang="0">
                <a:pos x="connsiteX1" y="connsiteY1"/>
              </a:cxn>
              <a:cxn ang="0">
                <a:pos x="connsiteX2" y="connsiteY2"/>
              </a:cxn>
              <a:cxn ang="0">
                <a:pos x="connsiteX3" y="connsiteY3"/>
              </a:cxn>
            </a:cxnLst>
            <a:rect l="l" t="t" r="r" b="b"/>
            <a:pathLst>
              <a:path w="810666" h="1367758">
                <a:moveTo>
                  <a:pt x="0" y="0"/>
                </a:moveTo>
                <a:lnTo>
                  <a:pt x="364992" y="0"/>
                </a:lnTo>
                <a:lnTo>
                  <a:pt x="384202" y="1367758"/>
                </a:lnTo>
                <a:lnTo>
                  <a:pt x="810666" y="1367758"/>
                </a:lnTo>
              </a:path>
            </a:pathLst>
          </a:cu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BF740042-E609-0016-006A-05D5C9E24168}"/>
              </a:ext>
            </a:extLst>
          </p:cNvPr>
          <p:cNvSpPr/>
          <p:nvPr/>
        </p:nvSpPr>
        <p:spPr>
          <a:xfrm>
            <a:off x="8053085" y="2164441"/>
            <a:ext cx="667234" cy="2074718"/>
          </a:xfrm>
          <a:custGeom>
            <a:avLst/>
            <a:gdLst>
              <a:gd name="connsiteX0" fmla="*/ 0 w 783771"/>
              <a:gd name="connsiteY0" fmla="*/ 0 h 2627940"/>
              <a:gd name="connsiteX1" fmla="*/ 238205 w 783771"/>
              <a:gd name="connsiteY1" fmla="*/ 0 h 2627940"/>
              <a:gd name="connsiteX2" fmla="*/ 265099 w 783771"/>
              <a:gd name="connsiteY2" fmla="*/ 2624098 h 2627940"/>
              <a:gd name="connsiteX3" fmla="*/ 783771 w 783771"/>
              <a:gd name="connsiteY3" fmla="*/ 2627940 h 2627940"/>
            </a:gdLst>
            <a:ahLst/>
            <a:cxnLst>
              <a:cxn ang="0">
                <a:pos x="connsiteX0" y="connsiteY0"/>
              </a:cxn>
              <a:cxn ang="0">
                <a:pos x="connsiteX1" y="connsiteY1"/>
              </a:cxn>
              <a:cxn ang="0">
                <a:pos x="connsiteX2" y="connsiteY2"/>
              </a:cxn>
              <a:cxn ang="0">
                <a:pos x="connsiteX3" y="connsiteY3"/>
              </a:cxn>
            </a:cxnLst>
            <a:rect l="l" t="t" r="r" b="b"/>
            <a:pathLst>
              <a:path w="783771" h="2627940">
                <a:moveTo>
                  <a:pt x="0" y="0"/>
                </a:moveTo>
                <a:lnTo>
                  <a:pt x="238205" y="0"/>
                </a:lnTo>
                <a:lnTo>
                  <a:pt x="265099" y="2624098"/>
                </a:lnTo>
                <a:lnTo>
                  <a:pt x="783771" y="2627940"/>
                </a:lnTo>
              </a:path>
            </a:pathLst>
          </a:cu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E0842E2F-436E-19B3-5F4A-E1DD55E10004}"/>
              </a:ext>
            </a:extLst>
          </p:cNvPr>
          <p:cNvSpPr/>
          <p:nvPr/>
        </p:nvSpPr>
        <p:spPr>
          <a:xfrm>
            <a:off x="6633974" y="1733725"/>
            <a:ext cx="1812000" cy="3821848"/>
          </a:xfrm>
          <a:custGeom>
            <a:avLst/>
            <a:gdLst>
              <a:gd name="connsiteX0" fmla="*/ 1552175 w 2128477"/>
              <a:gd name="connsiteY0" fmla="*/ 0 h 4840941"/>
              <a:gd name="connsiteX1" fmla="*/ 2128477 w 2128477"/>
              <a:gd name="connsiteY1" fmla="*/ 0 h 4840941"/>
              <a:gd name="connsiteX2" fmla="*/ 2124635 w 2128477"/>
              <a:gd name="connsiteY2" fmla="*/ 4187798 h 4840941"/>
              <a:gd name="connsiteX3" fmla="*/ 0 w 2128477"/>
              <a:gd name="connsiteY3" fmla="*/ 4183956 h 4840941"/>
              <a:gd name="connsiteX4" fmla="*/ 3842 w 2128477"/>
              <a:gd name="connsiteY4" fmla="*/ 4837099 h 4840941"/>
              <a:gd name="connsiteX5" fmla="*/ 560934 w 2128477"/>
              <a:gd name="connsiteY5" fmla="*/ 4840941 h 484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8477" h="4840941">
                <a:moveTo>
                  <a:pt x="1552175" y="0"/>
                </a:moveTo>
                <a:lnTo>
                  <a:pt x="2128477" y="0"/>
                </a:lnTo>
                <a:cubicBezTo>
                  <a:pt x="2127196" y="1395933"/>
                  <a:pt x="2125916" y="2791865"/>
                  <a:pt x="2124635" y="4187798"/>
                </a:cubicBezTo>
                <a:lnTo>
                  <a:pt x="0" y="4183956"/>
                </a:lnTo>
                <a:cubicBezTo>
                  <a:pt x="1281" y="4401670"/>
                  <a:pt x="2561" y="4619385"/>
                  <a:pt x="3842" y="4837099"/>
                </a:cubicBezTo>
                <a:lnTo>
                  <a:pt x="560934" y="4840941"/>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481EEF93-B212-4C5C-A094-DFE093B7EA2F}"/>
              </a:ext>
            </a:extLst>
          </p:cNvPr>
          <p:cNvSpPr/>
          <p:nvPr/>
        </p:nvSpPr>
        <p:spPr>
          <a:xfrm>
            <a:off x="1604774" y="3459622"/>
            <a:ext cx="1138224" cy="151661"/>
          </a:xfrm>
          <a:custGeom>
            <a:avLst/>
            <a:gdLst>
              <a:gd name="connsiteX0" fmla="*/ 0 w 1337022"/>
              <a:gd name="connsiteY0" fmla="*/ 7684 h 192101"/>
              <a:gd name="connsiteX1" fmla="*/ 3842 w 1337022"/>
              <a:gd name="connsiteY1" fmla="*/ 192101 h 192101"/>
              <a:gd name="connsiteX2" fmla="*/ 1333180 w 1337022"/>
              <a:gd name="connsiteY2" fmla="*/ 192101 h 192101"/>
              <a:gd name="connsiteX3" fmla="*/ 1337022 w 1337022"/>
              <a:gd name="connsiteY3" fmla="*/ 0 h 192101"/>
            </a:gdLst>
            <a:ahLst/>
            <a:cxnLst>
              <a:cxn ang="0">
                <a:pos x="connsiteX0" y="connsiteY0"/>
              </a:cxn>
              <a:cxn ang="0">
                <a:pos x="connsiteX1" y="connsiteY1"/>
              </a:cxn>
              <a:cxn ang="0">
                <a:pos x="connsiteX2" y="connsiteY2"/>
              </a:cxn>
              <a:cxn ang="0">
                <a:pos x="connsiteX3" y="connsiteY3"/>
              </a:cxn>
            </a:cxnLst>
            <a:rect l="l" t="t" r="r" b="b"/>
            <a:pathLst>
              <a:path w="1337022" h="192101">
                <a:moveTo>
                  <a:pt x="0" y="7684"/>
                </a:moveTo>
                <a:cubicBezTo>
                  <a:pt x="1281" y="69156"/>
                  <a:pt x="2561" y="130629"/>
                  <a:pt x="3842" y="192101"/>
                </a:cubicBezTo>
                <a:lnTo>
                  <a:pt x="1333180" y="192101"/>
                </a:lnTo>
                <a:cubicBezTo>
                  <a:pt x="1334461" y="128067"/>
                  <a:pt x="1335741" y="64034"/>
                  <a:pt x="1337022"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B8CE0FA2-579E-84C4-DB36-53F3522DA36F}"/>
              </a:ext>
            </a:extLst>
          </p:cNvPr>
          <p:cNvSpPr/>
          <p:nvPr/>
        </p:nvSpPr>
        <p:spPr>
          <a:xfrm>
            <a:off x="1401987" y="3465689"/>
            <a:ext cx="1148037" cy="191092"/>
          </a:xfrm>
          <a:custGeom>
            <a:avLst/>
            <a:gdLst>
              <a:gd name="connsiteX0" fmla="*/ 0 w 1348548"/>
              <a:gd name="connsiteY0" fmla="*/ 3842 h 242047"/>
              <a:gd name="connsiteX1" fmla="*/ 7684 w 1348548"/>
              <a:gd name="connsiteY1" fmla="*/ 238205 h 242047"/>
              <a:gd name="connsiteX2" fmla="*/ 1348548 w 1348548"/>
              <a:gd name="connsiteY2" fmla="*/ 242047 h 242047"/>
              <a:gd name="connsiteX3" fmla="*/ 1344706 w 1348548"/>
              <a:gd name="connsiteY3" fmla="*/ 0 h 242047"/>
            </a:gdLst>
            <a:ahLst/>
            <a:cxnLst>
              <a:cxn ang="0">
                <a:pos x="connsiteX0" y="connsiteY0"/>
              </a:cxn>
              <a:cxn ang="0">
                <a:pos x="connsiteX1" y="connsiteY1"/>
              </a:cxn>
              <a:cxn ang="0">
                <a:pos x="connsiteX2" y="connsiteY2"/>
              </a:cxn>
              <a:cxn ang="0">
                <a:pos x="connsiteX3" y="connsiteY3"/>
              </a:cxn>
            </a:cxnLst>
            <a:rect l="l" t="t" r="r" b="b"/>
            <a:pathLst>
              <a:path w="1348548" h="242047">
                <a:moveTo>
                  <a:pt x="0" y="3842"/>
                </a:moveTo>
                <a:lnTo>
                  <a:pt x="7684" y="238205"/>
                </a:lnTo>
                <a:lnTo>
                  <a:pt x="1348548" y="242047"/>
                </a:lnTo>
                <a:cubicBezTo>
                  <a:pt x="1347267" y="161365"/>
                  <a:pt x="1345987" y="80682"/>
                  <a:pt x="1344706" y="0"/>
                </a:cubicBez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10DF56B8-7958-34B2-66A2-A4FD625BA5E6}"/>
              </a:ext>
            </a:extLst>
          </p:cNvPr>
          <p:cNvSpPr/>
          <p:nvPr/>
        </p:nvSpPr>
        <p:spPr>
          <a:xfrm>
            <a:off x="617005" y="3450523"/>
            <a:ext cx="2773603" cy="1210252"/>
          </a:xfrm>
          <a:custGeom>
            <a:avLst/>
            <a:gdLst>
              <a:gd name="connsiteX0" fmla="*/ 230521 w 3258030"/>
              <a:gd name="connsiteY0" fmla="*/ 1532965 h 1532965"/>
              <a:gd name="connsiteX1" fmla="*/ 0 w 3258030"/>
              <a:gd name="connsiteY1" fmla="*/ 1529123 h 1532965"/>
              <a:gd name="connsiteX2" fmla="*/ 0 w 3258030"/>
              <a:gd name="connsiteY2" fmla="*/ 522515 h 1532965"/>
              <a:gd name="connsiteX3" fmla="*/ 3258030 w 3258030"/>
              <a:gd name="connsiteY3" fmla="*/ 522515 h 1532965"/>
              <a:gd name="connsiteX4" fmla="*/ 3223452 w 3258030"/>
              <a:gd name="connsiteY4" fmla="*/ 0 h 153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30" h="1532965">
                <a:moveTo>
                  <a:pt x="230521" y="1532965"/>
                </a:moveTo>
                <a:lnTo>
                  <a:pt x="0" y="1529123"/>
                </a:lnTo>
                <a:lnTo>
                  <a:pt x="0" y="522515"/>
                </a:lnTo>
                <a:lnTo>
                  <a:pt x="3258030" y="522515"/>
                </a:lnTo>
                <a:lnTo>
                  <a:pt x="3223452"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FCD8E73D-CB2E-0B27-931B-FDFCB107C80C}"/>
              </a:ext>
            </a:extLst>
          </p:cNvPr>
          <p:cNvSpPr/>
          <p:nvPr/>
        </p:nvSpPr>
        <p:spPr>
          <a:xfrm>
            <a:off x="1722522" y="3447490"/>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9949A87E-7414-5F86-1864-A6184E5A804F}"/>
              </a:ext>
            </a:extLst>
          </p:cNvPr>
          <p:cNvSpPr/>
          <p:nvPr/>
        </p:nvSpPr>
        <p:spPr>
          <a:xfrm>
            <a:off x="567944" y="3471755"/>
            <a:ext cx="2688564" cy="1377079"/>
          </a:xfrm>
          <a:custGeom>
            <a:avLst/>
            <a:gdLst>
              <a:gd name="connsiteX0" fmla="*/ 641617 w 3158138"/>
              <a:gd name="connsiteY0" fmla="*/ 1517597 h 1744276"/>
              <a:gd name="connsiteX1" fmla="*/ 637775 w 3158138"/>
              <a:gd name="connsiteY1" fmla="*/ 1740434 h 1744276"/>
              <a:gd name="connsiteX2" fmla="*/ 7684 w 3158138"/>
              <a:gd name="connsiteY2" fmla="*/ 1744276 h 1744276"/>
              <a:gd name="connsiteX3" fmla="*/ 0 w 3158138"/>
              <a:gd name="connsiteY3" fmla="*/ 430306 h 1744276"/>
              <a:gd name="connsiteX4" fmla="*/ 3158138 w 3158138"/>
              <a:gd name="connsiteY4" fmla="*/ 434148 h 1744276"/>
              <a:gd name="connsiteX5" fmla="*/ 3135086 w 3158138"/>
              <a:gd name="connsiteY5" fmla="*/ 0 h 174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8138" h="1744276">
                <a:moveTo>
                  <a:pt x="641617" y="1517597"/>
                </a:moveTo>
                <a:cubicBezTo>
                  <a:pt x="640336" y="1591876"/>
                  <a:pt x="639056" y="1666155"/>
                  <a:pt x="637775" y="1740434"/>
                </a:cubicBezTo>
                <a:lnTo>
                  <a:pt x="7684" y="1744276"/>
                </a:lnTo>
                <a:cubicBezTo>
                  <a:pt x="5123" y="1306286"/>
                  <a:pt x="2561" y="868296"/>
                  <a:pt x="0" y="430306"/>
                </a:cubicBezTo>
                <a:lnTo>
                  <a:pt x="3158138" y="434148"/>
                </a:lnTo>
                <a:lnTo>
                  <a:pt x="3135086"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C92A8C08-2E0A-2E9F-227E-4D8294118CC6}"/>
              </a:ext>
            </a:extLst>
          </p:cNvPr>
          <p:cNvSpPr/>
          <p:nvPr/>
        </p:nvSpPr>
        <p:spPr>
          <a:xfrm>
            <a:off x="509070" y="3468722"/>
            <a:ext cx="2521755" cy="1458975"/>
          </a:xfrm>
          <a:custGeom>
            <a:avLst/>
            <a:gdLst>
              <a:gd name="connsiteX0" fmla="*/ 480252 w 2962195"/>
              <a:gd name="connsiteY0" fmla="*/ 1529123 h 1848010"/>
              <a:gd name="connsiteX1" fmla="*/ 476410 w 2962195"/>
              <a:gd name="connsiteY1" fmla="*/ 1848010 h 1848010"/>
              <a:gd name="connsiteX2" fmla="*/ 15368 w 2962195"/>
              <a:gd name="connsiteY2" fmla="*/ 1844168 h 1848010"/>
              <a:gd name="connsiteX3" fmla="*/ 0 w 2962195"/>
              <a:gd name="connsiteY3" fmla="*/ 368834 h 1848010"/>
              <a:gd name="connsiteX4" fmla="*/ 2950668 w 2962195"/>
              <a:gd name="connsiteY4" fmla="*/ 368834 h 1848010"/>
              <a:gd name="connsiteX5" fmla="*/ 2962195 w 2962195"/>
              <a:gd name="connsiteY5" fmla="*/ 0 h 18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195" h="1848010">
                <a:moveTo>
                  <a:pt x="480252" y="1529123"/>
                </a:moveTo>
                <a:cubicBezTo>
                  <a:pt x="478971" y="1635419"/>
                  <a:pt x="477691" y="1741714"/>
                  <a:pt x="476410" y="1848010"/>
                </a:cubicBezTo>
                <a:lnTo>
                  <a:pt x="15368" y="1844168"/>
                </a:lnTo>
                <a:lnTo>
                  <a:pt x="0" y="368834"/>
                </a:lnTo>
                <a:lnTo>
                  <a:pt x="2950668" y="368834"/>
                </a:lnTo>
                <a:lnTo>
                  <a:pt x="2962195"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F9EED5A5-53B8-5731-119C-D62AE2109B50}"/>
              </a:ext>
            </a:extLst>
          </p:cNvPr>
          <p:cNvSpPr/>
          <p:nvPr/>
        </p:nvSpPr>
        <p:spPr>
          <a:xfrm>
            <a:off x="2164074" y="4669875"/>
            <a:ext cx="1203639" cy="1082857"/>
          </a:xfrm>
          <a:custGeom>
            <a:avLst/>
            <a:gdLst>
              <a:gd name="connsiteX0" fmla="*/ 376518 w 1413862"/>
              <a:gd name="connsiteY0" fmla="*/ 1363916 h 1371600"/>
              <a:gd name="connsiteX1" fmla="*/ 3842 w 1413862"/>
              <a:gd name="connsiteY1" fmla="*/ 1371600 h 1371600"/>
              <a:gd name="connsiteX2" fmla="*/ 0 w 1413862"/>
              <a:gd name="connsiteY2" fmla="*/ 733825 h 1371600"/>
              <a:gd name="connsiteX3" fmla="*/ 1413862 w 1413862"/>
              <a:gd name="connsiteY3" fmla="*/ 733825 h 1371600"/>
              <a:gd name="connsiteX4" fmla="*/ 1398494 w 1413862"/>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862" h="1371600">
                <a:moveTo>
                  <a:pt x="376518" y="1363916"/>
                </a:moveTo>
                <a:lnTo>
                  <a:pt x="3842" y="1371600"/>
                </a:lnTo>
                <a:cubicBezTo>
                  <a:pt x="2561" y="1159008"/>
                  <a:pt x="1281" y="946417"/>
                  <a:pt x="0" y="733825"/>
                </a:cubicBezTo>
                <a:lnTo>
                  <a:pt x="1413862" y="733825"/>
                </a:lnTo>
                <a:lnTo>
                  <a:pt x="1398494"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3B4E3EF0-5D95-71C5-EB4C-C6866DAD0079}"/>
              </a:ext>
            </a:extLst>
          </p:cNvPr>
          <p:cNvSpPr/>
          <p:nvPr/>
        </p:nvSpPr>
        <p:spPr>
          <a:xfrm>
            <a:off x="1604774" y="4678974"/>
            <a:ext cx="1138224" cy="178960"/>
          </a:xfrm>
          <a:custGeom>
            <a:avLst/>
            <a:gdLst>
              <a:gd name="connsiteX0" fmla="*/ 3842 w 1337022"/>
              <a:gd name="connsiteY0" fmla="*/ 0 h 226679"/>
              <a:gd name="connsiteX1" fmla="*/ 0 w 1337022"/>
              <a:gd name="connsiteY1" fmla="*/ 226679 h 226679"/>
              <a:gd name="connsiteX2" fmla="*/ 1329338 w 1337022"/>
              <a:gd name="connsiteY2" fmla="*/ 226679 h 226679"/>
              <a:gd name="connsiteX3" fmla="*/ 1337022 w 1337022"/>
              <a:gd name="connsiteY3" fmla="*/ 3842 h 226679"/>
            </a:gdLst>
            <a:ahLst/>
            <a:cxnLst>
              <a:cxn ang="0">
                <a:pos x="connsiteX0" y="connsiteY0"/>
              </a:cxn>
              <a:cxn ang="0">
                <a:pos x="connsiteX1" y="connsiteY1"/>
              </a:cxn>
              <a:cxn ang="0">
                <a:pos x="connsiteX2" y="connsiteY2"/>
              </a:cxn>
              <a:cxn ang="0">
                <a:pos x="connsiteX3" y="connsiteY3"/>
              </a:cxn>
            </a:cxnLst>
            <a:rect l="l" t="t" r="r" b="b"/>
            <a:pathLst>
              <a:path w="1337022" h="226679">
                <a:moveTo>
                  <a:pt x="3842" y="0"/>
                </a:moveTo>
                <a:cubicBezTo>
                  <a:pt x="2561" y="75560"/>
                  <a:pt x="1281" y="151119"/>
                  <a:pt x="0" y="226679"/>
                </a:cubicBezTo>
                <a:lnTo>
                  <a:pt x="1329338" y="226679"/>
                </a:lnTo>
                <a:lnTo>
                  <a:pt x="1337022" y="384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02F9F5A5-709F-DCD9-E6BF-902B60406904}"/>
              </a:ext>
            </a:extLst>
          </p:cNvPr>
          <p:cNvSpPr/>
          <p:nvPr/>
        </p:nvSpPr>
        <p:spPr>
          <a:xfrm>
            <a:off x="1395446" y="4672908"/>
            <a:ext cx="1157849" cy="260856"/>
          </a:xfrm>
          <a:custGeom>
            <a:avLst/>
            <a:gdLst>
              <a:gd name="connsiteX0" fmla="*/ 0 w 1360074"/>
              <a:gd name="connsiteY0" fmla="*/ 0 h 330413"/>
              <a:gd name="connsiteX1" fmla="*/ 11526 w 1360074"/>
              <a:gd name="connsiteY1" fmla="*/ 330413 h 330413"/>
              <a:gd name="connsiteX2" fmla="*/ 1360074 w 1360074"/>
              <a:gd name="connsiteY2" fmla="*/ 330413 h 330413"/>
              <a:gd name="connsiteX3" fmla="*/ 1352390 w 1360074"/>
              <a:gd name="connsiteY3" fmla="*/ 19210 h 330413"/>
            </a:gdLst>
            <a:ahLst/>
            <a:cxnLst>
              <a:cxn ang="0">
                <a:pos x="connsiteX0" y="connsiteY0"/>
              </a:cxn>
              <a:cxn ang="0">
                <a:pos x="connsiteX1" y="connsiteY1"/>
              </a:cxn>
              <a:cxn ang="0">
                <a:pos x="connsiteX2" y="connsiteY2"/>
              </a:cxn>
              <a:cxn ang="0">
                <a:pos x="connsiteX3" y="connsiteY3"/>
              </a:cxn>
            </a:cxnLst>
            <a:rect l="l" t="t" r="r" b="b"/>
            <a:pathLst>
              <a:path w="1360074" h="330413">
                <a:moveTo>
                  <a:pt x="0" y="0"/>
                </a:moveTo>
                <a:lnTo>
                  <a:pt x="11526" y="330413"/>
                </a:lnTo>
                <a:lnTo>
                  <a:pt x="1360074" y="330413"/>
                </a:lnTo>
                <a:lnTo>
                  <a:pt x="1352390" y="1921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185556C8-99E5-B26E-FBF3-7D092525E3FC}"/>
              </a:ext>
            </a:extLst>
          </p:cNvPr>
          <p:cNvSpPr/>
          <p:nvPr/>
        </p:nvSpPr>
        <p:spPr>
          <a:xfrm>
            <a:off x="1722522" y="4666841"/>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4A537843-BD99-F2FD-155E-F1A5C42EA564}"/>
              </a:ext>
            </a:extLst>
          </p:cNvPr>
          <p:cNvSpPr/>
          <p:nvPr/>
        </p:nvSpPr>
        <p:spPr>
          <a:xfrm>
            <a:off x="2108471" y="4694140"/>
            <a:ext cx="1125141" cy="1192053"/>
          </a:xfrm>
          <a:custGeom>
            <a:avLst/>
            <a:gdLst>
              <a:gd name="connsiteX0" fmla="*/ 391886 w 1321654"/>
              <a:gd name="connsiteY0" fmla="*/ 1509913 h 1509913"/>
              <a:gd name="connsiteX1" fmla="*/ 0 w 1321654"/>
              <a:gd name="connsiteY1" fmla="*/ 1509913 h 1509913"/>
              <a:gd name="connsiteX2" fmla="*/ 0 w 1321654"/>
              <a:gd name="connsiteY2" fmla="*/ 614723 h 1509913"/>
              <a:gd name="connsiteX3" fmla="*/ 1321654 w 1321654"/>
              <a:gd name="connsiteY3" fmla="*/ 614723 h 1509913"/>
              <a:gd name="connsiteX4" fmla="*/ 1313970 w 1321654"/>
              <a:gd name="connsiteY4" fmla="*/ 0 h 150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54" h="1509913">
                <a:moveTo>
                  <a:pt x="391886" y="1509913"/>
                </a:moveTo>
                <a:lnTo>
                  <a:pt x="0" y="1509913"/>
                </a:lnTo>
                <a:lnTo>
                  <a:pt x="0" y="614723"/>
                </a:lnTo>
                <a:lnTo>
                  <a:pt x="1321654" y="614723"/>
                </a:lnTo>
                <a:cubicBezTo>
                  <a:pt x="1319093" y="409815"/>
                  <a:pt x="1316531" y="204908"/>
                  <a:pt x="1313970"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7CDE9208-E28A-120E-1D23-0BE2B792352B}"/>
              </a:ext>
            </a:extLst>
          </p:cNvPr>
          <p:cNvSpPr/>
          <p:nvPr/>
        </p:nvSpPr>
        <p:spPr>
          <a:xfrm>
            <a:off x="2046326" y="4682007"/>
            <a:ext cx="977958" cy="1404378"/>
          </a:xfrm>
          <a:custGeom>
            <a:avLst/>
            <a:gdLst>
              <a:gd name="connsiteX0" fmla="*/ 457200 w 1148764"/>
              <a:gd name="connsiteY0" fmla="*/ 1771170 h 1778854"/>
              <a:gd name="connsiteX1" fmla="*/ 7685 w 1148764"/>
              <a:gd name="connsiteY1" fmla="*/ 1778854 h 1778854"/>
              <a:gd name="connsiteX2" fmla="*/ 0 w 1148764"/>
              <a:gd name="connsiteY2" fmla="*/ 553251 h 1778854"/>
              <a:gd name="connsiteX3" fmla="*/ 1148764 w 1148764"/>
              <a:gd name="connsiteY3" fmla="*/ 553251 h 1778854"/>
              <a:gd name="connsiteX4" fmla="*/ 1148764 w 1148764"/>
              <a:gd name="connsiteY4" fmla="*/ 0 h 1778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764" h="1778854">
                <a:moveTo>
                  <a:pt x="457200" y="1771170"/>
                </a:moveTo>
                <a:lnTo>
                  <a:pt x="7685" y="1778854"/>
                </a:lnTo>
                <a:cubicBezTo>
                  <a:pt x="5123" y="1370320"/>
                  <a:pt x="2562" y="961785"/>
                  <a:pt x="0" y="553251"/>
                </a:cubicBezTo>
                <a:lnTo>
                  <a:pt x="1148764" y="553251"/>
                </a:lnTo>
                <a:lnTo>
                  <a:pt x="1148764"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EADFA859-E84F-7E14-98CF-2CB2471FF597}"/>
              </a:ext>
            </a:extLst>
          </p:cNvPr>
          <p:cNvSpPr/>
          <p:nvPr/>
        </p:nvSpPr>
        <p:spPr>
          <a:xfrm>
            <a:off x="7899359" y="3459622"/>
            <a:ext cx="1138224" cy="151661"/>
          </a:xfrm>
          <a:custGeom>
            <a:avLst/>
            <a:gdLst>
              <a:gd name="connsiteX0" fmla="*/ 0 w 1337022"/>
              <a:gd name="connsiteY0" fmla="*/ 7684 h 192101"/>
              <a:gd name="connsiteX1" fmla="*/ 3842 w 1337022"/>
              <a:gd name="connsiteY1" fmla="*/ 192101 h 192101"/>
              <a:gd name="connsiteX2" fmla="*/ 1333180 w 1337022"/>
              <a:gd name="connsiteY2" fmla="*/ 192101 h 192101"/>
              <a:gd name="connsiteX3" fmla="*/ 1337022 w 1337022"/>
              <a:gd name="connsiteY3" fmla="*/ 0 h 192101"/>
            </a:gdLst>
            <a:ahLst/>
            <a:cxnLst>
              <a:cxn ang="0">
                <a:pos x="connsiteX0" y="connsiteY0"/>
              </a:cxn>
              <a:cxn ang="0">
                <a:pos x="connsiteX1" y="connsiteY1"/>
              </a:cxn>
              <a:cxn ang="0">
                <a:pos x="connsiteX2" y="connsiteY2"/>
              </a:cxn>
              <a:cxn ang="0">
                <a:pos x="connsiteX3" y="connsiteY3"/>
              </a:cxn>
            </a:cxnLst>
            <a:rect l="l" t="t" r="r" b="b"/>
            <a:pathLst>
              <a:path w="1337022" h="192101">
                <a:moveTo>
                  <a:pt x="0" y="7684"/>
                </a:moveTo>
                <a:cubicBezTo>
                  <a:pt x="1281" y="69156"/>
                  <a:pt x="2561" y="130629"/>
                  <a:pt x="3842" y="192101"/>
                </a:cubicBezTo>
                <a:lnTo>
                  <a:pt x="1333180" y="192101"/>
                </a:lnTo>
                <a:cubicBezTo>
                  <a:pt x="1334461" y="128067"/>
                  <a:pt x="1335741" y="64034"/>
                  <a:pt x="1337022"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C3D8BD73-AF53-F9B8-F319-E27E344115D1}"/>
              </a:ext>
            </a:extLst>
          </p:cNvPr>
          <p:cNvSpPr/>
          <p:nvPr/>
        </p:nvSpPr>
        <p:spPr>
          <a:xfrm>
            <a:off x="7696572" y="3465689"/>
            <a:ext cx="1148037" cy="191092"/>
          </a:xfrm>
          <a:custGeom>
            <a:avLst/>
            <a:gdLst>
              <a:gd name="connsiteX0" fmla="*/ 0 w 1348548"/>
              <a:gd name="connsiteY0" fmla="*/ 3842 h 242047"/>
              <a:gd name="connsiteX1" fmla="*/ 7684 w 1348548"/>
              <a:gd name="connsiteY1" fmla="*/ 238205 h 242047"/>
              <a:gd name="connsiteX2" fmla="*/ 1348548 w 1348548"/>
              <a:gd name="connsiteY2" fmla="*/ 242047 h 242047"/>
              <a:gd name="connsiteX3" fmla="*/ 1344706 w 1348548"/>
              <a:gd name="connsiteY3" fmla="*/ 0 h 242047"/>
            </a:gdLst>
            <a:ahLst/>
            <a:cxnLst>
              <a:cxn ang="0">
                <a:pos x="connsiteX0" y="connsiteY0"/>
              </a:cxn>
              <a:cxn ang="0">
                <a:pos x="connsiteX1" y="connsiteY1"/>
              </a:cxn>
              <a:cxn ang="0">
                <a:pos x="connsiteX2" y="connsiteY2"/>
              </a:cxn>
              <a:cxn ang="0">
                <a:pos x="connsiteX3" y="connsiteY3"/>
              </a:cxn>
            </a:cxnLst>
            <a:rect l="l" t="t" r="r" b="b"/>
            <a:pathLst>
              <a:path w="1348548" h="242047">
                <a:moveTo>
                  <a:pt x="0" y="3842"/>
                </a:moveTo>
                <a:lnTo>
                  <a:pt x="7684" y="238205"/>
                </a:lnTo>
                <a:lnTo>
                  <a:pt x="1348548" y="242047"/>
                </a:lnTo>
                <a:cubicBezTo>
                  <a:pt x="1347267" y="161365"/>
                  <a:pt x="1345987" y="80682"/>
                  <a:pt x="1344706" y="0"/>
                </a:cubicBez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FE94C6B9-3174-85AC-1A9B-0A41671FB4C7}"/>
              </a:ext>
            </a:extLst>
          </p:cNvPr>
          <p:cNvSpPr/>
          <p:nvPr/>
        </p:nvSpPr>
        <p:spPr>
          <a:xfrm>
            <a:off x="6911590" y="3450523"/>
            <a:ext cx="2773603" cy="1210252"/>
          </a:xfrm>
          <a:custGeom>
            <a:avLst/>
            <a:gdLst>
              <a:gd name="connsiteX0" fmla="*/ 230521 w 3258030"/>
              <a:gd name="connsiteY0" fmla="*/ 1532965 h 1532965"/>
              <a:gd name="connsiteX1" fmla="*/ 0 w 3258030"/>
              <a:gd name="connsiteY1" fmla="*/ 1529123 h 1532965"/>
              <a:gd name="connsiteX2" fmla="*/ 0 w 3258030"/>
              <a:gd name="connsiteY2" fmla="*/ 522515 h 1532965"/>
              <a:gd name="connsiteX3" fmla="*/ 3258030 w 3258030"/>
              <a:gd name="connsiteY3" fmla="*/ 522515 h 1532965"/>
              <a:gd name="connsiteX4" fmla="*/ 3223452 w 3258030"/>
              <a:gd name="connsiteY4" fmla="*/ 0 h 153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30" h="1532965">
                <a:moveTo>
                  <a:pt x="230521" y="1532965"/>
                </a:moveTo>
                <a:lnTo>
                  <a:pt x="0" y="1529123"/>
                </a:lnTo>
                <a:lnTo>
                  <a:pt x="0" y="522515"/>
                </a:lnTo>
                <a:lnTo>
                  <a:pt x="3258030" y="522515"/>
                </a:lnTo>
                <a:lnTo>
                  <a:pt x="3223452"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6F552681-E1D0-895E-49D1-CC548F3453D7}"/>
              </a:ext>
            </a:extLst>
          </p:cNvPr>
          <p:cNvSpPr/>
          <p:nvPr/>
        </p:nvSpPr>
        <p:spPr>
          <a:xfrm>
            <a:off x="8017107" y="3447490"/>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748A5EC2-E438-A348-9192-EDEFE9ED6A6A}"/>
              </a:ext>
            </a:extLst>
          </p:cNvPr>
          <p:cNvSpPr/>
          <p:nvPr/>
        </p:nvSpPr>
        <p:spPr>
          <a:xfrm>
            <a:off x="6862529" y="3471755"/>
            <a:ext cx="2688564" cy="1377079"/>
          </a:xfrm>
          <a:custGeom>
            <a:avLst/>
            <a:gdLst>
              <a:gd name="connsiteX0" fmla="*/ 641617 w 3158138"/>
              <a:gd name="connsiteY0" fmla="*/ 1517597 h 1744276"/>
              <a:gd name="connsiteX1" fmla="*/ 637775 w 3158138"/>
              <a:gd name="connsiteY1" fmla="*/ 1740434 h 1744276"/>
              <a:gd name="connsiteX2" fmla="*/ 7684 w 3158138"/>
              <a:gd name="connsiteY2" fmla="*/ 1744276 h 1744276"/>
              <a:gd name="connsiteX3" fmla="*/ 0 w 3158138"/>
              <a:gd name="connsiteY3" fmla="*/ 430306 h 1744276"/>
              <a:gd name="connsiteX4" fmla="*/ 3158138 w 3158138"/>
              <a:gd name="connsiteY4" fmla="*/ 434148 h 1744276"/>
              <a:gd name="connsiteX5" fmla="*/ 3135086 w 3158138"/>
              <a:gd name="connsiteY5" fmla="*/ 0 h 174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8138" h="1744276">
                <a:moveTo>
                  <a:pt x="641617" y="1517597"/>
                </a:moveTo>
                <a:cubicBezTo>
                  <a:pt x="640336" y="1591876"/>
                  <a:pt x="639056" y="1666155"/>
                  <a:pt x="637775" y="1740434"/>
                </a:cubicBezTo>
                <a:lnTo>
                  <a:pt x="7684" y="1744276"/>
                </a:lnTo>
                <a:cubicBezTo>
                  <a:pt x="5123" y="1306286"/>
                  <a:pt x="2561" y="868296"/>
                  <a:pt x="0" y="430306"/>
                </a:cubicBezTo>
                <a:lnTo>
                  <a:pt x="3158138" y="434148"/>
                </a:lnTo>
                <a:lnTo>
                  <a:pt x="3135086"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67A76272-287F-5209-73FC-6481C0BE8677}"/>
              </a:ext>
            </a:extLst>
          </p:cNvPr>
          <p:cNvSpPr/>
          <p:nvPr/>
        </p:nvSpPr>
        <p:spPr>
          <a:xfrm>
            <a:off x="6803655" y="3468722"/>
            <a:ext cx="2521755" cy="1458975"/>
          </a:xfrm>
          <a:custGeom>
            <a:avLst/>
            <a:gdLst>
              <a:gd name="connsiteX0" fmla="*/ 480252 w 2962195"/>
              <a:gd name="connsiteY0" fmla="*/ 1529123 h 1848010"/>
              <a:gd name="connsiteX1" fmla="*/ 476410 w 2962195"/>
              <a:gd name="connsiteY1" fmla="*/ 1848010 h 1848010"/>
              <a:gd name="connsiteX2" fmla="*/ 15368 w 2962195"/>
              <a:gd name="connsiteY2" fmla="*/ 1844168 h 1848010"/>
              <a:gd name="connsiteX3" fmla="*/ 0 w 2962195"/>
              <a:gd name="connsiteY3" fmla="*/ 368834 h 1848010"/>
              <a:gd name="connsiteX4" fmla="*/ 2950668 w 2962195"/>
              <a:gd name="connsiteY4" fmla="*/ 368834 h 1848010"/>
              <a:gd name="connsiteX5" fmla="*/ 2962195 w 2962195"/>
              <a:gd name="connsiteY5" fmla="*/ 0 h 18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195" h="1848010">
                <a:moveTo>
                  <a:pt x="480252" y="1529123"/>
                </a:moveTo>
                <a:cubicBezTo>
                  <a:pt x="478971" y="1635419"/>
                  <a:pt x="477691" y="1741714"/>
                  <a:pt x="476410" y="1848010"/>
                </a:cubicBezTo>
                <a:lnTo>
                  <a:pt x="15368" y="1844168"/>
                </a:lnTo>
                <a:lnTo>
                  <a:pt x="0" y="368834"/>
                </a:lnTo>
                <a:lnTo>
                  <a:pt x="2950668" y="368834"/>
                </a:lnTo>
                <a:lnTo>
                  <a:pt x="2962195"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2F882C96-66FD-01E2-CCA9-DECBF82F22B7}"/>
              </a:ext>
            </a:extLst>
          </p:cNvPr>
          <p:cNvSpPr/>
          <p:nvPr/>
        </p:nvSpPr>
        <p:spPr>
          <a:xfrm>
            <a:off x="7899359" y="4678974"/>
            <a:ext cx="1138224" cy="178960"/>
          </a:xfrm>
          <a:custGeom>
            <a:avLst/>
            <a:gdLst>
              <a:gd name="connsiteX0" fmla="*/ 3842 w 1337022"/>
              <a:gd name="connsiteY0" fmla="*/ 0 h 226679"/>
              <a:gd name="connsiteX1" fmla="*/ 0 w 1337022"/>
              <a:gd name="connsiteY1" fmla="*/ 226679 h 226679"/>
              <a:gd name="connsiteX2" fmla="*/ 1329338 w 1337022"/>
              <a:gd name="connsiteY2" fmla="*/ 226679 h 226679"/>
              <a:gd name="connsiteX3" fmla="*/ 1337022 w 1337022"/>
              <a:gd name="connsiteY3" fmla="*/ 3842 h 226679"/>
            </a:gdLst>
            <a:ahLst/>
            <a:cxnLst>
              <a:cxn ang="0">
                <a:pos x="connsiteX0" y="connsiteY0"/>
              </a:cxn>
              <a:cxn ang="0">
                <a:pos x="connsiteX1" y="connsiteY1"/>
              </a:cxn>
              <a:cxn ang="0">
                <a:pos x="connsiteX2" y="connsiteY2"/>
              </a:cxn>
              <a:cxn ang="0">
                <a:pos x="connsiteX3" y="connsiteY3"/>
              </a:cxn>
            </a:cxnLst>
            <a:rect l="l" t="t" r="r" b="b"/>
            <a:pathLst>
              <a:path w="1337022" h="226679">
                <a:moveTo>
                  <a:pt x="3842" y="0"/>
                </a:moveTo>
                <a:cubicBezTo>
                  <a:pt x="2561" y="75560"/>
                  <a:pt x="1281" y="151119"/>
                  <a:pt x="0" y="226679"/>
                </a:cubicBezTo>
                <a:lnTo>
                  <a:pt x="1329338" y="226679"/>
                </a:lnTo>
                <a:lnTo>
                  <a:pt x="1337022" y="384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51B7AFB8-6FEC-247C-D20D-8A1EC133BE30}"/>
              </a:ext>
            </a:extLst>
          </p:cNvPr>
          <p:cNvSpPr/>
          <p:nvPr/>
        </p:nvSpPr>
        <p:spPr>
          <a:xfrm>
            <a:off x="7690031" y="4672908"/>
            <a:ext cx="1157849" cy="260856"/>
          </a:xfrm>
          <a:custGeom>
            <a:avLst/>
            <a:gdLst>
              <a:gd name="connsiteX0" fmla="*/ 0 w 1360074"/>
              <a:gd name="connsiteY0" fmla="*/ 0 h 330413"/>
              <a:gd name="connsiteX1" fmla="*/ 11526 w 1360074"/>
              <a:gd name="connsiteY1" fmla="*/ 330413 h 330413"/>
              <a:gd name="connsiteX2" fmla="*/ 1360074 w 1360074"/>
              <a:gd name="connsiteY2" fmla="*/ 330413 h 330413"/>
              <a:gd name="connsiteX3" fmla="*/ 1352390 w 1360074"/>
              <a:gd name="connsiteY3" fmla="*/ 19210 h 330413"/>
            </a:gdLst>
            <a:ahLst/>
            <a:cxnLst>
              <a:cxn ang="0">
                <a:pos x="connsiteX0" y="connsiteY0"/>
              </a:cxn>
              <a:cxn ang="0">
                <a:pos x="connsiteX1" y="connsiteY1"/>
              </a:cxn>
              <a:cxn ang="0">
                <a:pos x="connsiteX2" y="connsiteY2"/>
              </a:cxn>
              <a:cxn ang="0">
                <a:pos x="connsiteX3" y="connsiteY3"/>
              </a:cxn>
            </a:cxnLst>
            <a:rect l="l" t="t" r="r" b="b"/>
            <a:pathLst>
              <a:path w="1360074" h="330413">
                <a:moveTo>
                  <a:pt x="0" y="0"/>
                </a:moveTo>
                <a:lnTo>
                  <a:pt x="11526" y="330413"/>
                </a:lnTo>
                <a:lnTo>
                  <a:pt x="1360074" y="330413"/>
                </a:lnTo>
                <a:lnTo>
                  <a:pt x="1352390" y="1921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A37A3150-95EB-14B0-9D68-C4D2FBA3253D}"/>
              </a:ext>
            </a:extLst>
          </p:cNvPr>
          <p:cNvSpPr/>
          <p:nvPr/>
        </p:nvSpPr>
        <p:spPr>
          <a:xfrm>
            <a:off x="8017107" y="4666841"/>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C804BC62-6298-69B6-5837-79FCB616E0C2}"/>
              </a:ext>
            </a:extLst>
          </p:cNvPr>
          <p:cNvSpPr/>
          <p:nvPr/>
        </p:nvSpPr>
        <p:spPr>
          <a:xfrm>
            <a:off x="6974133" y="4663808"/>
            <a:ext cx="2704918" cy="1022193"/>
          </a:xfrm>
          <a:custGeom>
            <a:avLst/>
            <a:gdLst>
              <a:gd name="connsiteX0" fmla="*/ 172890 w 3177348"/>
              <a:gd name="connsiteY0" fmla="*/ 1294760 h 1294760"/>
              <a:gd name="connsiteX1" fmla="*/ 0 w 3177348"/>
              <a:gd name="connsiteY1" fmla="*/ 1294760 h 1294760"/>
              <a:gd name="connsiteX2" fmla="*/ 0 w 3177348"/>
              <a:gd name="connsiteY2" fmla="*/ 729983 h 1294760"/>
              <a:gd name="connsiteX3" fmla="*/ 3177348 w 3177348"/>
              <a:gd name="connsiteY3" fmla="*/ 737667 h 1294760"/>
              <a:gd name="connsiteX4" fmla="*/ 3146611 w 3177348"/>
              <a:gd name="connsiteY4" fmla="*/ 0 h 12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348" h="1294760">
                <a:moveTo>
                  <a:pt x="172890" y="1294760"/>
                </a:moveTo>
                <a:lnTo>
                  <a:pt x="0" y="1294760"/>
                </a:lnTo>
                <a:lnTo>
                  <a:pt x="0" y="729983"/>
                </a:lnTo>
                <a:lnTo>
                  <a:pt x="3177348" y="737667"/>
                </a:lnTo>
                <a:lnTo>
                  <a:pt x="3146611"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B3589704-D75A-0584-F806-67E98861A7D2}"/>
              </a:ext>
            </a:extLst>
          </p:cNvPr>
          <p:cNvSpPr/>
          <p:nvPr/>
        </p:nvSpPr>
        <p:spPr>
          <a:xfrm>
            <a:off x="6911988" y="4682007"/>
            <a:ext cx="2623149" cy="1207219"/>
          </a:xfrm>
          <a:custGeom>
            <a:avLst/>
            <a:gdLst>
              <a:gd name="connsiteX0" fmla="*/ 211311 w 3081298"/>
              <a:gd name="connsiteY0" fmla="*/ 1525281 h 1529123"/>
              <a:gd name="connsiteX1" fmla="*/ 3842 w 3081298"/>
              <a:gd name="connsiteY1" fmla="*/ 1529123 h 1529123"/>
              <a:gd name="connsiteX2" fmla="*/ 0 w 3081298"/>
              <a:gd name="connsiteY2" fmla="*/ 633933 h 1529123"/>
              <a:gd name="connsiteX3" fmla="*/ 3081298 w 3081298"/>
              <a:gd name="connsiteY3" fmla="*/ 637775 h 1529123"/>
              <a:gd name="connsiteX4" fmla="*/ 3065930 w 3081298"/>
              <a:gd name="connsiteY4" fmla="*/ 0 h 1529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1298" h="1529123">
                <a:moveTo>
                  <a:pt x="211311" y="1525281"/>
                </a:moveTo>
                <a:lnTo>
                  <a:pt x="3842" y="1529123"/>
                </a:lnTo>
                <a:cubicBezTo>
                  <a:pt x="2561" y="1230726"/>
                  <a:pt x="1281" y="932330"/>
                  <a:pt x="0" y="633933"/>
                </a:cubicBezTo>
                <a:lnTo>
                  <a:pt x="3081298" y="637775"/>
                </a:lnTo>
                <a:lnTo>
                  <a:pt x="3065930"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CB7A6DB1-4B8F-BB85-083C-AAC465D4D42A}"/>
              </a:ext>
            </a:extLst>
          </p:cNvPr>
          <p:cNvSpPr/>
          <p:nvPr/>
        </p:nvSpPr>
        <p:spPr>
          <a:xfrm>
            <a:off x="6846573" y="4688074"/>
            <a:ext cx="2479236" cy="1374046"/>
          </a:xfrm>
          <a:custGeom>
            <a:avLst/>
            <a:gdLst>
              <a:gd name="connsiteX0" fmla="*/ 295835 w 2912249"/>
              <a:gd name="connsiteY0" fmla="*/ 1740434 h 1740434"/>
              <a:gd name="connsiteX1" fmla="*/ 11526 w 2912249"/>
              <a:gd name="connsiteY1" fmla="*/ 1736592 h 1740434"/>
              <a:gd name="connsiteX2" fmla="*/ 0 w 2912249"/>
              <a:gd name="connsiteY2" fmla="*/ 553251 h 1740434"/>
              <a:gd name="connsiteX3" fmla="*/ 2912249 w 2912249"/>
              <a:gd name="connsiteY3" fmla="*/ 553251 h 1740434"/>
              <a:gd name="connsiteX4" fmla="*/ 2900723 w 2912249"/>
              <a:gd name="connsiteY4" fmla="*/ 0 h 1740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2249" h="1740434">
                <a:moveTo>
                  <a:pt x="295835" y="1740434"/>
                </a:moveTo>
                <a:lnTo>
                  <a:pt x="11526" y="1736592"/>
                </a:lnTo>
                <a:lnTo>
                  <a:pt x="0" y="553251"/>
                </a:lnTo>
                <a:lnTo>
                  <a:pt x="2912249" y="553251"/>
                </a:lnTo>
                <a:lnTo>
                  <a:pt x="2900723"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6">
            <a:extLst>
              <a:ext uri="{FF2B5EF4-FFF2-40B4-BE49-F238E27FC236}">
                <a16:creationId xmlns:a16="http://schemas.microsoft.com/office/drawing/2014/main" id="{90785173-15EB-2F50-F115-18C0C9B6309F}"/>
              </a:ext>
            </a:extLst>
          </p:cNvPr>
          <p:cNvPicPr>
            <a:picLocks noChangeAspect="1" noChangeArrowheads="1"/>
          </p:cNvPicPr>
          <p:nvPr/>
        </p:nvPicPr>
        <p:blipFill>
          <a:blip r:embed="rId6">
            <a:alphaModFix amt="25000"/>
            <a:extLst>
              <a:ext uri="{28A0092B-C50C-407E-A947-70E740481C1C}">
                <a14:useLocalDpi xmlns:a14="http://schemas.microsoft.com/office/drawing/2010/main" val="0"/>
              </a:ext>
            </a:extLst>
          </a:blip>
          <a:srcRect/>
          <a:stretch>
            <a:fillRect/>
          </a:stretch>
        </p:blipFill>
        <p:spPr bwMode="auto">
          <a:xfrm rot="5844352">
            <a:off x="4848468" y="4874586"/>
            <a:ext cx="192988" cy="20810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Rotary Encoders">
            <a:extLst>
              <a:ext uri="{FF2B5EF4-FFF2-40B4-BE49-F238E27FC236}">
                <a16:creationId xmlns:a16="http://schemas.microsoft.com/office/drawing/2014/main" id="{791EEE0C-B9D4-D47D-81A9-682325A71343}"/>
              </a:ext>
            </a:extLst>
          </p:cNvPr>
          <p:cNvPicPr>
            <a:picLocks noChangeAspect="1" noChangeArrowheads="1"/>
          </p:cNvPicPr>
          <p:nvPr/>
        </p:nvPicPr>
        <p:blipFill>
          <a:blip r:embed="rId7">
            <a:alphaModFix amt="25000"/>
            <a:extLst>
              <a:ext uri="{28A0092B-C50C-407E-A947-70E740481C1C}">
                <a14:useLocalDpi xmlns:a14="http://schemas.microsoft.com/office/drawing/2010/main" val="0"/>
              </a:ext>
            </a:extLst>
          </a:blip>
          <a:srcRect/>
          <a:stretch>
            <a:fillRect/>
          </a:stretch>
        </p:blipFill>
        <p:spPr bwMode="auto">
          <a:xfrm rot="5400000">
            <a:off x="4414168" y="4670397"/>
            <a:ext cx="328977" cy="354741"/>
          </a:xfrm>
          <a:prstGeom prst="rect">
            <a:avLst/>
          </a:prstGeom>
          <a:noFill/>
          <a:extLst>
            <a:ext uri="{909E8E84-426E-40DD-AFC4-6F175D3DCCD1}">
              <a14:hiddenFill xmlns:a14="http://schemas.microsoft.com/office/drawing/2010/main">
                <a:solidFill>
                  <a:srgbClr val="FFFFFF"/>
                </a:solidFill>
              </a14:hiddenFill>
            </a:ext>
          </a:extLst>
        </p:spPr>
      </p:pic>
      <p:sp>
        <p:nvSpPr>
          <p:cNvPr id="67" name="Freeform: Shape 66">
            <a:extLst>
              <a:ext uri="{FF2B5EF4-FFF2-40B4-BE49-F238E27FC236}">
                <a16:creationId xmlns:a16="http://schemas.microsoft.com/office/drawing/2014/main" id="{2FDE15A9-3375-D97E-0A55-2609146F81D2}"/>
              </a:ext>
            </a:extLst>
          </p:cNvPr>
          <p:cNvSpPr/>
          <p:nvPr/>
        </p:nvSpPr>
        <p:spPr>
          <a:xfrm>
            <a:off x="4113636" y="5252251"/>
            <a:ext cx="320325" cy="446177"/>
          </a:xfrm>
          <a:custGeom>
            <a:avLst/>
            <a:gdLst>
              <a:gd name="connsiteX0" fmla="*/ 0 w 403412"/>
              <a:gd name="connsiteY0" fmla="*/ 388044 h 388044"/>
              <a:gd name="connsiteX1" fmla="*/ 3842 w 403412"/>
              <a:gd name="connsiteY1" fmla="*/ 23052 h 388044"/>
              <a:gd name="connsiteX2" fmla="*/ 403412 w 403412"/>
              <a:gd name="connsiteY2" fmla="*/ 0 h 388044"/>
            </a:gdLst>
            <a:ahLst/>
            <a:cxnLst>
              <a:cxn ang="0">
                <a:pos x="connsiteX0" y="connsiteY0"/>
              </a:cxn>
              <a:cxn ang="0">
                <a:pos x="connsiteX1" y="connsiteY1"/>
              </a:cxn>
              <a:cxn ang="0">
                <a:pos x="connsiteX2" y="connsiteY2"/>
              </a:cxn>
            </a:cxnLst>
            <a:rect l="l" t="t" r="r" b="b"/>
            <a:pathLst>
              <a:path w="403412" h="388044">
                <a:moveTo>
                  <a:pt x="0" y="388044"/>
                </a:moveTo>
                <a:cubicBezTo>
                  <a:pt x="1281" y="266380"/>
                  <a:pt x="2561" y="144716"/>
                  <a:pt x="3842" y="23052"/>
                </a:cubicBezTo>
                <a:lnTo>
                  <a:pt x="403412" y="0"/>
                </a:lnTo>
              </a:path>
            </a:pathLst>
          </a:custGeom>
          <a:noFill/>
          <a:ln w="28575">
            <a:solidFill>
              <a:schemeClr val="accent4">
                <a:lumMod val="75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FAB16592-8300-4B29-B2EF-6D9073FE4A98}"/>
              </a:ext>
            </a:extLst>
          </p:cNvPr>
          <p:cNvSpPr/>
          <p:nvPr/>
        </p:nvSpPr>
        <p:spPr>
          <a:xfrm>
            <a:off x="4855890" y="5109690"/>
            <a:ext cx="366328" cy="541379"/>
          </a:xfrm>
          <a:custGeom>
            <a:avLst/>
            <a:gdLst>
              <a:gd name="connsiteX0" fmla="*/ 388044 w 388044"/>
              <a:gd name="connsiteY0" fmla="*/ 564777 h 564777"/>
              <a:gd name="connsiteX1" fmla="*/ 372676 w 388044"/>
              <a:gd name="connsiteY1" fmla="*/ 49947 h 564777"/>
              <a:gd name="connsiteX2" fmla="*/ 0 w 388044"/>
              <a:gd name="connsiteY2" fmla="*/ 0 h 564777"/>
            </a:gdLst>
            <a:ahLst/>
            <a:cxnLst>
              <a:cxn ang="0">
                <a:pos x="connsiteX0" y="connsiteY0"/>
              </a:cxn>
              <a:cxn ang="0">
                <a:pos x="connsiteX1" y="connsiteY1"/>
              </a:cxn>
              <a:cxn ang="0">
                <a:pos x="connsiteX2" y="connsiteY2"/>
              </a:cxn>
            </a:cxnLst>
            <a:rect l="l" t="t" r="r" b="b"/>
            <a:pathLst>
              <a:path w="388044" h="564777">
                <a:moveTo>
                  <a:pt x="388044" y="564777"/>
                </a:moveTo>
                <a:lnTo>
                  <a:pt x="372676" y="49947"/>
                </a:lnTo>
                <a:lnTo>
                  <a:pt x="0" y="0"/>
                </a:lnTo>
              </a:path>
            </a:pathLst>
          </a:custGeom>
          <a:noFill/>
          <a:ln w="28575">
            <a:solidFill>
              <a:schemeClr val="accent4">
                <a:lumMod val="75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B570C4D2-F7F5-1AEC-B952-5F0E882D0E91}"/>
              </a:ext>
            </a:extLst>
          </p:cNvPr>
          <p:cNvSpPr/>
          <p:nvPr/>
        </p:nvSpPr>
        <p:spPr>
          <a:xfrm>
            <a:off x="3377508" y="5146089"/>
            <a:ext cx="1112057" cy="934229"/>
          </a:xfrm>
          <a:custGeom>
            <a:avLst/>
            <a:gdLst>
              <a:gd name="connsiteX0" fmla="*/ 0 w 1306285"/>
              <a:gd name="connsiteY0" fmla="*/ 1183341 h 1183341"/>
              <a:gd name="connsiteX1" fmla="*/ 468726 w 1306285"/>
              <a:gd name="connsiteY1" fmla="*/ 1183341 h 1183341"/>
              <a:gd name="connsiteX2" fmla="*/ 468726 w 1306285"/>
              <a:gd name="connsiteY2" fmla="*/ 0 h 1183341"/>
              <a:gd name="connsiteX3" fmla="*/ 1114185 w 1306285"/>
              <a:gd name="connsiteY3" fmla="*/ 0 h 1183341"/>
              <a:gd name="connsiteX4" fmla="*/ 1306285 w 1306285"/>
              <a:gd name="connsiteY4" fmla="*/ 80682 h 118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285" h="1183341">
                <a:moveTo>
                  <a:pt x="0" y="1183341"/>
                </a:moveTo>
                <a:lnTo>
                  <a:pt x="468726" y="1183341"/>
                </a:lnTo>
                <a:lnTo>
                  <a:pt x="468726" y="0"/>
                </a:lnTo>
                <a:lnTo>
                  <a:pt x="1114185" y="0"/>
                </a:lnTo>
                <a:lnTo>
                  <a:pt x="1306285" y="80682"/>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EFD2EF10-13FD-F30D-BA0F-8FD35951CAA1}"/>
              </a:ext>
            </a:extLst>
          </p:cNvPr>
          <p:cNvSpPr/>
          <p:nvPr/>
        </p:nvSpPr>
        <p:spPr>
          <a:xfrm>
            <a:off x="3380778" y="4991395"/>
            <a:ext cx="1141495" cy="897831"/>
          </a:xfrm>
          <a:custGeom>
            <a:avLst/>
            <a:gdLst>
              <a:gd name="connsiteX0" fmla="*/ 0 w 1340864"/>
              <a:gd name="connsiteY0" fmla="*/ 1137237 h 1137237"/>
              <a:gd name="connsiteX1" fmla="*/ 384201 w 1340864"/>
              <a:gd name="connsiteY1" fmla="*/ 1133395 h 1137237"/>
              <a:gd name="connsiteX2" fmla="*/ 388043 w 1340864"/>
              <a:gd name="connsiteY2" fmla="*/ 0 h 1137237"/>
              <a:gd name="connsiteX3" fmla="*/ 1237129 w 1340864"/>
              <a:gd name="connsiteY3" fmla="*/ 3842 h 1137237"/>
              <a:gd name="connsiteX4" fmla="*/ 1340864 w 1340864"/>
              <a:gd name="connsiteY4" fmla="*/ 92208 h 1137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864" h="1137237">
                <a:moveTo>
                  <a:pt x="0" y="1137237"/>
                </a:moveTo>
                <a:lnTo>
                  <a:pt x="384201" y="1133395"/>
                </a:lnTo>
                <a:cubicBezTo>
                  <a:pt x="385482" y="755597"/>
                  <a:pt x="386762" y="377798"/>
                  <a:pt x="388043" y="0"/>
                </a:cubicBezTo>
                <a:lnTo>
                  <a:pt x="1237129" y="3842"/>
                </a:lnTo>
                <a:lnTo>
                  <a:pt x="1340864" y="92208"/>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C46496FF-DA6F-CBA9-8C36-54829946778A}"/>
              </a:ext>
            </a:extLst>
          </p:cNvPr>
          <p:cNvSpPr/>
          <p:nvPr/>
        </p:nvSpPr>
        <p:spPr>
          <a:xfrm>
            <a:off x="3321904" y="4524280"/>
            <a:ext cx="1929748" cy="1098023"/>
          </a:xfrm>
          <a:custGeom>
            <a:avLst/>
            <a:gdLst>
              <a:gd name="connsiteX0" fmla="*/ 0 w 2266790"/>
              <a:gd name="connsiteY0" fmla="*/ 1390810 h 1390810"/>
              <a:gd name="connsiteX1" fmla="*/ 207469 w 2266790"/>
              <a:gd name="connsiteY1" fmla="*/ 1386968 h 1390810"/>
              <a:gd name="connsiteX2" fmla="*/ 195943 w 2266790"/>
              <a:gd name="connsiteY2" fmla="*/ 0 h 1390810"/>
              <a:gd name="connsiteX3" fmla="*/ 2262948 w 2266790"/>
              <a:gd name="connsiteY3" fmla="*/ 3842 h 1390810"/>
              <a:gd name="connsiteX4" fmla="*/ 2266790 w 2266790"/>
              <a:gd name="connsiteY4" fmla="*/ 434148 h 1390810"/>
              <a:gd name="connsiteX5" fmla="*/ 1990165 w 2266790"/>
              <a:gd name="connsiteY5" fmla="*/ 487936 h 13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6790" h="1390810">
                <a:moveTo>
                  <a:pt x="0" y="1390810"/>
                </a:moveTo>
                <a:lnTo>
                  <a:pt x="207469" y="1386968"/>
                </a:lnTo>
                <a:lnTo>
                  <a:pt x="195943" y="0"/>
                </a:lnTo>
                <a:lnTo>
                  <a:pt x="2262948" y="3842"/>
                </a:lnTo>
                <a:cubicBezTo>
                  <a:pt x="2264229" y="147277"/>
                  <a:pt x="2265509" y="290713"/>
                  <a:pt x="2266790" y="434148"/>
                </a:cubicBezTo>
                <a:lnTo>
                  <a:pt x="1990165" y="487936"/>
                </a:lnTo>
              </a:path>
            </a:pathLst>
          </a:custGeom>
          <a:noFill/>
          <a:ln w="28575">
            <a:solidFill>
              <a:srgbClr val="7030A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DF115792-05DF-62B4-D707-E1B05E54CD38}"/>
              </a:ext>
            </a:extLst>
          </p:cNvPr>
          <p:cNvSpPr/>
          <p:nvPr/>
        </p:nvSpPr>
        <p:spPr>
          <a:xfrm>
            <a:off x="3331716" y="4788170"/>
            <a:ext cx="1079351" cy="946362"/>
          </a:xfrm>
          <a:custGeom>
            <a:avLst/>
            <a:gdLst>
              <a:gd name="connsiteX0" fmla="*/ 0 w 1267866"/>
              <a:gd name="connsiteY0" fmla="*/ 1198709 h 1198709"/>
              <a:gd name="connsiteX1" fmla="*/ 272784 w 1267866"/>
              <a:gd name="connsiteY1" fmla="*/ 1198709 h 1198709"/>
              <a:gd name="connsiteX2" fmla="*/ 265100 w 1267866"/>
              <a:gd name="connsiteY2" fmla="*/ 0 h 1198709"/>
              <a:gd name="connsiteX3" fmla="*/ 1160290 w 1267866"/>
              <a:gd name="connsiteY3" fmla="*/ 0 h 1198709"/>
              <a:gd name="connsiteX4" fmla="*/ 1267866 w 1267866"/>
              <a:gd name="connsiteY4" fmla="*/ 34578 h 1198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66" h="1198709">
                <a:moveTo>
                  <a:pt x="0" y="1198709"/>
                </a:moveTo>
                <a:lnTo>
                  <a:pt x="272784" y="1198709"/>
                </a:lnTo>
                <a:cubicBezTo>
                  <a:pt x="270223" y="799139"/>
                  <a:pt x="267661" y="399570"/>
                  <a:pt x="265100" y="0"/>
                </a:cubicBezTo>
                <a:lnTo>
                  <a:pt x="1160290" y="0"/>
                </a:lnTo>
                <a:lnTo>
                  <a:pt x="1267866" y="34578"/>
                </a:lnTo>
              </a:path>
            </a:pathLst>
          </a:custGeom>
          <a:noFill/>
          <a:ln w="28575">
            <a:solidFill>
              <a:srgbClr val="7030A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8D8EB9CB-1FCC-F3DA-8145-50B001293CBF}"/>
              </a:ext>
            </a:extLst>
          </p:cNvPr>
          <p:cNvSpPr txBox="1"/>
          <p:nvPr/>
        </p:nvSpPr>
        <p:spPr>
          <a:xfrm>
            <a:off x="10462674" y="2363547"/>
            <a:ext cx="1314845" cy="276999"/>
          </a:xfrm>
          <a:prstGeom prst="rect">
            <a:avLst/>
          </a:prstGeom>
          <a:noFill/>
        </p:spPr>
        <p:txBody>
          <a:bodyPr wrap="square" rtlCol="0">
            <a:spAutoFit/>
          </a:bodyPr>
          <a:lstStyle/>
          <a:p>
            <a:pPr algn="ctr"/>
            <a:r>
              <a:rPr lang="en-US" sz="1200" dirty="0">
                <a:solidFill>
                  <a:schemeClr val="tx1">
                    <a:lumMod val="75000"/>
                    <a:lumOff val="25000"/>
                  </a:schemeClr>
                </a:solidFill>
              </a:rPr>
              <a:t>STATOR WINDING</a:t>
            </a:r>
          </a:p>
        </p:txBody>
      </p:sp>
      <p:sp>
        <p:nvSpPr>
          <p:cNvPr id="74" name="TextBox 73">
            <a:extLst>
              <a:ext uri="{FF2B5EF4-FFF2-40B4-BE49-F238E27FC236}">
                <a16:creationId xmlns:a16="http://schemas.microsoft.com/office/drawing/2014/main" id="{286518FE-5320-BC18-E32B-D46FF5BF3200}"/>
              </a:ext>
            </a:extLst>
          </p:cNvPr>
          <p:cNvSpPr txBox="1"/>
          <p:nvPr/>
        </p:nvSpPr>
        <p:spPr>
          <a:xfrm>
            <a:off x="3959414" y="5727194"/>
            <a:ext cx="1362115" cy="276999"/>
          </a:xfrm>
          <a:prstGeom prst="rect">
            <a:avLst/>
          </a:prstGeom>
          <a:noFill/>
        </p:spPr>
        <p:txBody>
          <a:bodyPr wrap="square" rtlCol="0">
            <a:spAutoFit/>
          </a:bodyPr>
          <a:lstStyle/>
          <a:p>
            <a:pPr algn="ctr"/>
            <a:r>
              <a:rPr lang="en-US" sz="1200" dirty="0">
                <a:solidFill>
                  <a:schemeClr val="tx1">
                    <a:lumMod val="75000"/>
                    <a:lumOff val="25000"/>
                  </a:schemeClr>
                </a:solidFill>
              </a:rPr>
              <a:t>ROTOR WINDING</a:t>
            </a:r>
          </a:p>
        </p:txBody>
      </p:sp>
      <p:sp>
        <p:nvSpPr>
          <p:cNvPr id="130" name="Oval 129">
            <a:extLst>
              <a:ext uri="{FF2B5EF4-FFF2-40B4-BE49-F238E27FC236}">
                <a16:creationId xmlns:a16="http://schemas.microsoft.com/office/drawing/2014/main" id="{98146D75-82F0-3136-A3B8-640636DEA585}"/>
              </a:ext>
            </a:extLst>
          </p:cNvPr>
          <p:cNvSpPr/>
          <p:nvPr/>
        </p:nvSpPr>
        <p:spPr>
          <a:xfrm>
            <a:off x="4422646" y="5043537"/>
            <a:ext cx="467371" cy="90199"/>
          </a:xfrm>
          <a:prstGeom prst="ellipse">
            <a:avLst/>
          </a:pr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8E229582-4016-F123-0BC5-5EA102190BDE}"/>
              </a:ext>
            </a:extLst>
          </p:cNvPr>
          <p:cNvSpPr/>
          <p:nvPr/>
        </p:nvSpPr>
        <p:spPr>
          <a:xfrm>
            <a:off x="4425760" y="5192629"/>
            <a:ext cx="467371" cy="90199"/>
          </a:xfrm>
          <a:prstGeom prst="ellipse">
            <a:avLst/>
          </a:pr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Picture 133" descr="A yellow wire on a black background&#10;&#10;Description automatically generated">
            <a:extLst>
              <a:ext uri="{FF2B5EF4-FFF2-40B4-BE49-F238E27FC236}">
                <a16:creationId xmlns:a16="http://schemas.microsoft.com/office/drawing/2014/main" id="{450E98CE-5518-F3C7-1948-B4823D4271F0}"/>
              </a:ext>
            </a:extLst>
          </p:cNvPr>
          <p:cNvPicPr>
            <a:picLocks noChangeAspect="1"/>
          </p:cNvPicPr>
          <p:nvPr/>
        </p:nvPicPr>
        <p:blipFill>
          <a:blip r:embed="rId8">
            <a:alphaModFix amt="25000"/>
          </a:blip>
          <a:stretch>
            <a:fillRect/>
          </a:stretch>
        </p:blipFill>
        <p:spPr>
          <a:xfrm rot="20677957" flipH="1">
            <a:off x="4094580" y="5392509"/>
            <a:ext cx="1103964" cy="402254"/>
          </a:xfrm>
          <a:prstGeom prst="rect">
            <a:avLst/>
          </a:prstGeom>
        </p:spPr>
      </p:pic>
      <p:grpSp>
        <p:nvGrpSpPr>
          <p:cNvPr id="138" name="Group 137">
            <a:extLst>
              <a:ext uri="{FF2B5EF4-FFF2-40B4-BE49-F238E27FC236}">
                <a16:creationId xmlns:a16="http://schemas.microsoft.com/office/drawing/2014/main" id="{8E025F9D-4F82-2F08-05C8-0DDCAB469253}"/>
              </a:ext>
            </a:extLst>
          </p:cNvPr>
          <p:cNvGrpSpPr/>
          <p:nvPr/>
        </p:nvGrpSpPr>
        <p:grpSpPr>
          <a:xfrm>
            <a:off x="10294891" y="2505445"/>
            <a:ext cx="1481230" cy="2091301"/>
            <a:chOff x="10294891" y="2505445"/>
            <a:chExt cx="1481230" cy="2091301"/>
          </a:xfrm>
        </p:grpSpPr>
        <p:pic>
          <p:nvPicPr>
            <p:cNvPr id="135" name="Picture 134" descr="A yellow wire on a black background&#10;&#10;Description automatically generated">
              <a:extLst>
                <a:ext uri="{FF2B5EF4-FFF2-40B4-BE49-F238E27FC236}">
                  <a16:creationId xmlns:a16="http://schemas.microsoft.com/office/drawing/2014/main" id="{C1872EA1-BC9C-9B76-53B0-1F962310515C}"/>
                </a:ext>
              </a:extLst>
            </p:cNvPr>
            <p:cNvPicPr>
              <a:picLocks noChangeAspect="1"/>
            </p:cNvPicPr>
            <p:nvPr/>
          </p:nvPicPr>
          <p:blipFill>
            <a:blip r:embed="rId8">
              <a:alphaModFix amt="25000"/>
            </a:blip>
            <a:stretch>
              <a:fillRect/>
            </a:stretch>
          </p:blipFill>
          <p:spPr>
            <a:xfrm rot="6407271" flipH="1">
              <a:off x="11023012" y="2856300"/>
              <a:ext cx="1103964" cy="402254"/>
            </a:xfrm>
            <a:prstGeom prst="rect">
              <a:avLst/>
            </a:prstGeom>
          </p:spPr>
        </p:pic>
        <p:pic>
          <p:nvPicPr>
            <p:cNvPr id="136" name="Picture 135" descr="A yellow wire on a black background&#10;&#10;Description automatically generated">
              <a:extLst>
                <a:ext uri="{FF2B5EF4-FFF2-40B4-BE49-F238E27FC236}">
                  <a16:creationId xmlns:a16="http://schemas.microsoft.com/office/drawing/2014/main" id="{2E3A0A30-C27E-B0BD-1F99-D45C3FD74342}"/>
                </a:ext>
              </a:extLst>
            </p:cNvPr>
            <p:cNvPicPr>
              <a:picLocks noChangeAspect="1"/>
            </p:cNvPicPr>
            <p:nvPr/>
          </p:nvPicPr>
          <p:blipFill>
            <a:blip r:embed="rId8">
              <a:alphaModFix amt="25000"/>
            </a:blip>
            <a:stretch>
              <a:fillRect/>
            </a:stretch>
          </p:blipFill>
          <p:spPr>
            <a:xfrm rot="13294316" flipH="1">
              <a:off x="10294891" y="2934482"/>
              <a:ext cx="1103964" cy="402254"/>
            </a:xfrm>
            <a:prstGeom prst="rect">
              <a:avLst/>
            </a:prstGeom>
          </p:spPr>
        </p:pic>
        <p:pic>
          <p:nvPicPr>
            <p:cNvPr id="137" name="Picture 136" descr="A yellow wire on a black background&#10;&#10;Description automatically generated">
              <a:extLst>
                <a:ext uri="{FF2B5EF4-FFF2-40B4-BE49-F238E27FC236}">
                  <a16:creationId xmlns:a16="http://schemas.microsoft.com/office/drawing/2014/main" id="{FF323F4D-8DA6-6E2D-F831-0E61249DBF76}"/>
                </a:ext>
              </a:extLst>
            </p:cNvPr>
            <p:cNvPicPr>
              <a:picLocks noChangeAspect="1"/>
            </p:cNvPicPr>
            <p:nvPr/>
          </p:nvPicPr>
          <p:blipFill>
            <a:blip r:embed="rId8">
              <a:alphaModFix amt="25000"/>
            </a:blip>
            <a:stretch>
              <a:fillRect/>
            </a:stretch>
          </p:blipFill>
          <p:spPr>
            <a:xfrm rot="4657342" flipH="1">
              <a:off x="10755264" y="3843637"/>
              <a:ext cx="1103964" cy="402254"/>
            </a:xfrm>
            <a:prstGeom prst="rect">
              <a:avLst/>
            </a:prstGeom>
          </p:spPr>
        </p:pic>
      </p:grpSp>
      <p:sp>
        <p:nvSpPr>
          <p:cNvPr id="139" name="Freeform: Shape 138">
            <a:extLst>
              <a:ext uri="{FF2B5EF4-FFF2-40B4-BE49-F238E27FC236}">
                <a16:creationId xmlns:a16="http://schemas.microsoft.com/office/drawing/2014/main" id="{693BEFF1-F58A-BC2D-A344-FE4F2E95EA02}"/>
              </a:ext>
            </a:extLst>
          </p:cNvPr>
          <p:cNvSpPr/>
          <p:nvPr/>
        </p:nvSpPr>
        <p:spPr>
          <a:xfrm>
            <a:off x="8022981" y="4624754"/>
            <a:ext cx="3213588" cy="1257300"/>
          </a:xfrm>
          <a:custGeom>
            <a:avLst/>
            <a:gdLst>
              <a:gd name="connsiteX0" fmla="*/ 0 w 3213588"/>
              <a:gd name="connsiteY0" fmla="*/ 1248508 h 1257300"/>
              <a:gd name="connsiteX1" fmla="*/ 2725615 w 3213588"/>
              <a:gd name="connsiteY1" fmla="*/ 1257300 h 1257300"/>
              <a:gd name="connsiteX2" fmla="*/ 2725615 w 3213588"/>
              <a:gd name="connsiteY2" fmla="*/ 4396 h 1257300"/>
              <a:gd name="connsiteX3" fmla="*/ 3209192 w 3213588"/>
              <a:gd name="connsiteY3" fmla="*/ 0 h 1257300"/>
              <a:gd name="connsiteX4" fmla="*/ 3213588 w 3213588"/>
              <a:gd name="connsiteY4" fmla="*/ 8792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588" h="1257300">
                <a:moveTo>
                  <a:pt x="0" y="1248508"/>
                </a:moveTo>
                <a:lnTo>
                  <a:pt x="2725615" y="1257300"/>
                </a:lnTo>
                <a:lnTo>
                  <a:pt x="2725615" y="4396"/>
                </a:lnTo>
                <a:lnTo>
                  <a:pt x="3209192" y="0"/>
                </a:lnTo>
                <a:lnTo>
                  <a:pt x="3213588" y="879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Shape 139">
            <a:extLst>
              <a:ext uri="{FF2B5EF4-FFF2-40B4-BE49-F238E27FC236}">
                <a16:creationId xmlns:a16="http://schemas.microsoft.com/office/drawing/2014/main" id="{BC23DE2C-87D2-0913-90DE-15D8DBEA3B8D}"/>
              </a:ext>
            </a:extLst>
          </p:cNvPr>
          <p:cNvSpPr/>
          <p:nvPr/>
        </p:nvSpPr>
        <p:spPr>
          <a:xfrm>
            <a:off x="8009792" y="2624504"/>
            <a:ext cx="2562958" cy="3077308"/>
          </a:xfrm>
          <a:custGeom>
            <a:avLst/>
            <a:gdLst>
              <a:gd name="connsiteX0" fmla="*/ 0 w 2562958"/>
              <a:gd name="connsiteY0" fmla="*/ 3077308 h 3077308"/>
              <a:gd name="connsiteX1" fmla="*/ 2079381 w 2562958"/>
              <a:gd name="connsiteY1" fmla="*/ 3072911 h 3077308"/>
              <a:gd name="connsiteX2" fmla="*/ 2096966 w 2562958"/>
              <a:gd name="connsiteY2" fmla="*/ 0 h 3077308"/>
              <a:gd name="connsiteX3" fmla="*/ 2562958 w 2562958"/>
              <a:gd name="connsiteY3" fmla="*/ 0 h 3077308"/>
            </a:gdLst>
            <a:ahLst/>
            <a:cxnLst>
              <a:cxn ang="0">
                <a:pos x="connsiteX0" y="connsiteY0"/>
              </a:cxn>
              <a:cxn ang="0">
                <a:pos x="connsiteX1" y="connsiteY1"/>
              </a:cxn>
              <a:cxn ang="0">
                <a:pos x="connsiteX2" y="connsiteY2"/>
              </a:cxn>
              <a:cxn ang="0">
                <a:pos x="connsiteX3" y="connsiteY3"/>
              </a:cxn>
            </a:cxnLst>
            <a:rect l="l" t="t" r="r" b="b"/>
            <a:pathLst>
              <a:path w="2562958" h="3077308">
                <a:moveTo>
                  <a:pt x="0" y="3077308"/>
                </a:moveTo>
                <a:lnTo>
                  <a:pt x="2079381" y="3072911"/>
                </a:lnTo>
                <a:lnTo>
                  <a:pt x="2096966" y="0"/>
                </a:lnTo>
                <a:lnTo>
                  <a:pt x="2562958"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Shape 140">
            <a:extLst>
              <a:ext uri="{FF2B5EF4-FFF2-40B4-BE49-F238E27FC236}">
                <a16:creationId xmlns:a16="http://schemas.microsoft.com/office/drawing/2014/main" id="{890B23A9-71B7-5844-0407-FE97DEFF3840}"/>
              </a:ext>
            </a:extLst>
          </p:cNvPr>
          <p:cNvSpPr/>
          <p:nvPr/>
        </p:nvSpPr>
        <p:spPr>
          <a:xfrm>
            <a:off x="8022981" y="3508131"/>
            <a:ext cx="3213588" cy="2540977"/>
          </a:xfrm>
          <a:custGeom>
            <a:avLst/>
            <a:gdLst>
              <a:gd name="connsiteX0" fmla="*/ 0 w 3213588"/>
              <a:gd name="connsiteY0" fmla="*/ 2536581 h 2540977"/>
              <a:gd name="connsiteX1" fmla="*/ 2369527 w 3213588"/>
              <a:gd name="connsiteY1" fmla="*/ 2540977 h 2540977"/>
              <a:gd name="connsiteX2" fmla="*/ 2395904 w 3213588"/>
              <a:gd name="connsiteY2" fmla="*/ 232996 h 2540977"/>
              <a:gd name="connsiteX3" fmla="*/ 2945423 w 3213588"/>
              <a:gd name="connsiteY3" fmla="*/ 237392 h 2540977"/>
              <a:gd name="connsiteX4" fmla="*/ 3213588 w 3213588"/>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588" h="2540977">
                <a:moveTo>
                  <a:pt x="0" y="2536581"/>
                </a:moveTo>
                <a:lnTo>
                  <a:pt x="2369527" y="2540977"/>
                </a:lnTo>
                <a:lnTo>
                  <a:pt x="2395904" y="232996"/>
                </a:lnTo>
                <a:lnTo>
                  <a:pt x="2945423" y="237392"/>
                </a:lnTo>
                <a:lnTo>
                  <a:pt x="3213588"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Graphic 141" descr="Wireless router with solid fill">
            <a:extLst>
              <a:ext uri="{FF2B5EF4-FFF2-40B4-BE49-F238E27FC236}">
                <a16:creationId xmlns:a16="http://schemas.microsoft.com/office/drawing/2014/main" id="{51674A3E-76DC-3778-198B-064D4DA938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31109" y="5963417"/>
            <a:ext cx="914400" cy="914400"/>
          </a:xfrm>
          <a:prstGeom prst="rect">
            <a:avLst/>
          </a:prstGeom>
        </p:spPr>
      </p:pic>
    </p:spTree>
    <p:extLst>
      <p:ext uri="{BB962C8B-B14F-4D97-AF65-F5344CB8AC3E}">
        <p14:creationId xmlns:p14="http://schemas.microsoft.com/office/powerpoint/2010/main" val="29296575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F6F4D70F-625B-E716-FBA4-373961E2748C}"/>
              </a:ext>
            </a:extLst>
          </p:cNvPr>
          <p:cNvGrpSpPr/>
          <p:nvPr/>
        </p:nvGrpSpPr>
        <p:grpSpPr>
          <a:xfrm>
            <a:off x="2333157" y="3803694"/>
            <a:ext cx="1149934" cy="968672"/>
            <a:chOff x="1294594" y="2720332"/>
            <a:chExt cx="1350771" cy="1226968"/>
          </a:xfrm>
        </p:grpSpPr>
        <p:pic>
          <p:nvPicPr>
            <p:cNvPr id="116" name="Picture 115" descr="A back of a device with wires and cables&#10;&#10;Description automatically generated">
              <a:extLst>
                <a:ext uri="{FF2B5EF4-FFF2-40B4-BE49-F238E27FC236}">
                  <a16:creationId xmlns:a16="http://schemas.microsoft.com/office/drawing/2014/main" id="{7F9EA5B3-B433-B9BA-E846-5353B37564DF}"/>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7" name="TextBox 116">
              <a:extLst>
                <a:ext uri="{FF2B5EF4-FFF2-40B4-BE49-F238E27FC236}">
                  <a16:creationId xmlns:a16="http://schemas.microsoft.com/office/drawing/2014/main" id="{4B3E5C34-938B-0207-59F9-9C173F4D6C6E}"/>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18" name="Group 117">
            <a:extLst>
              <a:ext uri="{FF2B5EF4-FFF2-40B4-BE49-F238E27FC236}">
                <a16:creationId xmlns:a16="http://schemas.microsoft.com/office/drawing/2014/main" id="{DEC8ABC5-1E64-8E32-5E4E-94F5CD570DED}"/>
              </a:ext>
            </a:extLst>
          </p:cNvPr>
          <p:cNvGrpSpPr/>
          <p:nvPr/>
        </p:nvGrpSpPr>
        <p:grpSpPr>
          <a:xfrm>
            <a:off x="8631746" y="2584541"/>
            <a:ext cx="1149934" cy="968672"/>
            <a:chOff x="1294594" y="2720332"/>
            <a:chExt cx="1350771" cy="1226968"/>
          </a:xfrm>
        </p:grpSpPr>
        <p:pic>
          <p:nvPicPr>
            <p:cNvPr id="119" name="Picture 118" descr="A back of a device with wires and cables&#10;&#10;Description automatically generated">
              <a:extLst>
                <a:ext uri="{FF2B5EF4-FFF2-40B4-BE49-F238E27FC236}">
                  <a16:creationId xmlns:a16="http://schemas.microsoft.com/office/drawing/2014/main" id="{96B98051-C73A-367A-8267-89C4D81AB6B2}"/>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0" name="TextBox 119">
              <a:extLst>
                <a:ext uri="{FF2B5EF4-FFF2-40B4-BE49-F238E27FC236}">
                  <a16:creationId xmlns:a16="http://schemas.microsoft.com/office/drawing/2014/main" id="{F772D364-10BA-D009-64F3-9371C41D0DA0}"/>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21" name="Group 120">
            <a:extLst>
              <a:ext uri="{FF2B5EF4-FFF2-40B4-BE49-F238E27FC236}">
                <a16:creationId xmlns:a16="http://schemas.microsoft.com/office/drawing/2014/main" id="{ACAC6CD8-CAF2-DCE5-8773-5F424CE13E29}"/>
              </a:ext>
            </a:extLst>
          </p:cNvPr>
          <p:cNvGrpSpPr/>
          <p:nvPr/>
        </p:nvGrpSpPr>
        <p:grpSpPr>
          <a:xfrm>
            <a:off x="7011973" y="2580969"/>
            <a:ext cx="1149934" cy="968672"/>
            <a:chOff x="1294594" y="2720332"/>
            <a:chExt cx="1350771" cy="1226968"/>
          </a:xfrm>
        </p:grpSpPr>
        <p:pic>
          <p:nvPicPr>
            <p:cNvPr id="122" name="Picture 121" descr="A back of a device with wires and cables&#10;&#10;Description automatically generated">
              <a:extLst>
                <a:ext uri="{FF2B5EF4-FFF2-40B4-BE49-F238E27FC236}">
                  <a16:creationId xmlns:a16="http://schemas.microsoft.com/office/drawing/2014/main" id="{87609BCF-714A-47F1-B969-272558DB5834}"/>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3" name="TextBox 122">
              <a:extLst>
                <a:ext uri="{FF2B5EF4-FFF2-40B4-BE49-F238E27FC236}">
                  <a16:creationId xmlns:a16="http://schemas.microsoft.com/office/drawing/2014/main" id="{DF9AEF50-B451-DD97-80C9-E537196D7B07}"/>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24" name="Group 123">
            <a:extLst>
              <a:ext uri="{FF2B5EF4-FFF2-40B4-BE49-F238E27FC236}">
                <a16:creationId xmlns:a16="http://schemas.microsoft.com/office/drawing/2014/main" id="{F6F84C37-24BE-2A12-04DD-E1B742480EB7}"/>
              </a:ext>
            </a:extLst>
          </p:cNvPr>
          <p:cNvGrpSpPr/>
          <p:nvPr/>
        </p:nvGrpSpPr>
        <p:grpSpPr>
          <a:xfrm>
            <a:off x="7020888" y="3806425"/>
            <a:ext cx="1149934" cy="968672"/>
            <a:chOff x="1294594" y="2720332"/>
            <a:chExt cx="1350771" cy="1226968"/>
          </a:xfrm>
        </p:grpSpPr>
        <p:pic>
          <p:nvPicPr>
            <p:cNvPr id="125" name="Picture 124" descr="A back of a device with wires and cables&#10;&#10;Description automatically generated">
              <a:extLst>
                <a:ext uri="{FF2B5EF4-FFF2-40B4-BE49-F238E27FC236}">
                  <a16:creationId xmlns:a16="http://schemas.microsoft.com/office/drawing/2014/main" id="{E90AD8B2-E611-7602-50B7-3ADDDF121B7A}"/>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6" name="TextBox 125">
              <a:extLst>
                <a:ext uri="{FF2B5EF4-FFF2-40B4-BE49-F238E27FC236}">
                  <a16:creationId xmlns:a16="http://schemas.microsoft.com/office/drawing/2014/main" id="{D9D8216E-E3CB-69ED-9C7F-A660926BD70D}"/>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27" name="Group 126">
            <a:extLst>
              <a:ext uri="{FF2B5EF4-FFF2-40B4-BE49-F238E27FC236}">
                <a16:creationId xmlns:a16="http://schemas.microsoft.com/office/drawing/2014/main" id="{0B8DE53F-0EE1-87BB-1179-915DE9712D0B}"/>
              </a:ext>
            </a:extLst>
          </p:cNvPr>
          <p:cNvGrpSpPr/>
          <p:nvPr/>
        </p:nvGrpSpPr>
        <p:grpSpPr>
          <a:xfrm>
            <a:off x="8639924" y="3811377"/>
            <a:ext cx="1149934" cy="968672"/>
            <a:chOff x="1294594" y="2720332"/>
            <a:chExt cx="1350771" cy="1226968"/>
          </a:xfrm>
        </p:grpSpPr>
        <p:pic>
          <p:nvPicPr>
            <p:cNvPr id="128" name="Picture 127" descr="A back of a device with wires and cables&#10;&#10;Description automatically generated">
              <a:extLst>
                <a:ext uri="{FF2B5EF4-FFF2-40B4-BE49-F238E27FC236}">
                  <a16:creationId xmlns:a16="http://schemas.microsoft.com/office/drawing/2014/main" id="{878BB79F-4EC9-56DE-CC91-A5CC49316E27}"/>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9" name="TextBox 128">
              <a:extLst>
                <a:ext uri="{FF2B5EF4-FFF2-40B4-BE49-F238E27FC236}">
                  <a16:creationId xmlns:a16="http://schemas.microsoft.com/office/drawing/2014/main" id="{0799D389-8C8D-557E-FCA9-9FA14E704316}"/>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12" name="Group 111">
            <a:extLst>
              <a:ext uri="{FF2B5EF4-FFF2-40B4-BE49-F238E27FC236}">
                <a16:creationId xmlns:a16="http://schemas.microsoft.com/office/drawing/2014/main" id="{3A1F1CA7-6C3B-41AA-37C0-D45867459B8D}"/>
              </a:ext>
            </a:extLst>
          </p:cNvPr>
          <p:cNvGrpSpPr/>
          <p:nvPr/>
        </p:nvGrpSpPr>
        <p:grpSpPr>
          <a:xfrm>
            <a:off x="710568" y="3794540"/>
            <a:ext cx="1149934" cy="968672"/>
            <a:chOff x="1294594" y="2720332"/>
            <a:chExt cx="1350771" cy="1226968"/>
          </a:xfrm>
        </p:grpSpPr>
        <p:pic>
          <p:nvPicPr>
            <p:cNvPr id="113" name="Picture 112" descr="A back of a device with wires and cables&#10;&#10;Description automatically generated">
              <a:extLst>
                <a:ext uri="{FF2B5EF4-FFF2-40B4-BE49-F238E27FC236}">
                  <a16:creationId xmlns:a16="http://schemas.microsoft.com/office/drawing/2014/main" id="{A8141EBF-D2C4-C041-8B10-2A26CC481F61}"/>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4" name="TextBox 113">
              <a:extLst>
                <a:ext uri="{FF2B5EF4-FFF2-40B4-BE49-F238E27FC236}">
                  <a16:creationId xmlns:a16="http://schemas.microsoft.com/office/drawing/2014/main" id="{6F2520CF-E6A7-0FE7-AD8D-DAA8A8D793B1}"/>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09" name="Group 108">
            <a:extLst>
              <a:ext uri="{FF2B5EF4-FFF2-40B4-BE49-F238E27FC236}">
                <a16:creationId xmlns:a16="http://schemas.microsoft.com/office/drawing/2014/main" id="{B5AE995A-B6A9-9649-A22C-8DE93060A61B}"/>
              </a:ext>
            </a:extLst>
          </p:cNvPr>
          <p:cNvGrpSpPr/>
          <p:nvPr/>
        </p:nvGrpSpPr>
        <p:grpSpPr>
          <a:xfrm>
            <a:off x="2336561" y="2584541"/>
            <a:ext cx="1149934" cy="968672"/>
            <a:chOff x="1294594" y="2720332"/>
            <a:chExt cx="1350771" cy="1226968"/>
          </a:xfrm>
        </p:grpSpPr>
        <p:pic>
          <p:nvPicPr>
            <p:cNvPr id="110" name="Picture 109" descr="A back of a device with wires and cables&#10;&#10;Description automatically generated">
              <a:extLst>
                <a:ext uri="{FF2B5EF4-FFF2-40B4-BE49-F238E27FC236}">
                  <a16:creationId xmlns:a16="http://schemas.microsoft.com/office/drawing/2014/main" id="{7DEB7B41-E2A1-8A42-23C3-4B9A8D97F0A8}"/>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1" name="TextBox 110">
              <a:extLst>
                <a:ext uri="{FF2B5EF4-FFF2-40B4-BE49-F238E27FC236}">
                  <a16:creationId xmlns:a16="http://schemas.microsoft.com/office/drawing/2014/main" id="{9D8B1D36-43F5-9364-0F59-65484B17B43D}"/>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03" name="Group 102">
            <a:extLst>
              <a:ext uri="{FF2B5EF4-FFF2-40B4-BE49-F238E27FC236}">
                <a16:creationId xmlns:a16="http://schemas.microsoft.com/office/drawing/2014/main" id="{08DCEF6D-8555-6EFB-6166-748538430F8C}"/>
              </a:ext>
            </a:extLst>
          </p:cNvPr>
          <p:cNvGrpSpPr/>
          <p:nvPr/>
        </p:nvGrpSpPr>
        <p:grpSpPr>
          <a:xfrm>
            <a:off x="6906623" y="1321318"/>
            <a:ext cx="1379481" cy="973441"/>
            <a:chOff x="1301301" y="629658"/>
            <a:chExt cx="1620415" cy="1233009"/>
          </a:xfrm>
        </p:grpSpPr>
        <p:pic>
          <p:nvPicPr>
            <p:cNvPr id="104" name="Picture 103" descr="A close-up of a panel&#10;&#10;Description automatically generated">
              <a:extLst>
                <a:ext uri="{FF2B5EF4-FFF2-40B4-BE49-F238E27FC236}">
                  <a16:creationId xmlns:a16="http://schemas.microsoft.com/office/drawing/2014/main" id="{39EDCC03-F115-24A7-1FE0-A28E4BD47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317" y="948267"/>
              <a:ext cx="1318982" cy="914400"/>
            </a:xfrm>
            <a:prstGeom prst="rect">
              <a:avLst/>
            </a:prstGeom>
          </p:spPr>
        </p:pic>
        <p:sp>
          <p:nvSpPr>
            <p:cNvPr id="105" name="TextBox 104">
              <a:extLst>
                <a:ext uri="{FF2B5EF4-FFF2-40B4-BE49-F238E27FC236}">
                  <a16:creationId xmlns:a16="http://schemas.microsoft.com/office/drawing/2014/main" id="{88D9B4C6-F9AF-5854-6CF3-3E26C30A1AD8}"/>
                </a:ext>
              </a:extLst>
            </p:cNvPr>
            <p:cNvSpPr txBox="1"/>
            <p:nvPr/>
          </p:nvSpPr>
          <p:spPr>
            <a:xfrm>
              <a:off x="1301301" y="629658"/>
              <a:ext cx="1620415" cy="350861"/>
            </a:xfrm>
            <a:prstGeom prst="rect">
              <a:avLst/>
            </a:prstGeom>
            <a:noFill/>
          </p:spPr>
          <p:txBody>
            <a:bodyPr wrap="none" rtlCol="0">
              <a:spAutoFit/>
            </a:bodyPr>
            <a:lstStyle/>
            <a:p>
              <a:r>
                <a:rPr lang="en-US" sz="1200" dirty="0">
                  <a:solidFill>
                    <a:schemeClr val="bg1"/>
                  </a:solidFill>
                </a:rPr>
                <a:t>DISTRIBUTION BOX</a:t>
              </a:r>
            </a:p>
          </p:txBody>
        </p:sp>
      </p:grpSp>
      <p:sp>
        <p:nvSpPr>
          <p:cNvPr id="2" name="Title 1">
            <a:extLst>
              <a:ext uri="{FF2B5EF4-FFF2-40B4-BE49-F238E27FC236}">
                <a16:creationId xmlns:a16="http://schemas.microsoft.com/office/drawing/2014/main" id="{617B6EC2-CEFB-88AC-1C55-787A92038CCD}"/>
              </a:ext>
            </a:extLst>
          </p:cNvPr>
          <p:cNvSpPr>
            <a:spLocks noGrp="1"/>
          </p:cNvSpPr>
          <p:nvPr>
            <p:ph type="title"/>
          </p:nvPr>
        </p:nvSpPr>
        <p:spPr/>
        <p:txBody>
          <a:bodyPr/>
          <a:lstStyle/>
          <a:p>
            <a:r>
              <a:rPr lang="en-US" dirty="0"/>
              <a:t>Modular Design (Hardware)</a:t>
            </a:r>
          </a:p>
        </p:txBody>
      </p:sp>
      <p:sp>
        <p:nvSpPr>
          <p:cNvPr id="4" name="Text Placeholder 3">
            <a:extLst>
              <a:ext uri="{FF2B5EF4-FFF2-40B4-BE49-F238E27FC236}">
                <a16:creationId xmlns:a16="http://schemas.microsoft.com/office/drawing/2014/main" id="{FB16BA91-EF24-35EF-7479-5994FAA45B7F}"/>
              </a:ext>
            </a:extLst>
          </p:cNvPr>
          <p:cNvSpPr>
            <a:spLocks noGrp="1"/>
          </p:cNvSpPr>
          <p:nvPr>
            <p:ph type="body" sz="quarter" idx="14"/>
          </p:nvPr>
        </p:nvSpPr>
        <p:spPr/>
        <p:txBody>
          <a:bodyPr/>
          <a:lstStyle/>
          <a:p>
            <a:endParaRPr lang="en-US"/>
          </a:p>
        </p:txBody>
      </p:sp>
      <p:grpSp>
        <p:nvGrpSpPr>
          <p:cNvPr id="8" name="Group 7">
            <a:extLst>
              <a:ext uri="{FF2B5EF4-FFF2-40B4-BE49-F238E27FC236}">
                <a16:creationId xmlns:a16="http://schemas.microsoft.com/office/drawing/2014/main" id="{6049F0EC-6CA4-D84E-48EC-842CA4BBF6C3}"/>
              </a:ext>
            </a:extLst>
          </p:cNvPr>
          <p:cNvGrpSpPr/>
          <p:nvPr/>
        </p:nvGrpSpPr>
        <p:grpSpPr>
          <a:xfrm>
            <a:off x="7019950" y="5236716"/>
            <a:ext cx="1096579" cy="945716"/>
            <a:chOff x="4924486" y="1521175"/>
            <a:chExt cx="1288102" cy="1197891"/>
          </a:xfrm>
        </p:grpSpPr>
        <p:pic>
          <p:nvPicPr>
            <p:cNvPr id="101" name="Picture 100" descr="A close-up of a machine&#10;&#10;Description automatically generated">
              <a:extLst>
                <a:ext uri="{FF2B5EF4-FFF2-40B4-BE49-F238E27FC236}">
                  <a16:creationId xmlns:a16="http://schemas.microsoft.com/office/drawing/2014/main" id="{0E000E7D-E6D1-311D-778E-BC494FF5A0C6}"/>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924486" y="1804666"/>
              <a:ext cx="1288102" cy="914400"/>
            </a:xfrm>
            <a:prstGeom prst="rect">
              <a:avLst/>
            </a:prstGeom>
          </p:spPr>
        </p:pic>
        <p:sp>
          <p:nvSpPr>
            <p:cNvPr id="102" name="TextBox 101">
              <a:extLst>
                <a:ext uri="{FF2B5EF4-FFF2-40B4-BE49-F238E27FC236}">
                  <a16:creationId xmlns:a16="http://schemas.microsoft.com/office/drawing/2014/main" id="{D02488DA-ECCE-C535-1EA4-A1155567CD60}"/>
                </a:ext>
              </a:extLst>
            </p:cNvPr>
            <p:cNvSpPr txBox="1"/>
            <p:nvPr/>
          </p:nvSpPr>
          <p:spPr>
            <a:xfrm>
              <a:off x="5009679" y="1521175"/>
              <a:ext cx="1114349" cy="350861"/>
            </a:xfrm>
            <a:prstGeom prst="rect">
              <a:avLst/>
            </a:prstGeom>
            <a:noFill/>
          </p:spPr>
          <p:txBody>
            <a:bodyPr wrap="none" rtlCol="0">
              <a:spAutoFit/>
            </a:bodyPr>
            <a:lstStyle/>
            <a:p>
              <a:r>
                <a:rPr lang="en-US" sz="1200" dirty="0">
                  <a:solidFill>
                    <a:schemeClr val="bg1"/>
                  </a:solidFill>
                </a:rPr>
                <a:t>STATOR BOX</a:t>
              </a:r>
            </a:p>
          </p:txBody>
        </p:sp>
      </p:grpSp>
      <p:grpSp>
        <p:nvGrpSpPr>
          <p:cNvPr id="9" name="Group 8">
            <a:extLst>
              <a:ext uri="{FF2B5EF4-FFF2-40B4-BE49-F238E27FC236}">
                <a16:creationId xmlns:a16="http://schemas.microsoft.com/office/drawing/2014/main" id="{0D10E952-F098-E481-4A88-CD50F105D4AA}"/>
              </a:ext>
            </a:extLst>
          </p:cNvPr>
          <p:cNvGrpSpPr/>
          <p:nvPr/>
        </p:nvGrpSpPr>
        <p:grpSpPr>
          <a:xfrm>
            <a:off x="2341813" y="5222602"/>
            <a:ext cx="1118971" cy="959829"/>
            <a:chOff x="6940677" y="1620000"/>
            <a:chExt cx="1314406" cy="1215767"/>
          </a:xfrm>
        </p:grpSpPr>
        <p:pic>
          <p:nvPicPr>
            <p:cNvPr id="99" name="Picture 98" descr="A close-up of a gold panel&#10;&#10;Description automatically generated">
              <a:extLst>
                <a:ext uri="{FF2B5EF4-FFF2-40B4-BE49-F238E27FC236}">
                  <a16:creationId xmlns:a16="http://schemas.microsoft.com/office/drawing/2014/main" id="{78ACF7FB-DD33-9D4E-DC52-ACA84CC0F1FD}"/>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6940677" y="1921367"/>
              <a:ext cx="1314406" cy="914400"/>
            </a:xfrm>
            <a:prstGeom prst="rect">
              <a:avLst/>
            </a:prstGeom>
          </p:spPr>
        </p:pic>
        <p:sp>
          <p:nvSpPr>
            <p:cNvPr id="100" name="TextBox 99">
              <a:extLst>
                <a:ext uri="{FF2B5EF4-FFF2-40B4-BE49-F238E27FC236}">
                  <a16:creationId xmlns:a16="http://schemas.microsoft.com/office/drawing/2014/main" id="{790D2D7B-9E3F-F92D-984D-5E1DFF492DB0}"/>
                </a:ext>
              </a:extLst>
            </p:cNvPr>
            <p:cNvSpPr txBox="1"/>
            <p:nvPr/>
          </p:nvSpPr>
          <p:spPr>
            <a:xfrm>
              <a:off x="6958762" y="1620000"/>
              <a:ext cx="1078946" cy="350861"/>
            </a:xfrm>
            <a:prstGeom prst="rect">
              <a:avLst/>
            </a:prstGeom>
            <a:noFill/>
          </p:spPr>
          <p:txBody>
            <a:bodyPr wrap="none" rtlCol="0">
              <a:spAutoFit/>
            </a:bodyPr>
            <a:lstStyle/>
            <a:p>
              <a:r>
                <a:rPr lang="en-US" sz="1200" dirty="0">
                  <a:solidFill>
                    <a:schemeClr val="bg1"/>
                  </a:solidFill>
                </a:rPr>
                <a:t>ROTOR BOX</a:t>
              </a:r>
            </a:p>
          </p:txBody>
        </p:sp>
      </p:grpSp>
      <p:grpSp>
        <p:nvGrpSpPr>
          <p:cNvPr id="11" name="Group 10">
            <a:extLst>
              <a:ext uri="{FF2B5EF4-FFF2-40B4-BE49-F238E27FC236}">
                <a16:creationId xmlns:a16="http://schemas.microsoft.com/office/drawing/2014/main" id="{1A20B17C-8581-CD46-DD23-8E8141BA1EAF}"/>
              </a:ext>
            </a:extLst>
          </p:cNvPr>
          <p:cNvGrpSpPr/>
          <p:nvPr/>
        </p:nvGrpSpPr>
        <p:grpSpPr>
          <a:xfrm>
            <a:off x="570889" y="1331650"/>
            <a:ext cx="1379481" cy="973441"/>
            <a:chOff x="1301301" y="629658"/>
            <a:chExt cx="1620415" cy="1233009"/>
          </a:xfrm>
        </p:grpSpPr>
        <p:pic>
          <p:nvPicPr>
            <p:cNvPr id="97" name="Picture 96" descr="A close-up of a panel&#10;&#10;Description automatically generated">
              <a:extLst>
                <a:ext uri="{FF2B5EF4-FFF2-40B4-BE49-F238E27FC236}">
                  <a16:creationId xmlns:a16="http://schemas.microsoft.com/office/drawing/2014/main" id="{6FB439FC-63C5-3455-1EC9-277B90309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317" y="948267"/>
              <a:ext cx="1318982" cy="914400"/>
            </a:xfrm>
            <a:prstGeom prst="rect">
              <a:avLst/>
            </a:prstGeom>
          </p:spPr>
        </p:pic>
        <p:sp>
          <p:nvSpPr>
            <p:cNvPr id="98" name="TextBox 97">
              <a:extLst>
                <a:ext uri="{FF2B5EF4-FFF2-40B4-BE49-F238E27FC236}">
                  <a16:creationId xmlns:a16="http://schemas.microsoft.com/office/drawing/2014/main" id="{38930F41-AA38-28B2-D4E0-7976059F0BF6}"/>
                </a:ext>
              </a:extLst>
            </p:cNvPr>
            <p:cNvSpPr txBox="1"/>
            <p:nvPr/>
          </p:nvSpPr>
          <p:spPr>
            <a:xfrm>
              <a:off x="1301301" y="629658"/>
              <a:ext cx="1620415" cy="350861"/>
            </a:xfrm>
            <a:prstGeom prst="rect">
              <a:avLst/>
            </a:prstGeom>
            <a:noFill/>
          </p:spPr>
          <p:txBody>
            <a:bodyPr wrap="none" rtlCol="0">
              <a:spAutoFit/>
            </a:bodyPr>
            <a:lstStyle/>
            <a:p>
              <a:r>
                <a:rPr lang="en-US" sz="1200" dirty="0">
                  <a:solidFill>
                    <a:schemeClr val="bg1"/>
                  </a:solidFill>
                </a:rPr>
                <a:t>DISTRIBUTION BOX</a:t>
              </a:r>
            </a:p>
          </p:txBody>
        </p:sp>
      </p:grpSp>
      <p:grpSp>
        <p:nvGrpSpPr>
          <p:cNvPr id="15" name="Group 14">
            <a:extLst>
              <a:ext uri="{FF2B5EF4-FFF2-40B4-BE49-F238E27FC236}">
                <a16:creationId xmlns:a16="http://schemas.microsoft.com/office/drawing/2014/main" id="{4BE8351B-DE3B-0480-457F-A557709D13F9}"/>
              </a:ext>
            </a:extLst>
          </p:cNvPr>
          <p:cNvGrpSpPr/>
          <p:nvPr/>
        </p:nvGrpSpPr>
        <p:grpSpPr>
          <a:xfrm>
            <a:off x="706281" y="2596574"/>
            <a:ext cx="1149934" cy="968672"/>
            <a:chOff x="1294594" y="2720332"/>
            <a:chExt cx="1350771" cy="1226968"/>
          </a:xfrm>
        </p:grpSpPr>
        <p:pic>
          <p:nvPicPr>
            <p:cNvPr id="89" name="Picture 88" descr="A back of a device with wires and cables&#10;&#10;Description automatically generated">
              <a:extLst>
                <a:ext uri="{FF2B5EF4-FFF2-40B4-BE49-F238E27FC236}">
                  <a16:creationId xmlns:a16="http://schemas.microsoft.com/office/drawing/2014/main" id="{B19AA5D2-9943-7D78-D940-653B4CA07A25}"/>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90" name="TextBox 89">
              <a:extLst>
                <a:ext uri="{FF2B5EF4-FFF2-40B4-BE49-F238E27FC236}">
                  <a16:creationId xmlns:a16="http://schemas.microsoft.com/office/drawing/2014/main" id="{F7225D89-A418-1370-5413-7E224E738397}"/>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sp>
        <p:nvSpPr>
          <p:cNvPr id="16" name="Freeform: Shape 15">
            <a:extLst>
              <a:ext uri="{FF2B5EF4-FFF2-40B4-BE49-F238E27FC236}">
                <a16:creationId xmlns:a16="http://schemas.microsoft.com/office/drawing/2014/main" id="{87ABDCDC-97BD-E228-C4F8-2715FFD554B7}"/>
              </a:ext>
            </a:extLst>
          </p:cNvPr>
          <p:cNvSpPr/>
          <p:nvPr/>
        </p:nvSpPr>
        <p:spPr>
          <a:xfrm>
            <a:off x="348803" y="1927851"/>
            <a:ext cx="1085892" cy="2299175"/>
          </a:xfrm>
          <a:custGeom>
            <a:avLst/>
            <a:gdLst>
              <a:gd name="connsiteX0" fmla="*/ 1271707 w 1275549"/>
              <a:gd name="connsiteY0" fmla="*/ 0 h 2912249"/>
              <a:gd name="connsiteX1" fmla="*/ 1275549 w 1275549"/>
              <a:gd name="connsiteY1" fmla="*/ 145996 h 2912249"/>
              <a:gd name="connsiteX2" fmla="*/ 0 w 1275549"/>
              <a:gd name="connsiteY2" fmla="*/ 145996 h 2912249"/>
              <a:gd name="connsiteX3" fmla="*/ 0 w 1275549"/>
              <a:gd name="connsiteY3" fmla="*/ 2912249 h 2912249"/>
              <a:gd name="connsiteX4" fmla="*/ 537882 w 1275549"/>
              <a:gd name="connsiteY4" fmla="*/ 2912249 h 291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549" h="2912249">
                <a:moveTo>
                  <a:pt x="1271707" y="0"/>
                </a:moveTo>
                <a:cubicBezTo>
                  <a:pt x="1272988" y="48665"/>
                  <a:pt x="1274268" y="97331"/>
                  <a:pt x="1275549" y="145996"/>
                </a:cubicBezTo>
                <a:lnTo>
                  <a:pt x="0" y="145996"/>
                </a:lnTo>
                <a:lnTo>
                  <a:pt x="0" y="2912249"/>
                </a:lnTo>
                <a:lnTo>
                  <a:pt x="537882" y="2912249"/>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5506BEA-CF52-F97E-F1F5-D7FB919441C9}"/>
              </a:ext>
            </a:extLst>
          </p:cNvPr>
          <p:cNvSpPr/>
          <p:nvPr/>
        </p:nvSpPr>
        <p:spPr>
          <a:xfrm>
            <a:off x="509070" y="2161408"/>
            <a:ext cx="932166" cy="846267"/>
          </a:xfrm>
          <a:custGeom>
            <a:avLst/>
            <a:gdLst>
              <a:gd name="connsiteX0" fmla="*/ 1087290 w 1094974"/>
              <a:gd name="connsiteY0" fmla="*/ 0 h 1071923"/>
              <a:gd name="connsiteX1" fmla="*/ 1094974 w 1094974"/>
              <a:gd name="connsiteY1" fmla="*/ 276625 h 1071923"/>
              <a:gd name="connsiteX2" fmla="*/ 0 w 1094974"/>
              <a:gd name="connsiteY2" fmla="*/ 276625 h 1071923"/>
              <a:gd name="connsiteX3" fmla="*/ 7684 w 1094974"/>
              <a:gd name="connsiteY3" fmla="*/ 1071923 h 1071923"/>
              <a:gd name="connsiteX4" fmla="*/ 345781 w 1094974"/>
              <a:gd name="connsiteY4" fmla="*/ 1071923 h 107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74" h="1071923">
                <a:moveTo>
                  <a:pt x="1087290" y="0"/>
                </a:moveTo>
                <a:lnTo>
                  <a:pt x="1094974" y="276625"/>
                </a:lnTo>
                <a:lnTo>
                  <a:pt x="0" y="276625"/>
                </a:lnTo>
                <a:cubicBezTo>
                  <a:pt x="2561" y="541724"/>
                  <a:pt x="5123" y="806824"/>
                  <a:pt x="7684" y="1071923"/>
                </a:cubicBezTo>
                <a:lnTo>
                  <a:pt x="345781" y="1071923"/>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33558B1-62F5-CCF7-B11E-4C6B439B5F53}"/>
              </a:ext>
            </a:extLst>
          </p:cNvPr>
          <p:cNvSpPr/>
          <p:nvPr/>
        </p:nvSpPr>
        <p:spPr>
          <a:xfrm>
            <a:off x="1751958" y="1924817"/>
            <a:ext cx="690131" cy="1079824"/>
          </a:xfrm>
          <a:custGeom>
            <a:avLst/>
            <a:gdLst>
              <a:gd name="connsiteX0" fmla="*/ 0 w 810666"/>
              <a:gd name="connsiteY0" fmla="*/ 0 h 1367758"/>
              <a:gd name="connsiteX1" fmla="*/ 364992 w 810666"/>
              <a:gd name="connsiteY1" fmla="*/ 0 h 1367758"/>
              <a:gd name="connsiteX2" fmla="*/ 384202 w 810666"/>
              <a:gd name="connsiteY2" fmla="*/ 1367758 h 1367758"/>
              <a:gd name="connsiteX3" fmla="*/ 810666 w 810666"/>
              <a:gd name="connsiteY3" fmla="*/ 1367758 h 1367758"/>
            </a:gdLst>
            <a:ahLst/>
            <a:cxnLst>
              <a:cxn ang="0">
                <a:pos x="connsiteX0" y="connsiteY0"/>
              </a:cxn>
              <a:cxn ang="0">
                <a:pos x="connsiteX1" y="connsiteY1"/>
              </a:cxn>
              <a:cxn ang="0">
                <a:pos x="connsiteX2" y="connsiteY2"/>
              </a:cxn>
              <a:cxn ang="0">
                <a:pos x="connsiteX3" y="connsiteY3"/>
              </a:cxn>
            </a:cxnLst>
            <a:rect l="l" t="t" r="r" b="b"/>
            <a:pathLst>
              <a:path w="810666" h="1367758">
                <a:moveTo>
                  <a:pt x="0" y="0"/>
                </a:moveTo>
                <a:lnTo>
                  <a:pt x="364992" y="0"/>
                </a:lnTo>
                <a:lnTo>
                  <a:pt x="384202" y="1367758"/>
                </a:lnTo>
                <a:lnTo>
                  <a:pt x="810666" y="1367758"/>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E19D65-103D-46B9-5455-875505D56858}"/>
              </a:ext>
            </a:extLst>
          </p:cNvPr>
          <p:cNvSpPr/>
          <p:nvPr/>
        </p:nvSpPr>
        <p:spPr>
          <a:xfrm>
            <a:off x="1758500" y="2164441"/>
            <a:ext cx="667234" cy="2074718"/>
          </a:xfrm>
          <a:custGeom>
            <a:avLst/>
            <a:gdLst>
              <a:gd name="connsiteX0" fmla="*/ 0 w 783771"/>
              <a:gd name="connsiteY0" fmla="*/ 0 h 2627940"/>
              <a:gd name="connsiteX1" fmla="*/ 238205 w 783771"/>
              <a:gd name="connsiteY1" fmla="*/ 0 h 2627940"/>
              <a:gd name="connsiteX2" fmla="*/ 265099 w 783771"/>
              <a:gd name="connsiteY2" fmla="*/ 2624098 h 2627940"/>
              <a:gd name="connsiteX3" fmla="*/ 783771 w 783771"/>
              <a:gd name="connsiteY3" fmla="*/ 2627940 h 2627940"/>
            </a:gdLst>
            <a:ahLst/>
            <a:cxnLst>
              <a:cxn ang="0">
                <a:pos x="connsiteX0" y="connsiteY0"/>
              </a:cxn>
              <a:cxn ang="0">
                <a:pos x="connsiteX1" y="connsiteY1"/>
              </a:cxn>
              <a:cxn ang="0">
                <a:pos x="connsiteX2" y="connsiteY2"/>
              </a:cxn>
              <a:cxn ang="0">
                <a:pos x="connsiteX3" y="connsiteY3"/>
              </a:cxn>
            </a:cxnLst>
            <a:rect l="l" t="t" r="r" b="b"/>
            <a:pathLst>
              <a:path w="783771" h="2627940">
                <a:moveTo>
                  <a:pt x="0" y="0"/>
                </a:moveTo>
                <a:lnTo>
                  <a:pt x="238205" y="0"/>
                </a:lnTo>
                <a:lnTo>
                  <a:pt x="265099" y="2624098"/>
                </a:lnTo>
                <a:lnTo>
                  <a:pt x="783771" y="262794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2581-CC0B-F8AF-7D0D-0073A5A8CD93}"/>
              </a:ext>
            </a:extLst>
          </p:cNvPr>
          <p:cNvSpPr/>
          <p:nvPr/>
        </p:nvSpPr>
        <p:spPr>
          <a:xfrm>
            <a:off x="1657106" y="1742825"/>
            <a:ext cx="791524" cy="3821848"/>
          </a:xfrm>
          <a:custGeom>
            <a:avLst/>
            <a:gdLst>
              <a:gd name="connsiteX0" fmla="*/ 929769 w 929769"/>
              <a:gd name="connsiteY0" fmla="*/ 4840941 h 4840941"/>
              <a:gd name="connsiteX1" fmla="*/ 718458 w 929769"/>
              <a:gd name="connsiteY1" fmla="*/ 4837099 h 4840941"/>
              <a:gd name="connsiteX2" fmla="*/ 660827 w 929769"/>
              <a:gd name="connsiteY2" fmla="*/ 3842 h 4840941"/>
              <a:gd name="connsiteX3" fmla="*/ 0 w 929769"/>
              <a:gd name="connsiteY3" fmla="*/ 0 h 4840941"/>
            </a:gdLst>
            <a:ahLst/>
            <a:cxnLst>
              <a:cxn ang="0">
                <a:pos x="connsiteX0" y="connsiteY0"/>
              </a:cxn>
              <a:cxn ang="0">
                <a:pos x="connsiteX1" y="connsiteY1"/>
              </a:cxn>
              <a:cxn ang="0">
                <a:pos x="connsiteX2" y="connsiteY2"/>
              </a:cxn>
              <a:cxn ang="0">
                <a:pos x="connsiteX3" y="connsiteY3"/>
              </a:cxn>
            </a:cxnLst>
            <a:rect l="l" t="t" r="r" b="b"/>
            <a:pathLst>
              <a:path w="929769" h="4840941">
                <a:moveTo>
                  <a:pt x="929769" y="4840941"/>
                </a:moveTo>
                <a:lnTo>
                  <a:pt x="718458" y="4837099"/>
                </a:lnTo>
                <a:lnTo>
                  <a:pt x="660827" y="3842"/>
                </a:lnTo>
                <a:lnTo>
                  <a:pt x="0" y="0"/>
                </a:lnTo>
              </a:path>
            </a:pathLst>
          </a:cu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80899C4-86BD-D0D2-9F52-C5CA52818259}"/>
              </a:ext>
            </a:extLst>
          </p:cNvPr>
          <p:cNvSpPr/>
          <p:nvPr/>
        </p:nvSpPr>
        <p:spPr>
          <a:xfrm>
            <a:off x="2906535" y="5552539"/>
            <a:ext cx="1123625" cy="1054542"/>
          </a:xfrm>
          <a:custGeom>
            <a:avLst/>
            <a:gdLst>
              <a:gd name="connsiteX0" fmla="*/ 0 w 315045"/>
              <a:gd name="connsiteY0" fmla="*/ 0 h 1141079"/>
              <a:gd name="connsiteX1" fmla="*/ 15368 w 315045"/>
              <a:gd name="connsiteY1" fmla="*/ 1141079 h 1141079"/>
              <a:gd name="connsiteX2" fmla="*/ 315045 w 315045"/>
              <a:gd name="connsiteY2" fmla="*/ 1141079 h 1141079"/>
            </a:gdLst>
            <a:ahLst/>
            <a:cxnLst>
              <a:cxn ang="0">
                <a:pos x="connsiteX0" y="connsiteY0"/>
              </a:cxn>
              <a:cxn ang="0">
                <a:pos x="connsiteX1" y="connsiteY1"/>
              </a:cxn>
              <a:cxn ang="0">
                <a:pos x="connsiteX2" y="connsiteY2"/>
              </a:cxn>
            </a:cxnLst>
            <a:rect l="l" t="t" r="r" b="b"/>
            <a:pathLst>
              <a:path w="315045" h="1141079">
                <a:moveTo>
                  <a:pt x="0" y="0"/>
                </a:moveTo>
                <a:lnTo>
                  <a:pt x="15368" y="1141079"/>
                </a:lnTo>
                <a:lnTo>
                  <a:pt x="315045" y="1141079"/>
                </a:lnTo>
              </a:path>
            </a:pathLst>
          </a:custGeom>
          <a:noFill/>
          <a:ln w="28575">
            <a:solidFill>
              <a:schemeClr val="accent2">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01E7FF8-80F9-5BC6-9A64-37474552DB34}"/>
              </a:ext>
            </a:extLst>
          </p:cNvPr>
          <p:cNvSpPr/>
          <p:nvPr/>
        </p:nvSpPr>
        <p:spPr>
          <a:xfrm>
            <a:off x="2821496" y="5561639"/>
            <a:ext cx="1159206" cy="1122625"/>
          </a:xfrm>
          <a:custGeom>
            <a:avLst/>
            <a:gdLst>
              <a:gd name="connsiteX0" fmla="*/ 0 w 461042"/>
              <a:gd name="connsiteY0" fmla="*/ 0 h 1183341"/>
              <a:gd name="connsiteX1" fmla="*/ 15369 w 461042"/>
              <a:gd name="connsiteY1" fmla="*/ 1183341 h 1183341"/>
              <a:gd name="connsiteX2" fmla="*/ 461042 w 461042"/>
              <a:gd name="connsiteY2" fmla="*/ 1183341 h 1183341"/>
            </a:gdLst>
            <a:ahLst/>
            <a:cxnLst>
              <a:cxn ang="0">
                <a:pos x="connsiteX0" y="connsiteY0"/>
              </a:cxn>
              <a:cxn ang="0">
                <a:pos x="connsiteX1" y="connsiteY1"/>
              </a:cxn>
              <a:cxn ang="0">
                <a:pos x="connsiteX2" y="connsiteY2"/>
              </a:cxn>
            </a:cxnLst>
            <a:rect l="l" t="t" r="r" b="b"/>
            <a:pathLst>
              <a:path w="461042" h="1183341">
                <a:moveTo>
                  <a:pt x="0" y="0"/>
                </a:moveTo>
                <a:lnTo>
                  <a:pt x="15369" y="1183341"/>
                </a:lnTo>
                <a:lnTo>
                  <a:pt x="461042" y="1183341"/>
                </a:lnTo>
              </a:path>
            </a:pathLst>
          </a:custGeom>
          <a:noFill/>
          <a:ln w="28575">
            <a:solidFill>
              <a:schemeClr val="accent2">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ECD31B9F-1853-E089-DA17-2B64863A0740}"/>
              </a:ext>
            </a:extLst>
          </p:cNvPr>
          <p:cNvSpPr/>
          <p:nvPr/>
        </p:nvSpPr>
        <p:spPr>
          <a:xfrm>
            <a:off x="6643388" y="1927851"/>
            <a:ext cx="1085892" cy="2299175"/>
          </a:xfrm>
          <a:custGeom>
            <a:avLst/>
            <a:gdLst>
              <a:gd name="connsiteX0" fmla="*/ 1271707 w 1275549"/>
              <a:gd name="connsiteY0" fmla="*/ 0 h 2912249"/>
              <a:gd name="connsiteX1" fmla="*/ 1275549 w 1275549"/>
              <a:gd name="connsiteY1" fmla="*/ 145996 h 2912249"/>
              <a:gd name="connsiteX2" fmla="*/ 0 w 1275549"/>
              <a:gd name="connsiteY2" fmla="*/ 145996 h 2912249"/>
              <a:gd name="connsiteX3" fmla="*/ 0 w 1275549"/>
              <a:gd name="connsiteY3" fmla="*/ 2912249 h 2912249"/>
              <a:gd name="connsiteX4" fmla="*/ 537882 w 1275549"/>
              <a:gd name="connsiteY4" fmla="*/ 2912249 h 291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549" h="2912249">
                <a:moveTo>
                  <a:pt x="1271707" y="0"/>
                </a:moveTo>
                <a:cubicBezTo>
                  <a:pt x="1272988" y="48665"/>
                  <a:pt x="1274268" y="97331"/>
                  <a:pt x="1275549" y="145996"/>
                </a:cubicBezTo>
                <a:lnTo>
                  <a:pt x="0" y="145996"/>
                </a:lnTo>
                <a:lnTo>
                  <a:pt x="0" y="2912249"/>
                </a:lnTo>
                <a:lnTo>
                  <a:pt x="537882" y="2912249"/>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F0E2F882-A1A5-230D-0563-9B81F96395BE}"/>
              </a:ext>
            </a:extLst>
          </p:cNvPr>
          <p:cNvSpPr/>
          <p:nvPr/>
        </p:nvSpPr>
        <p:spPr>
          <a:xfrm>
            <a:off x="6803655" y="2161408"/>
            <a:ext cx="932166" cy="846267"/>
          </a:xfrm>
          <a:custGeom>
            <a:avLst/>
            <a:gdLst>
              <a:gd name="connsiteX0" fmla="*/ 1087290 w 1094974"/>
              <a:gd name="connsiteY0" fmla="*/ 0 h 1071923"/>
              <a:gd name="connsiteX1" fmla="*/ 1094974 w 1094974"/>
              <a:gd name="connsiteY1" fmla="*/ 276625 h 1071923"/>
              <a:gd name="connsiteX2" fmla="*/ 0 w 1094974"/>
              <a:gd name="connsiteY2" fmla="*/ 276625 h 1071923"/>
              <a:gd name="connsiteX3" fmla="*/ 7684 w 1094974"/>
              <a:gd name="connsiteY3" fmla="*/ 1071923 h 1071923"/>
              <a:gd name="connsiteX4" fmla="*/ 345781 w 1094974"/>
              <a:gd name="connsiteY4" fmla="*/ 1071923 h 107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74" h="1071923">
                <a:moveTo>
                  <a:pt x="1087290" y="0"/>
                </a:moveTo>
                <a:lnTo>
                  <a:pt x="1094974" y="276625"/>
                </a:lnTo>
                <a:lnTo>
                  <a:pt x="0" y="276625"/>
                </a:lnTo>
                <a:cubicBezTo>
                  <a:pt x="2561" y="541724"/>
                  <a:pt x="5123" y="806824"/>
                  <a:pt x="7684" y="1071923"/>
                </a:cubicBezTo>
                <a:lnTo>
                  <a:pt x="345781" y="1071923"/>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BBE6D6B3-6C95-3C5E-6540-047C32DB6825}"/>
              </a:ext>
            </a:extLst>
          </p:cNvPr>
          <p:cNvSpPr/>
          <p:nvPr/>
        </p:nvSpPr>
        <p:spPr>
          <a:xfrm>
            <a:off x="8046543" y="1924817"/>
            <a:ext cx="690131" cy="1079824"/>
          </a:xfrm>
          <a:custGeom>
            <a:avLst/>
            <a:gdLst>
              <a:gd name="connsiteX0" fmla="*/ 0 w 810666"/>
              <a:gd name="connsiteY0" fmla="*/ 0 h 1367758"/>
              <a:gd name="connsiteX1" fmla="*/ 364992 w 810666"/>
              <a:gd name="connsiteY1" fmla="*/ 0 h 1367758"/>
              <a:gd name="connsiteX2" fmla="*/ 384202 w 810666"/>
              <a:gd name="connsiteY2" fmla="*/ 1367758 h 1367758"/>
              <a:gd name="connsiteX3" fmla="*/ 810666 w 810666"/>
              <a:gd name="connsiteY3" fmla="*/ 1367758 h 1367758"/>
            </a:gdLst>
            <a:ahLst/>
            <a:cxnLst>
              <a:cxn ang="0">
                <a:pos x="connsiteX0" y="connsiteY0"/>
              </a:cxn>
              <a:cxn ang="0">
                <a:pos x="connsiteX1" y="connsiteY1"/>
              </a:cxn>
              <a:cxn ang="0">
                <a:pos x="connsiteX2" y="connsiteY2"/>
              </a:cxn>
              <a:cxn ang="0">
                <a:pos x="connsiteX3" y="connsiteY3"/>
              </a:cxn>
            </a:cxnLst>
            <a:rect l="l" t="t" r="r" b="b"/>
            <a:pathLst>
              <a:path w="810666" h="1367758">
                <a:moveTo>
                  <a:pt x="0" y="0"/>
                </a:moveTo>
                <a:lnTo>
                  <a:pt x="364992" y="0"/>
                </a:lnTo>
                <a:lnTo>
                  <a:pt x="384202" y="1367758"/>
                </a:lnTo>
                <a:lnTo>
                  <a:pt x="810666" y="1367758"/>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BF740042-E609-0016-006A-05D5C9E24168}"/>
              </a:ext>
            </a:extLst>
          </p:cNvPr>
          <p:cNvSpPr/>
          <p:nvPr/>
        </p:nvSpPr>
        <p:spPr>
          <a:xfrm>
            <a:off x="8053085" y="2164441"/>
            <a:ext cx="667234" cy="2074718"/>
          </a:xfrm>
          <a:custGeom>
            <a:avLst/>
            <a:gdLst>
              <a:gd name="connsiteX0" fmla="*/ 0 w 783771"/>
              <a:gd name="connsiteY0" fmla="*/ 0 h 2627940"/>
              <a:gd name="connsiteX1" fmla="*/ 238205 w 783771"/>
              <a:gd name="connsiteY1" fmla="*/ 0 h 2627940"/>
              <a:gd name="connsiteX2" fmla="*/ 265099 w 783771"/>
              <a:gd name="connsiteY2" fmla="*/ 2624098 h 2627940"/>
              <a:gd name="connsiteX3" fmla="*/ 783771 w 783771"/>
              <a:gd name="connsiteY3" fmla="*/ 2627940 h 2627940"/>
            </a:gdLst>
            <a:ahLst/>
            <a:cxnLst>
              <a:cxn ang="0">
                <a:pos x="connsiteX0" y="connsiteY0"/>
              </a:cxn>
              <a:cxn ang="0">
                <a:pos x="connsiteX1" y="connsiteY1"/>
              </a:cxn>
              <a:cxn ang="0">
                <a:pos x="connsiteX2" y="connsiteY2"/>
              </a:cxn>
              <a:cxn ang="0">
                <a:pos x="connsiteX3" y="connsiteY3"/>
              </a:cxn>
            </a:cxnLst>
            <a:rect l="l" t="t" r="r" b="b"/>
            <a:pathLst>
              <a:path w="783771" h="2627940">
                <a:moveTo>
                  <a:pt x="0" y="0"/>
                </a:moveTo>
                <a:lnTo>
                  <a:pt x="238205" y="0"/>
                </a:lnTo>
                <a:lnTo>
                  <a:pt x="265099" y="2624098"/>
                </a:lnTo>
                <a:lnTo>
                  <a:pt x="783771" y="262794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E0842E2F-436E-19B3-5F4A-E1DD55E10004}"/>
              </a:ext>
            </a:extLst>
          </p:cNvPr>
          <p:cNvSpPr/>
          <p:nvPr/>
        </p:nvSpPr>
        <p:spPr>
          <a:xfrm>
            <a:off x="6633974" y="1733725"/>
            <a:ext cx="1812000" cy="3821848"/>
          </a:xfrm>
          <a:custGeom>
            <a:avLst/>
            <a:gdLst>
              <a:gd name="connsiteX0" fmla="*/ 1552175 w 2128477"/>
              <a:gd name="connsiteY0" fmla="*/ 0 h 4840941"/>
              <a:gd name="connsiteX1" fmla="*/ 2128477 w 2128477"/>
              <a:gd name="connsiteY1" fmla="*/ 0 h 4840941"/>
              <a:gd name="connsiteX2" fmla="*/ 2124635 w 2128477"/>
              <a:gd name="connsiteY2" fmla="*/ 4187798 h 4840941"/>
              <a:gd name="connsiteX3" fmla="*/ 0 w 2128477"/>
              <a:gd name="connsiteY3" fmla="*/ 4183956 h 4840941"/>
              <a:gd name="connsiteX4" fmla="*/ 3842 w 2128477"/>
              <a:gd name="connsiteY4" fmla="*/ 4837099 h 4840941"/>
              <a:gd name="connsiteX5" fmla="*/ 560934 w 2128477"/>
              <a:gd name="connsiteY5" fmla="*/ 4840941 h 484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8477" h="4840941">
                <a:moveTo>
                  <a:pt x="1552175" y="0"/>
                </a:moveTo>
                <a:lnTo>
                  <a:pt x="2128477" y="0"/>
                </a:lnTo>
                <a:cubicBezTo>
                  <a:pt x="2127196" y="1395933"/>
                  <a:pt x="2125916" y="2791865"/>
                  <a:pt x="2124635" y="4187798"/>
                </a:cubicBezTo>
                <a:lnTo>
                  <a:pt x="0" y="4183956"/>
                </a:lnTo>
                <a:cubicBezTo>
                  <a:pt x="1281" y="4401670"/>
                  <a:pt x="2561" y="4619385"/>
                  <a:pt x="3842" y="4837099"/>
                </a:cubicBezTo>
                <a:lnTo>
                  <a:pt x="560934" y="4840941"/>
                </a:lnTo>
              </a:path>
            </a:pathLst>
          </a:cu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481EEF93-B212-4C5C-A094-DFE093B7EA2F}"/>
              </a:ext>
            </a:extLst>
          </p:cNvPr>
          <p:cNvSpPr/>
          <p:nvPr/>
        </p:nvSpPr>
        <p:spPr>
          <a:xfrm>
            <a:off x="1604774" y="3459622"/>
            <a:ext cx="1138224" cy="151661"/>
          </a:xfrm>
          <a:custGeom>
            <a:avLst/>
            <a:gdLst>
              <a:gd name="connsiteX0" fmla="*/ 0 w 1337022"/>
              <a:gd name="connsiteY0" fmla="*/ 7684 h 192101"/>
              <a:gd name="connsiteX1" fmla="*/ 3842 w 1337022"/>
              <a:gd name="connsiteY1" fmla="*/ 192101 h 192101"/>
              <a:gd name="connsiteX2" fmla="*/ 1333180 w 1337022"/>
              <a:gd name="connsiteY2" fmla="*/ 192101 h 192101"/>
              <a:gd name="connsiteX3" fmla="*/ 1337022 w 1337022"/>
              <a:gd name="connsiteY3" fmla="*/ 0 h 192101"/>
            </a:gdLst>
            <a:ahLst/>
            <a:cxnLst>
              <a:cxn ang="0">
                <a:pos x="connsiteX0" y="connsiteY0"/>
              </a:cxn>
              <a:cxn ang="0">
                <a:pos x="connsiteX1" y="connsiteY1"/>
              </a:cxn>
              <a:cxn ang="0">
                <a:pos x="connsiteX2" y="connsiteY2"/>
              </a:cxn>
              <a:cxn ang="0">
                <a:pos x="connsiteX3" y="connsiteY3"/>
              </a:cxn>
            </a:cxnLst>
            <a:rect l="l" t="t" r="r" b="b"/>
            <a:pathLst>
              <a:path w="1337022" h="192101">
                <a:moveTo>
                  <a:pt x="0" y="7684"/>
                </a:moveTo>
                <a:cubicBezTo>
                  <a:pt x="1281" y="69156"/>
                  <a:pt x="2561" y="130629"/>
                  <a:pt x="3842" y="192101"/>
                </a:cubicBezTo>
                <a:lnTo>
                  <a:pt x="1333180" y="192101"/>
                </a:lnTo>
                <a:cubicBezTo>
                  <a:pt x="1334461" y="128067"/>
                  <a:pt x="1335741" y="64034"/>
                  <a:pt x="1337022"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B8CE0FA2-579E-84C4-DB36-53F3522DA36F}"/>
              </a:ext>
            </a:extLst>
          </p:cNvPr>
          <p:cNvSpPr/>
          <p:nvPr/>
        </p:nvSpPr>
        <p:spPr>
          <a:xfrm>
            <a:off x="1401987" y="3465689"/>
            <a:ext cx="1148037" cy="191092"/>
          </a:xfrm>
          <a:custGeom>
            <a:avLst/>
            <a:gdLst>
              <a:gd name="connsiteX0" fmla="*/ 0 w 1348548"/>
              <a:gd name="connsiteY0" fmla="*/ 3842 h 242047"/>
              <a:gd name="connsiteX1" fmla="*/ 7684 w 1348548"/>
              <a:gd name="connsiteY1" fmla="*/ 238205 h 242047"/>
              <a:gd name="connsiteX2" fmla="*/ 1348548 w 1348548"/>
              <a:gd name="connsiteY2" fmla="*/ 242047 h 242047"/>
              <a:gd name="connsiteX3" fmla="*/ 1344706 w 1348548"/>
              <a:gd name="connsiteY3" fmla="*/ 0 h 242047"/>
            </a:gdLst>
            <a:ahLst/>
            <a:cxnLst>
              <a:cxn ang="0">
                <a:pos x="connsiteX0" y="connsiteY0"/>
              </a:cxn>
              <a:cxn ang="0">
                <a:pos x="connsiteX1" y="connsiteY1"/>
              </a:cxn>
              <a:cxn ang="0">
                <a:pos x="connsiteX2" y="connsiteY2"/>
              </a:cxn>
              <a:cxn ang="0">
                <a:pos x="connsiteX3" y="connsiteY3"/>
              </a:cxn>
            </a:cxnLst>
            <a:rect l="l" t="t" r="r" b="b"/>
            <a:pathLst>
              <a:path w="1348548" h="242047">
                <a:moveTo>
                  <a:pt x="0" y="3842"/>
                </a:moveTo>
                <a:lnTo>
                  <a:pt x="7684" y="238205"/>
                </a:lnTo>
                <a:lnTo>
                  <a:pt x="1348548" y="242047"/>
                </a:lnTo>
                <a:cubicBezTo>
                  <a:pt x="1347267" y="161365"/>
                  <a:pt x="1345987" y="80682"/>
                  <a:pt x="1344706" y="0"/>
                </a:cubicBez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10DF56B8-7958-34B2-66A2-A4FD625BA5E6}"/>
              </a:ext>
            </a:extLst>
          </p:cNvPr>
          <p:cNvSpPr/>
          <p:nvPr/>
        </p:nvSpPr>
        <p:spPr>
          <a:xfrm>
            <a:off x="617005" y="3450523"/>
            <a:ext cx="2773603" cy="1210252"/>
          </a:xfrm>
          <a:custGeom>
            <a:avLst/>
            <a:gdLst>
              <a:gd name="connsiteX0" fmla="*/ 230521 w 3258030"/>
              <a:gd name="connsiteY0" fmla="*/ 1532965 h 1532965"/>
              <a:gd name="connsiteX1" fmla="*/ 0 w 3258030"/>
              <a:gd name="connsiteY1" fmla="*/ 1529123 h 1532965"/>
              <a:gd name="connsiteX2" fmla="*/ 0 w 3258030"/>
              <a:gd name="connsiteY2" fmla="*/ 522515 h 1532965"/>
              <a:gd name="connsiteX3" fmla="*/ 3258030 w 3258030"/>
              <a:gd name="connsiteY3" fmla="*/ 522515 h 1532965"/>
              <a:gd name="connsiteX4" fmla="*/ 3223452 w 3258030"/>
              <a:gd name="connsiteY4" fmla="*/ 0 h 153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30" h="1532965">
                <a:moveTo>
                  <a:pt x="230521" y="1532965"/>
                </a:moveTo>
                <a:lnTo>
                  <a:pt x="0" y="1529123"/>
                </a:lnTo>
                <a:lnTo>
                  <a:pt x="0" y="522515"/>
                </a:lnTo>
                <a:lnTo>
                  <a:pt x="3258030" y="522515"/>
                </a:lnTo>
                <a:lnTo>
                  <a:pt x="3223452"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FCD8E73D-CB2E-0B27-931B-FDFCB107C80C}"/>
              </a:ext>
            </a:extLst>
          </p:cNvPr>
          <p:cNvSpPr/>
          <p:nvPr/>
        </p:nvSpPr>
        <p:spPr>
          <a:xfrm>
            <a:off x="1722522" y="3447490"/>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9949A87E-7414-5F86-1864-A6184E5A804F}"/>
              </a:ext>
            </a:extLst>
          </p:cNvPr>
          <p:cNvSpPr/>
          <p:nvPr/>
        </p:nvSpPr>
        <p:spPr>
          <a:xfrm>
            <a:off x="567944" y="3471755"/>
            <a:ext cx="2688564" cy="1377079"/>
          </a:xfrm>
          <a:custGeom>
            <a:avLst/>
            <a:gdLst>
              <a:gd name="connsiteX0" fmla="*/ 641617 w 3158138"/>
              <a:gd name="connsiteY0" fmla="*/ 1517597 h 1744276"/>
              <a:gd name="connsiteX1" fmla="*/ 637775 w 3158138"/>
              <a:gd name="connsiteY1" fmla="*/ 1740434 h 1744276"/>
              <a:gd name="connsiteX2" fmla="*/ 7684 w 3158138"/>
              <a:gd name="connsiteY2" fmla="*/ 1744276 h 1744276"/>
              <a:gd name="connsiteX3" fmla="*/ 0 w 3158138"/>
              <a:gd name="connsiteY3" fmla="*/ 430306 h 1744276"/>
              <a:gd name="connsiteX4" fmla="*/ 3158138 w 3158138"/>
              <a:gd name="connsiteY4" fmla="*/ 434148 h 1744276"/>
              <a:gd name="connsiteX5" fmla="*/ 3135086 w 3158138"/>
              <a:gd name="connsiteY5" fmla="*/ 0 h 174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8138" h="1744276">
                <a:moveTo>
                  <a:pt x="641617" y="1517597"/>
                </a:moveTo>
                <a:cubicBezTo>
                  <a:pt x="640336" y="1591876"/>
                  <a:pt x="639056" y="1666155"/>
                  <a:pt x="637775" y="1740434"/>
                </a:cubicBezTo>
                <a:lnTo>
                  <a:pt x="7684" y="1744276"/>
                </a:lnTo>
                <a:cubicBezTo>
                  <a:pt x="5123" y="1306286"/>
                  <a:pt x="2561" y="868296"/>
                  <a:pt x="0" y="430306"/>
                </a:cubicBezTo>
                <a:lnTo>
                  <a:pt x="3158138" y="434148"/>
                </a:lnTo>
                <a:lnTo>
                  <a:pt x="3135086"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C92A8C08-2E0A-2E9F-227E-4D8294118CC6}"/>
              </a:ext>
            </a:extLst>
          </p:cNvPr>
          <p:cNvSpPr/>
          <p:nvPr/>
        </p:nvSpPr>
        <p:spPr>
          <a:xfrm>
            <a:off x="509070" y="3468722"/>
            <a:ext cx="2521755" cy="1458975"/>
          </a:xfrm>
          <a:custGeom>
            <a:avLst/>
            <a:gdLst>
              <a:gd name="connsiteX0" fmla="*/ 480252 w 2962195"/>
              <a:gd name="connsiteY0" fmla="*/ 1529123 h 1848010"/>
              <a:gd name="connsiteX1" fmla="*/ 476410 w 2962195"/>
              <a:gd name="connsiteY1" fmla="*/ 1848010 h 1848010"/>
              <a:gd name="connsiteX2" fmla="*/ 15368 w 2962195"/>
              <a:gd name="connsiteY2" fmla="*/ 1844168 h 1848010"/>
              <a:gd name="connsiteX3" fmla="*/ 0 w 2962195"/>
              <a:gd name="connsiteY3" fmla="*/ 368834 h 1848010"/>
              <a:gd name="connsiteX4" fmla="*/ 2950668 w 2962195"/>
              <a:gd name="connsiteY4" fmla="*/ 368834 h 1848010"/>
              <a:gd name="connsiteX5" fmla="*/ 2962195 w 2962195"/>
              <a:gd name="connsiteY5" fmla="*/ 0 h 18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195" h="1848010">
                <a:moveTo>
                  <a:pt x="480252" y="1529123"/>
                </a:moveTo>
                <a:cubicBezTo>
                  <a:pt x="478971" y="1635419"/>
                  <a:pt x="477691" y="1741714"/>
                  <a:pt x="476410" y="1848010"/>
                </a:cubicBezTo>
                <a:lnTo>
                  <a:pt x="15368" y="1844168"/>
                </a:lnTo>
                <a:lnTo>
                  <a:pt x="0" y="368834"/>
                </a:lnTo>
                <a:lnTo>
                  <a:pt x="2950668" y="368834"/>
                </a:lnTo>
                <a:lnTo>
                  <a:pt x="2962195"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F9EED5A5-53B8-5731-119C-D62AE2109B50}"/>
              </a:ext>
            </a:extLst>
          </p:cNvPr>
          <p:cNvSpPr/>
          <p:nvPr/>
        </p:nvSpPr>
        <p:spPr>
          <a:xfrm>
            <a:off x="2164074" y="4669875"/>
            <a:ext cx="1203639" cy="1082857"/>
          </a:xfrm>
          <a:custGeom>
            <a:avLst/>
            <a:gdLst>
              <a:gd name="connsiteX0" fmla="*/ 376518 w 1413862"/>
              <a:gd name="connsiteY0" fmla="*/ 1363916 h 1371600"/>
              <a:gd name="connsiteX1" fmla="*/ 3842 w 1413862"/>
              <a:gd name="connsiteY1" fmla="*/ 1371600 h 1371600"/>
              <a:gd name="connsiteX2" fmla="*/ 0 w 1413862"/>
              <a:gd name="connsiteY2" fmla="*/ 733825 h 1371600"/>
              <a:gd name="connsiteX3" fmla="*/ 1413862 w 1413862"/>
              <a:gd name="connsiteY3" fmla="*/ 733825 h 1371600"/>
              <a:gd name="connsiteX4" fmla="*/ 1398494 w 1413862"/>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862" h="1371600">
                <a:moveTo>
                  <a:pt x="376518" y="1363916"/>
                </a:moveTo>
                <a:lnTo>
                  <a:pt x="3842" y="1371600"/>
                </a:lnTo>
                <a:cubicBezTo>
                  <a:pt x="2561" y="1159008"/>
                  <a:pt x="1281" y="946417"/>
                  <a:pt x="0" y="733825"/>
                </a:cubicBezTo>
                <a:lnTo>
                  <a:pt x="1413862" y="733825"/>
                </a:lnTo>
                <a:lnTo>
                  <a:pt x="1398494"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3B4E3EF0-5D95-71C5-EB4C-C6866DAD0079}"/>
              </a:ext>
            </a:extLst>
          </p:cNvPr>
          <p:cNvSpPr/>
          <p:nvPr/>
        </p:nvSpPr>
        <p:spPr>
          <a:xfrm>
            <a:off x="1604774" y="4678974"/>
            <a:ext cx="1138224" cy="178960"/>
          </a:xfrm>
          <a:custGeom>
            <a:avLst/>
            <a:gdLst>
              <a:gd name="connsiteX0" fmla="*/ 3842 w 1337022"/>
              <a:gd name="connsiteY0" fmla="*/ 0 h 226679"/>
              <a:gd name="connsiteX1" fmla="*/ 0 w 1337022"/>
              <a:gd name="connsiteY1" fmla="*/ 226679 h 226679"/>
              <a:gd name="connsiteX2" fmla="*/ 1329338 w 1337022"/>
              <a:gd name="connsiteY2" fmla="*/ 226679 h 226679"/>
              <a:gd name="connsiteX3" fmla="*/ 1337022 w 1337022"/>
              <a:gd name="connsiteY3" fmla="*/ 3842 h 226679"/>
            </a:gdLst>
            <a:ahLst/>
            <a:cxnLst>
              <a:cxn ang="0">
                <a:pos x="connsiteX0" y="connsiteY0"/>
              </a:cxn>
              <a:cxn ang="0">
                <a:pos x="connsiteX1" y="connsiteY1"/>
              </a:cxn>
              <a:cxn ang="0">
                <a:pos x="connsiteX2" y="connsiteY2"/>
              </a:cxn>
              <a:cxn ang="0">
                <a:pos x="connsiteX3" y="connsiteY3"/>
              </a:cxn>
            </a:cxnLst>
            <a:rect l="l" t="t" r="r" b="b"/>
            <a:pathLst>
              <a:path w="1337022" h="226679">
                <a:moveTo>
                  <a:pt x="3842" y="0"/>
                </a:moveTo>
                <a:cubicBezTo>
                  <a:pt x="2561" y="75560"/>
                  <a:pt x="1281" y="151119"/>
                  <a:pt x="0" y="226679"/>
                </a:cubicBezTo>
                <a:lnTo>
                  <a:pt x="1329338" y="226679"/>
                </a:lnTo>
                <a:lnTo>
                  <a:pt x="1337022" y="384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02F9F5A5-709F-DCD9-E6BF-902B60406904}"/>
              </a:ext>
            </a:extLst>
          </p:cNvPr>
          <p:cNvSpPr/>
          <p:nvPr/>
        </p:nvSpPr>
        <p:spPr>
          <a:xfrm>
            <a:off x="1395446" y="4672908"/>
            <a:ext cx="1157849" cy="260856"/>
          </a:xfrm>
          <a:custGeom>
            <a:avLst/>
            <a:gdLst>
              <a:gd name="connsiteX0" fmla="*/ 0 w 1360074"/>
              <a:gd name="connsiteY0" fmla="*/ 0 h 330413"/>
              <a:gd name="connsiteX1" fmla="*/ 11526 w 1360074"/>
              <a:gd name="connsiteY1" fmla="*/ 330413 h 330413"/>
              <a:gd name="connsiteX2" fmla="*/ 1360074 w 1360074"/>
              <a:gd name="connsiteY2" fmla="*/ 330413 h 330413"/>
              <a:gd name="connsiteX3" fmla="*/ 1352390 w 1360074"/>
              <a:gd name="connsiteY3" fmla="*/ 19210 h 330413"/>
            </a:gdLst>
            <a:ahLst/>
            <a:cxnLst>
              <a:cxn ang="0">
                <a:pos x="connsiteX0" y="connsiteY0"/>
              </a:cxn>
              <a:cxn ang="0">
                <a:pos x="connsiteX1" y="connsiteY1"/>
              </a:cxn>
              <a:cxn ang="0">
                <a:pos x="connsiteX2" y="connsiteY2"/>
              </a:cxn>
              <a:cxn ang="0">
                <a:pos x="connsiteX3" y="connsiteY3"/>
              </a:cxn>
            </a:cxnLst>
            <a:rect l="l" t="t" r="r" b="b"/>
            <a:pathLst>
              <a:path w="1360074" h="330413">
                <a:moveTo>
                  <a:pt x="0" y="0"/>
                </a:moveTo>
                <a:lnTo>
                  <a:pt x="11526" y="330413"/>
                </a:lnTo>
                <a:lnTo>
                  <a:pt x="1360074" y="330413"/>
                </a:lnTo>
                <a:lnTo>
                  <a:pt x="1352390" y="1921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185556C8-99E5-B26E-FBF3-7D092525E3FC}"/>
              </a:ext>
            </a:extLst>
          </p:cNvPr>
          <p:cNvSpPr/>
          <p:nvPr/>
        </p:nvSpPr>
        <p:spPr>
          <a:xfrm>
            <a:off x="1722522" y="4666841"/>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4A537843-BD99-F2FD-155E-F1A5C42EA564}"/>
              </a:ext>
            </a:extLst>
          </p:cNvPr>
          <p:cNvSpPr/>
          <p:nvPr/>
        </p:nvSpPr>
        <p:spPr>
          <a:xfrm>
            <a:off x="2108471" y="4694140"/>
            <a:ext cx="1125141" cy="1192053"/>
          </a:xfrm>
          <a:custGeom>
            <a:avLst/>
            <a:gdLst>
              <a:gd name="connsiteX0" fmla="*/ 391886 w 1321654"/>
              <a:gd name="connsiteY0" fmla="*/ 1509913 h 1509913"/>
              <a:gd name="connsiteX1" fmla="*/ 0 w 1321654"/>
              <a:gd name="connsiteY1" fmla="*/ 1509913 h 1509913"/>
              <a:gd name="connsiteX2" fmla="*/ 0 w 1321654"/>
              <a:gd name="connsiteY2" fmla="*/ 614723 h 1509913"/>
              <a:gd name="connsiteX3" fmla="*/ 1321654 w 1321654"/>
              <a:gd name="connsiteY3" fmla="*/ 614723 h 1509913"/>
              <a:gd name="connsiteX4" fmla="*/ 1313970 w 1321654"/>
              <a:gd name="connsiteY4" fmla="*/ 0 h 150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54" h="1509913">
                <a:moveTo>
                  <a:pt x="391886" y="1509913"/>
                </a:moveTo>
                <a:lnTo>
                  <a:pt x="0" y="1509913"/>
                </a:lnTo>
                <a:lnTo>
                  <a:pt x="0" y="614723"/>
                </a:lnTo>
                <a:lnTo>
                  <a:pt x="1321654" y="614723"/>
                </a:lnTo>
                <a:cubicBezTo>
                  <a:pt x="1319093" y="409815"/>
                  <a:pt x="1316531" y="204908"/>
                  <a:pt x="1313970"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7CDE9208-E28A-120E-1D23-0BE2B792352B}"/>
              </a:ext>
            </a:extLst>
          </p:cNvPr>
          <p:cNvSpPr/>
          <p:nvPr/>
        </p:nvSpPr>
        <p:spPr>
          <a:xfrm>
            <a:off x="2046326" y="4682007"/>
            <a:ext cx="977958" cy="1404378"/>
          </a:xfrm>
          <a:custGeom>
            <a:avLst/>
            <a:gdLst>
              <a:gd name="connsiteX0" fmla="*/ 457200 w 1148764"/>
              <a:gd name="connsiteY0" fmla="*/ 1771170 h 1778854"/>
              <a:gd name="connsiteX1" fmla="*/ 7685 w 1148764"/>
              <a:gd name="connsiteY1" fmla="*/ 1778854 h 1778854"/>
              <a:gd name="connsiteX2" fmla="*/ 0 w 1148764"/>
              <a:gd name="connsiteY2" fmla="*/ 553251 h 1778854"/>
              <a:gd name="connsiteX3" fmla="*/ 1148764 w 1148764"/>
              <a:gd name="connsiteY3" fmla="*/ 553251 h 1778854"/>
              <a:gd name="connsiteX4" fmla="*/ 1148764 w 1148764"/>
              <a:gd name="connsiteY4" fmla="*/ 0 h 1778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764" h="1778854">
                <a:moveTo>
                  <a:pt x="457200" y="1771170"/>
                </a:moveTo>
                <a:lnTo>
                  <a:pt x="7685" y="1778854"/>
                </a:lnTo>
                <a:cubicBezTo>
                  <a:pt x="5123" y="1370320"/>
                  <a:pt x="2562" y="961785"/>
                  <a:pt x="0" y="553251"/>
                </a:cubicBezTo>
                <a:lnTo>
                  <a:pt x="1148764" y="553251"/>
                </a:lnTo>
                <a:lnTo>
                  <a:pt x="1148764"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EADFA859-E84F-7E14-98CF-2CB2471FF597}"/>
              </a:ext>
            </a:extLst>
          </p:cNvPr>
          <p:cNvSpPr/>
          <p:nvPr/>
        </p:nvSpPr>
        <p:spPr>
          <a:xfrm>
            <a:off x="7899359" y="3459622"/>
            <a:ext cx="1138224" cy="151661"/>
          </a:xfrm>
          <a:custGeom>
            <a:avLst/>
            <a:gdLst>
              <a:gd name="connsiteX0" fmla="*/ 0 w 1337022"/>
              <a:gd name="connsiteY0" fmla="*/ 7684 h 192101"/>
              <a:gd name="connsiteX1" fmla="*/ 3842 w 1337022"/>
              <a:gd name="connsiteY1" fmla="*/ 192101 h 192101"/>
              <a:gd name="connsiteX2" fmla="*/ 1333180 w 1337022"/>
              <a:gd name="connsiteY2" fmla="*/ 192101 h 192101"/>
              <a:gd name="connsiteX3" fmla="*/ 1337022 w 1337022"/>
              <a:gd name="connsiteY3" fmla="*/ 0 h 192101"/>
            </a:gdLst>
            <a:ahLst/>
            <a:cxnLst>
              <a:cxn ang="0">
                <a:pos x="connsiteX0" y="connsiteY0"/>
              </a:cxn>
              <a:cxn ang="0">
                <a:pos x="connsiteX1" y="connsiteY1"/>
              </a:cxn>
              <a:cxn ang="0">
                <a:pos x="connsiteX2" y="connsiteY2"/>
              </a:cxn>
              <a:cxn ang="0">
                <a:pos x="connsiteX3" y="connsiteY3"/>
              </a:cxn>
            </a:cxnLst>
            <a:rect l="l" t="t" r="r" b="b"/>
            <a:pathLst>
              <a:path w="1337022" h="192101">
                <a:moveTo>
                  <a:pt x="0" y="7684"/>
                </a:moveTo>
                <a:cubicBezTo>
                  <a:pt x="1281" y="69156"/>
                  <a:pt x="2561" y="130629"/>
                  <a:pt x="3842" y="192101"/>
                </a:cubicBezTo>
                <a:lnTo>
                  <a:pt x="1333180" y="192101"/>
                </a:lnTo>
                <a:cubicBezTo>
                  <a:pt x="1334461" y="128067"/>
                  <a:pt x="1335741" y="64034"/>
                  <a:pt x="1337022"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C3D8BD73-AF53-F9B8-F319-E27E344115D1}"/>
              </a:ext>
            </a:extLst>
          </p:cNvPr>
          <p:cNvSpPr/>
          <p:nvPr/>
        </p:nvSpPr>
        <p:spPr>
          <a:xfrm>
            <a:off x="7696572" y="3465689"/>
            <a:ext cx="1148037" cy="191092"/>
          </a:xfrm>
          <a:custGeom>
            <a:avLst/>
            <a:gdLst>
              <a:gd name="connsiteX0" fmla="*/ 0 w 1348548"/>
              <a:gd name="connsiteY0" fmla="*/ 3842 h 242047"/>
              <a:gd name="connsiteX1" fmla="*/ 7684 w 1348548"/>
              <a:gd name="connsiteY1" fmla="*/ 238205 h 242047"/>
              <a:gd name="connsiteX2" fmla="*/ 1348548 w 1348548"/>
              <a:gd name="connsiteY2" fmla="*/ 242047 h 242047"/>
              <a:gd name="connsiteX3" fmla="*/ 1344706 w 1348548"/>
              <a:gd name="connsiteY3" fmla="*/ 0 h 242047"/>
            </a:gdLst>
            <a:ahLst/>
            <a:cxnLst>
              <a:cxn ang="0">
                <a:pos x="connsiteX0" y="connsiteY0"/>
              </a:cxn>
              <a:cxn ang="0">
                <a:pos x="connsiteX1" y="connsiteY1"/>
              </a:cxn>
              <a:cxn ang="0">
                <a:pos x="connsiteX2" y="connsiteY2"/>
              </a:cxn>
              <a:cxn ang="0">
                <a:pos x="connsiteX3" y="connsiteY3"/>
              </a:cxn>
            </a:cxnLst>
            <a:rect l="l" t="t" r="r" b="b"/>
            <a:pathLst>
              <a:path w="1348548" h="242047">
                <a:moveTo>
                  <a:pt x="0" y="3842"/>
                </a:moveTo>
                <a:lnTo>
                  <a:pt x="7684" y="238205"/>
                </a:lnTo>
                <a:lnTo>
                  <a:pt x="1348548" y="242047"/>
                </a:lnTo>
                <a:cubicBezTo>
                  <a:pt x="1347267" y="161365"/>
                  <a:pt x="1345987" y="80682"/>
                  <a:pt x="1344706" y="0"/>
                </a:cubicBez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FE94C6B9-3174-85AC-1A9B-0A41671FB4C7}"/>
              </a:ext>
            </a:extLst>
          </p:cNvPr>
          <p:cNvSpPr/>
          <p:nvPr/>
        </p:nvSpPr>
        <p:spPr>
          <a:xfrm>
            <a:off x="6911590" y="3450523"/>
            <a:ext cx="2773603" cy="1210252"/>
          </a:xfrm>
          <a:custGeom>
            <a:avLst/>
            <a:gdLst>
              <a:gd name="connsiteX0" fmla="*/ 230521 w 3258030"/>
              <a:gd name="connsiteY0" fmla="*/ 1532965 h 1532965"/>
              <a:gd name="connsiteX1" fmla="*/ 0 w 3258030"/>
              <a:gd name="connsiteY1" fmla="*/ 1529123 h 1532965"/>
              <a:gd name="connsiteX2" fmla="*/ 0 w 3258030"/>
              <a:gd name="connsiteY2" fmla="*/ 522515 h 1532965"/>
              <a:gd name="connsiteX3" fmla="*/ 3258030 w 3258030"/>
              <a:gd name="connsiteY3" fmla="*/ 522515 h 1532965"/>
              <a:gd name="connsiteX4" fmla="*/ 3223452 w 3258030"/>
              <a:gd name="connsiteY4" fmla="*/ 0 h 153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30" h="1532965">
                <a:moveTo>
                  <a:pt x="230521" y="1532965"/>
                </a:moveTo>
                <a:lnTo>
                  <a:pt x="0" y="1529123"/>
                </a:lnTo>
                <a:lnTo>
                  <a:pt x="0" y="522515"/>
                </a:lnTo>
                <a:lnTo>
                  <a:pt x="3258030" y="522515"/>
                </a:lnTo>
                <a:lnTo>
                  <a:pt x="3223452"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6F552681-E1D0-895E-49D1-CC548F3453D7}"/>
              </a:ext>
            </a:extLst>
          </p:cNvPr>
          <p:cNvSpPr/>
          <p:nvPr/>
        </p:nvSpPr>
        <p:spPr>
          <a:xfrm>
            <a:off x="8017107" y="3447490"/>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748A5EC2-E438-A348-9192-EDEFE9ED6A6A}"/>
              </a:ext>
            </a:extLst>
          </p:cNvPr>
          <p:cNvSpPr/>
          <p:nvPr/>
        </p:nvSpPr>
        <p:spPr>
          <a:xfrm>
            <a:off x="6862529" y="3471755"/>
            <a:ext cx="2688564" cy="1377079"/>
          </a:xfrm>
          <a:custGeom>
            <a:avLst/>
            <a:gdLst>
              <a:gd name="connsiteX0" fmla="*/ 641617 w 3158138"/>
              <a:gd name="connsiteY0" fmla="*/ 1517597 h 1744276"/>
              <a:gd name="connsiteX1" fmla="*/ 637775 w 3158138"/>
              <a:gd name="connsiteY1" fmla="*/ 1740434 h 1744276"/>
              <a:gd name="connsiteX2" fmla="*/ 7684 w 3158138"/>
              <a:gd name="connsiteY2" fmla="*/ 1744276 h 1744276"/>
              <a:gd name="connsiteX3" fmla="*/ 0 w 3158138"/>
              <a:gd name="connsiteY3" fmla="*/ 430306 h 1744276"/>
              <a:gd name="connsiteX4" fmla="*/ 3158138 w 3158138"/>
              <a:gd name="connsiteY4" fmla="*/ 434148 h 1744276"/>
              <a:gd name="connsiteX5" fmla="*/ 3135086 w 3158138"/>
              <a:gd name="connsiteY5" fmla="*/ 0 h 174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8138" h="1744276">
                <a:moveTo>
                  <a:pt x="641617" y="1517597"/>
                </a:moveTo>
                <a:cubicBezTo>
                  <a:pt x="640336" y="1591876"/>
                  <a:pt x="639056" y="1666155"/>
                  <a:pt x="637775" y="1740434"/>
                </a:cubicBezTo>
                <a:lnTo>
                  <a:pt x="7684" y="1744276"/>
                </a:lnTo>
                <a:cubicBezTo>
                  <a:pt x="5123" y="1306286"/>
                  <a:pt x="2561" y="868296"/>
                  <a:pt x="0" y="430306"/>
                </a:cubicBezTo>
                <a:lnTo>
                  <a:pt x="3158138" y="434148"/>
                </a:lnTo>
                <a:lnTo>
                  <a:pt x="3135086"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67A76272-287F-5209-73FC-6481C0BE8677}"/>
              </a:ext>
            </a:extLst>
          </p:cNvPr>
          <p:cNvSpPr/>
          <p:nvPr/>
        </p:nvSpPr>
        <p:spPr>
          <a:xfrm>
            <a:off x="6803655" y="3468722"/>
            <a:ext cx="2521755" cy="1458975"/>
          </a:xfrm>
          <a:custGeom>
            <a:avLst/>
            <a:gdLst>
              <a:gd name="connsiteX0" fmla="*/ 480252 w 2962195"/>
              <a:gd name="connsiteY0" fmla="*/ 1529123 h 1848010"/>
              <a:gd name="connsiteX1" fmla="*/ 476410 w 2962195"/>
              <a:gd name="connsiteY1" fmla="*/ 1848010 h 1848010"/>
              <a:gd name="connsiteX2" fmla="*/ 15368 w 2962195"/>
              <a:gd name="connsiteY2" fmla="*/ 1844168 h 1848010"/>
              <a:gd name="connsiteX3" fmla="*/ 0 w 2962195"/>
              <a:gd name="connsiteY3" fmla="*/ 368834 h 1848010"/>
              <a:gd name="connsiteX4" fmla="*/ 2950668 w 2962195"/>
              <a:gd name="connsiteY4" fmla="*/ 368834 h 1848010"/>
              <a:gd name="connsiteX5" fmla="*/ 2962195 w 2962195"/>
              <a:gd name="connsiteY5" fmla="*/ 0 h 18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195" h="1848010">
                <a:moveTo>
                  <a:pt x="480252" y="1529123"/>
                </a:moveTo>
                <a:cubicBezTo>
                  <a:pt x="478971" y="1635419"/>
                  <a:pt x="477691" y="1741714"/>
                  <a:pt x="476410" y="1848010"/>
                </a:cubicBezTo>
                <a:lnTo>
                  <a:pt x="15368" y="1844168"/>
                </a:lnTo>
                <a:lnTo>
                  <a:pt x="0" y="368834"/>
                </a:lnTo>
                <a:lnTo>
                  <a:pt x="2950668" y="368834"/>
                </a:lnTo>
                <a:lnTo>
                  <a:pt x="2962195"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2F882C96-66FD-01E2-CCA9-DECBF82F22B7}"/>
              </a:ext>
            </a:extLst>
          </p:cNvPr>
          <p:cNvSpPr/>
          <p:nvPr/>
        </p:nvSpPr>
        <p:spPr>
          <a:xfrm>
            <a:off x="7899359" y="4678974"/>
            <a:ext cx="1138224" cy="178960"/>
          </a:xfrm>
          <a:custGeom>
            <a:avLst/>
            <a:gdLst>
              <a:gd name="connsiteX0" fmla="*/ 3842 w 1337022"/>
              <a:gd name="connsiteY0" fmla="*/ 0 h 226679"/>
              <a:gd name="connsiteX1" fmla="*/ 0 w 1337022"/>
              <a:gd name="connsiteY1" fmla="*/ 226679 h 226679"/>
              <a:gd name="connsiteX2" fmla="*/ 1329338 w 1337022"/>
              <a:gd name="connsiteY2" fmla="*/ 226679 h 226679"/>
              <a:gd name="connsiteX3" fmla="*/ 1337022 w 1337022"/>
              <a:gd name="connsiteY3" fmla="*/ 3842 h 226679"/>
            </a:gdLst>
            <a:ahLst/>
            <a:cxnLst>
              <a:cxn ang="0">
                <a:pos x="connsiteX0" y="connsiteY0"/>
              </a:cxn>
              <a:cxn ang="0">
                <a:pos x="connsiteX1" y="connsiteY1"/>
              </a:cxn>
              <a:cxn ang="0">
                <a:pos x="connsiteX2" y="connsiteY2"/>
              </a:cxn>
              <a:cxn ang="0">
                <a:pos x="connsiteX3" y="connsiteY3"/>
              </a:cxn>
            </a:cxnLst>
            <a:rect l="l" t="t" r="r" b="b"/>
            <a:pathLst>
              <a:path w="1337022" h="226679">
                <a:moveTo>
                  <a:pt x="3842" y="0"/>
                </a:moveTo>
                <a:cubicBezTo>
                  <a:pt x="2561" y="75560"/>
                  <a:pt x="1281" y="151119"/>
                  <a:pt x="0" y="226679"/>
                </a:cubicBezTo>
                <a:lnTo>
                  <a:pt x="1329338" y="226679"/>
                </a:lnTo>
                <a:lnTo>
                  <a:pt x="1337022" y="384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51B7AFB8-6FEC-247C-D20D-8A1EC133BE30}"/>
              </a:ext>
            </a:extLst>
          </p:cNvPr>
          <p:cNvSpPr/>
          <p:nvPr/>
        </p:nvSpPr>
        <p:spPr>
          <a:xfrm>
            <a:off x="7690031" y="4672908"/>
            <a:ext cx="1157849" cy="260856"/>
          </a:xfrm>
          <a:custGeom>
            <a:avLst/>
            <a:gdLst>
              <a:gd name="connsiteX0" fmla="*/ 0 w 1360074"/>
              <a:gd name="connsiteY0" fmla="*/ 0 h 330413"/>
              <a:gd name="connsiteX1" fmla="*/ 11526 w 1360074"/>
              <a:gd name="connsiteY1" fmla="*/ 330413 h 330413"/>
              <a:gd name="connsiteX2" fmla="*/ 1360074 w 1360074"/>
              <a:gd name="connsiteY2" fmla="*/ 330413 h 330413"/>
              <a:gd name="connsiteX3" fmla="*/ 1352390 w 1360074"/>
              <a:gd name="connsiteY3" fmla="*/ 19210 h 330413"/>
            </a:gdLst>
            <a:ahLst/>
            <a:cxnLst>
              <a:cxn ang="0">
                <a:pos x="connsiteX0" y="connsiteY0"/>
              </a:cxn>
              <a:cxn ang="0">
                <a:pos x="connsiteX1" y="connsiteY1"/>
              </a:cxn>
              <a:cxn ang="0">
                <a:pos x="connsiteX2" y="connsiteY2"/>
              </a:cxn>
              <a:cxn ang="0">
                <a:pos x="connsiteX3" y="connsiteY3"/>
              </a:cxn>
            </a:cxnLst>
            <a:rect l="l" t="t" r="r" b="b"/>
            <a:pathLst>
              <a:path w="1360074" h="330413">
                <a:moveTo>
                  <a:pt x="0" y="0"/>
                </a:moveTo>
                <a:lnTo>
                  <a:pt x="11526" y="330413"/>
                </a:lnTo>
                <a:lnTo>
                  <a:pt x="1360074" y="330413"/>
                </a:lnTo>
                <a:lnTo>
                  <a:pt x="1352390" y="1921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A37A3150-95EB-14B0-9D68-C4D2FBA3253D}"/>
              </a:ext>
            </a:extLst>
          </p:cNvPr>
          <p:cNvSpPr/>
          <p:nvPr/>
        </p:nvSpPr>
        <p:spPr>
          <a:xfrm>
            <a:off x="8017107" y="4666841"/>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C804BC62-6298-69B6-5837-79FCB616E0C2}"/>
              </a:ext>
            </a:extLst>
          </p:cNvPr>
          <p:cNvSpPr/>
          <p:nvPr/>
        </p:nvSpPr>
        <p:spPr>
          <a:xfrm>
            <a:off x="6974133" y="4663808"/>
            <a:ext cx="2704918" cy="1022193"/>
          </a:xfrm>
          <a:custGeom>
            <a:avLst/>
            <a:gdLst>
              <a:gd name="connsiteX0" fmla="*/ 172890 w 3177348"/>
              <a:gd name="connsiteY0" fmla="*/ 1294760 h 1294760"/>
              <a:gd name="connsiteX1" fmla="*/ 0 w 3177348"/>
              <a:gd name="connsiteY1" fmla="*/ 1294760 h 1294760"/>
              <a:gd name="connsiteX2" fmla="*/ 0 w 3177348"/>
              <a:gd name="connsiteY2" fmla="*/ 729983 h 1294760"/>
              <a:gd name="connsiteX3" fmla="*/ 3177348 w 3177348"/>
              <a:gd name="connsiteY3" fmla="*/ 737667 h 1294760"/>
              <a:gd name="connsiteX4" fmla="*/ 3146611 w 3177348"/>
              <a:gd name="connsiteY4" fmla="*/ 0 h 12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348" h="1294760">
                <a:moveTo>
                  <a:pt x="172890" y="1294760"/>
                </a:moveTo>
                <a:lnTo>
                  <a:pt x="0" y="1294760"/>
                </a:lnTo>
                <a:lnTo>
                  <a:pt x="0" y="729983"/>
                </a:lnTo>
                <a:lnTo>
                  <a:pt x="3177348" y="737667"/>
                </a:lnTo>
                <a:lnTo>
                  <a:pt x="3146611"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B3589704-D75A-0584-F806-67E98861A7D2}"/>
              </a:ext>
            </a:extLst>
          </p:cNvPr>
          <p:cNvSpPr/>
          <p:nvPr/>
        </p:nvSpPr>
        <p:spPr>
          <a:xfrm>
            <a:off x="6911988" y="4682007"/>
            <a:ext cx="2623149" cy="1207219"/>
          </a:xfrm>
          <a:custGeom>
            <a:avLst/>
            <a:gdLst>
              <a:gd name="connsiteX0" fmla="*/ 211311 w 3081298"/>
              <a:gd name="connsiteY0" fmla="*/ 1525281 h 1529123"/>
              <a:gd name="connsiteX1" fmla="*/ 3842 w 3081298"/>
              <a:gd name="connsiteY1" fmla="*/ 1529123 h 1529123"/>
              <a:gd name="connsiteX2" fmla="*/ 0 w 3081298"/>
              <a:gd name="connsiteY2" fmla="*/ 633933 h 1529123"/>
              <a:gd name="connsiteX3" fmla="*/ 3081298 w 3081298"/>
              <a:gd name="connsiteY3" fmla="*/ 637775 h 1529123"/>
              <a:gd name="connsiteX4" fmla="*/ 3065930 w 3081298"/>
              <a:gd name="connsiteY4" fmla="*/ 0 h 1529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1298" h="1529123">
                <a:moveTo>
                  <a:pt x="211311" y="1525281"/>
                </a:moveTo>
                <a:lnTo>
                  <a:pt x="3842" y="1529123"/>
                </a:lnTo>
                <a:cubicBezTo>
                  <a:pt x="2561" y="1230726"/>
                  <a:pt x="1281" y="932330"/>
                  <a:pt x="0" y="633933"/>
                </a:cubicBezTo>
                <a:lnTo>
                  <a:pt x="3081298" y="637775"/>
                </a:lnTo>
                <a:lnTo>
                  <a:pt x="3065930"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CB7A6DB1-4B8F-BB85-083C-AAC465D4D42A}"/>
              </a:ext>
            </a:extLst>
          </p:cNvPr>
          <p:cNvSpPr/>
          <p:nvPr/>
        </p:nvSpPr>
        <p:spPr>
          <a:xfrm>
            <a:off x="6846573" y="4688074"/>
            <a:ext cx="2479236" cy="1374046"/>
          </a:xfrm>
          <a:custGeom>
            <a:avLst/>
            <a:gdLst>
              <a:gd name="connsiteX0" fmla="*/ 295835 w 2912249"/>
              <a:gd name="connsiteY0" fmla="*/ 1740434 h 1740434"/>
              <a:gd name="connsiteX1" fmla="*/ 11526 w 2912249"/>
              <a:gd name="connsiteY1" fmla="*/ 1736592 h 1740434"/>
              <a:gd name="connsiteX2" fmla="*/ 0 w 2912249"/>
              <a:gd name="connsiteY2" fmla="*/ 553251 h 1740434"/>
              <a:gd name="connsiteX3" fmla="*/ 2912249 w 2912249"/>
              <a:gd name="connsiteY3" fmla="*/ 553251 h 1740434"/>
              <a:gd name="connsiteX4" fmla="*/ 2900723 w 2912249"/>
              <a:gd name="connsiteY4" fmla="*/ 0 h 1740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2249" h="1740434">
                <a:moveTo>
                  <a:pt x="295835" y="1740434"/>
                </a:moveTo>
                <a:lnTo>
                  <a:pt x="11526" y="1736592"/>
                </a:lnTo>
                <a:lnTo>
                  <a:pt x="0" y="553251"/>
                </a:lnTo>
                <a:lnTo>
                  <a:pt x="2912249" y="553251"/>
                </a:lnTo>
                <a:lnTo>
                  <a:pt x="2900723"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6">
            <a:extLst>
              <a:ext uri="{FF2B5EF4-FFF2-40B4-BE49-F238E27FC236}">
                <a16:creationId xmlns:a16="http://schemas.microsoft.com/office/drawing/2014/main" id="{90785173-15EB-2F50-F115-18C0C9B6309F}"/>
              </a:ext>
            </a:extLst>
          </p:cNvPr>
          <p:cNvPicPr>
            <a:picLocks noChangeAspect="1" noChangeArrowheads="1"/>
          </p:cNvPicPr>
          <p:nvPr/>
        </p:nvPicPr>
        <p:blipFill>
          <a:blip r:embed="rId6">
            <a:alphaModFix amt="25000"/>
            <a:extLst>
              <a:ext uri="{28A0092B-C50C-407E-A947-70E740481C1C}">
                <a14:useLocalDpi xmlns:a14="http://schemas.microsoft.com/office/drawing/2010/main" val="0"/>
              </a:ext>
            </a:extLst>
          </a:blip>
          <a:srcRect/>
          <a:stretch>
            <a:fillRect/>
          </a:stretch>
        </p:blipFill>
        <p:spPr bwMode="auto">
          <a:xfrm rot="5844352">
            <a:off x="4848468" y="4874586"/>
            <a:ext cx="192988" cy="20810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Rotary Encoders">
            <a:extLst>
              <a:ext uri="{FF2B5EF4-FFF2-40B4-BE49-F238E27FC236}">
                <a16:creationId xmlns:a16="http://schemas.microsoft.com/office/drawing/2014/main" id="{791EEE0C-B9D4-D47D-81A9-682325A71343}"/>
              </a:ext>
            </a:extLst>
          </p:cNvPr>
          <p:cNvPicPr>
            <a:picLocks noChangeAspect="1" noChangeArrowheads="1"/>
          </p:cNvPicPr>
          <p:nvPr/>
        </p:nvPicPr>
        <p:blipFill>
          <a:blip r:embed="rId7">
            <a:alphaModFix amt="25000"/>
            <a:extLst>
              <a:ext uri="{28A0092B-C50C-407E-A947-70E740481C1C}">
                <a14:useLocalDpi xmlns:a14="http://schemas.microsoft.com/office/drawing/2010/main" val="0"/>
              </a:ext>
            </a:extLst>
          </a:blip>
          <a:srcRect/>
          <a:stretch>
            <a:fillRect/>
          </a:stretch>
        </p:blipFill>
        <p:spPr bwMode="auto">
          <a:xfrm rot="5400000">
            <a:off x="4414168" y="4670397"/>
            <a:ext cx="328977" cy="354741"/>
          </a:xfrm>
          <a:prstGeom prst="rect">
            <a:avLst/>
          </a:prstGeom>
          <a:noFill/>
          <a:extLst>
            <a:ext uri="{909E8E84-426E-40DD-AFC4-6F175D3DCCD1}">
              <a14:hiddenFill xmlns:a14="http://schemas.microsoft.com/office/drawing/2010/main">
                <a:solidFill>
                  <a:srgbClr val="FFFFFF"/>
                </a:solidFill>
              </a14:hiddenFill>
            </a:ext>
          </a:extLst>
        </p:spPr>
      </p:pic>
      <p:sp>
        <p:nvSpPr>
          <p:cNvPr id="67" name="Freeform: Shape 66">
            <a:extLst>
              <a:ext uri="{FF2B5EF4-FFF2-40B4-BE49-F238E27FC236}">
                <a16:creationId xmlns:a16="http://schemas.microsoft.com/office/drawing/2014/main" id="{2FDE15A9-3375-D97E-0A55-2609146F81D2}"/>
              </a:ext>
            </a:extLst>
          </p:cNvPr>
          <p:cNvSpPr/>
          <p:nvPr/>
        </p:nvSpPr>
        <p:spPr>
          <a:xfrm>
            <a:off x="4113636" y="5252251"/>
            <a:ext cx="320325" cy="446177"/>
          </a:xfrm>
          <a:custGeom>
            <a:avLst/>
            <a:gdLst>
              <a:gd name="connsiteX0" fmla="*/ 0 w 403412"/>
              <a:gd name="connsiteY0" fmla="*/ 388044 h 388044"/>
              <a:gd name="connsiteX1" fmla="*/ 3842 w 403412"/>
              <a:gd name="connsiteY1" fmla="*/ 23052 h 388044"/>
              <a:gd name="connsiteX2" fmla="*/ 403412 w 403412"/>
              <a:gd name="connsiteY2" fmla="*/ 0 h 388044"/>
            </a:gdLst>
            <a:ahLst/>
            <a:cxnLst>
              <a:cxn ang="0">
                <a:pos x="connsiteX0" y="connsiteY0"/>
              </a:cxn>
              <a:cxn ang="0">
                <a:pos x="connsiteX1" y="connsiteY1"/>
              </a:cxn>
              <a:cxn ang="0">
                <a:pos x="connsiteX2" y="connsiteY2"/>
              </a:cxn>
            </a:cxnLst>
            <a:rect l="l" t="t" r="r" b="b"/>
            <a:pathLst>
              <a:path w="403412" h="388044">
                <a:moveTo>
                  <a:pt x="0" y="388044"/>
                </a:moveTo>
                <a:cubicBezTo>
                  <a:pt x="1281" y="266380"/>
                  <a:pt x="2561" y="144716"/>
                  <a:pt x="3842" y="23052"/>
                </a:cubicBezTo>
                <a:lnTo>
                  <a:pt x="403412" y="0"/>
                </a:lnTo>
              </a:path>
            </a:pathLst>
          </a:custGeom>
          <a:noFill/>
          <a:ln w="28575">
            <a:solidFill>
              <a:schemeClr val="accent4">
                <a:lumMod val="75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FAB16592-8300-4B29-B2EF-6D9073FE4A98}"/>
              </a:ext>
            </a:extLst>
          </p:cNvPr>
          <p:cNvSpPr/>
          <p:nvPr/>
        </p:nvSpPr>
        <p:spPr>
          <a:xfrm>
            <a:off x="4855890" y="5109690"/>
            <a:ext cx="366328" cy="541379"/>
          </a:xfrm>
          <a:custGeom>
            <a:avLst/>
            <a:gdLst>
              <a:gd name="connsiteX0" fmla="*/ 388044 w 388044"/>
              <a:gd name="connsiteY0" fmla="*/ 564777 h 564777"/>
              <a:gd name="connsiteX1" fmla="*/ 372676 w 388044"/>
              <a:gd name="connsiteY1" fmla="*/ 49947 h 564777"/>
              <a:gd name="connsiteX2" fmla="*/ 0 w 388044"/>
              <a:gd name="connsiteY2" fmla="*/ 0 h 564777"/>
            </a:gdLst>
            <a:ahLst/>
            <a:cxnLst>
              <a:cxn ang="0">
                <a:pos x="connsiteX0" y="connsiteY0"/>
              </a:cxn>
              <a:cxn ang="0">
                <a:pos x="connsiteX1" y="connsiteY1"/>
              </a:cxn>
              <a:cxn ang="0">
                <a:pos x="connsiteX2" y="connsiteY2"/>
              </a:cxn>
            </a:cxnLst>
            <a:rect l="l" t="t" r="r" b="b"/>
            <a:pathLst>
              <a:path w="388044" h="564777">
                <a:moveTo>
                  <a:pt x="388044" y="564777"/>
                </a:moveTo>
                <a:lnTo>
                  <a:pt x="372676" y="49947"/>
                </a:lnTo>
                <a:lnTo>
                  <a:pt x="0" y="0"/>
                </a:lnTo>
              </a:path>
            </a:pathLst>
          </a:custGeom>
          <a:noFill/>
          <a:ln w="28575">
            <a:solidFill>
              <a:schemeClr val="accent4">
                <a:lumMod val="75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B570C4D2-F7F5-1AEC-B952-5F0E882D0E91}"/>
              </a:ext>
            </a:extLst>
          </p:cNvPr>
          <p:cNvSpPr/>
          <p:nvPr/>
        </p:nvSpPr>
        <p:spPr>
          <a:xfrm>
            <a:off x="3377508" y="5146089"/>
            <a:ext cx="1112057" cy="934229"/>
          </a:xfrm>
          <a:custGeom>
            <a:avLst/>
            <a:gdLst>
              <a:gd name="connsiteX0" fmla="*/ 0 w 1306285"/>
              <a:gd name="connsiteY0" fmla="*/ 1183341 h 1183341"/>
              <a:gd name="connsiteX1" fmla="*/ 468726 w 1306285"/>
              <a:gd name="connsiteY1" fmla="*/ 1183341 h 1183341"/>
              <a:gd name="connsiteX2" fmla="*/ 468726 w 1306285"/>
              <a:gd name="connsiteY2" fmla="*/ 0 h 1183341"/>
              <a:gd name="connsiteX3" fmla="*/ 1114185 w 1306285"/>
              <a:gd name="connsiteY3" fmla="*/ 0 h 1183341"/>
              <a:gd name="connsiteX4" fmla="*/ 1306285 w 1306285"/>
              <a:gd name="connsiteY4" fmla="*/ 80682 h 118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285" h="1183341">
                <a:moveTo>
                  <a:pt x="0" y="1183341"/>
                </a:moveTo>
                <a:lnTo>
                  <a:pt x="468726" y="1183341"/>
                </a:lnTo>
                <a:lnTo>
                  <a:pt x="468726" y="0"/>
                </a:lnTo>
                <a:lnTo>
                  <a:pt x="1114185" y="0"/>
                </a:lnTo>
                <a:lnTo>
                  <a:pt x="1306285" y="80682"/>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EFD2EF10-13FD-F30D-BA0F-8FD35951CAA1}"/>
              </a:ext>
            </a:extLst>
          </p:cNvPr>
          <p:cNvSpPr/>
          <p:nvPr/>
        </p:nvSpPr>
        <p:spPr>
          <a:xfrm>
            <a:off x="3380778" y="4991395"/>
            <a:ext cx="1141495" cy="897831"/>
          </a:xfrm>
          <a:custGeom>
            <a:avLst/>
            <a:gdLst>
              <a:gd name="connsiteX0" fmla="*/ 0 w 1340864"/>
              <a:gd name="connsiteY0" fmla="*/ 1137237 h 1137237"/>
              <a:gd name="connsiteX1" fmla="*/ 384201 w 1340864"/>
              <a:gd name="connsiteY1" fmla="*/ 1133395 h 1137237"/>
              <a:gd name="connsiteX2" fmla="*/ 388043 w 1340864"/>
              <a:gd name="connsiteY2" fmla="*/ 0 h 1137237"/>
              <a:gd name="connsiteX3" fmla="*/ 1237129 w 1340864"/>
              <a:gd name="connsiteY3" fmla="*/ 3842 h 1137237"/>
              <a:gd name="connsiteX4" fmla="*/ 1340864 w 1340864"/>
              <a:gd name="connsiteY4" fmla="*/ 92208 h 1137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864" h="1137237">
                <a:moveTo>
                  <a:pt x="0" y="1137237"/>
                </a:moveTo>
                <a:lnTo>
                  <a:pt x="384201" y="1133395"/>
                </a:lnTo>
                <a:cubicBezTo>
                  <a:pt x="385482" y="755597"/>
                  <a:pt x="386762" y="377798"/>
                  <a:pt x="388043" y="0"/>
                </a:cubicBezTo>
                <a:lnTo>
                  <a:pt x="1237129" y="3842"/>
                </a:lnTo>
                <a:lnTo>
                  <a:pt x="1340864" y="92208"/>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C46496FF-DA6F-CBA9-8C36-54829946778A}"/>
              </a:ext>
            </a:extLst>
          </p:cNvPr>
          <p:cNvSpPr/>
          <p:nvPr/>
        </p:nvSpPr>
        <p:spPr>
          <a:xfrm>
            <a:off x="3321904" y="4524280"/>
            <a:ext cx="1929748" cy="1098023"/>
          </a:xfrm>
          <a:custGeom>
            <a:avLst/>
            <a:gdLst>
              <a:gd name="connsiteX0" fmla="*/ 0 w 2266790"/>
              <a:gd name="connsiteY0" fmla="*/ 1390810 h 1390810"/>
              <a:gd name="connsiteX1" fmla="*/ 207469 w 2266790"/>
              <a:gd name="connsiteY1" fmla="*/ 1386968 h 1390810"/>
              <a:gd name="connsiteX2" fmla="*/ 195943 w 2266790"/>
              <a:gd name="connsiteY2" fmla="*/ 0 h 1390810"/>
              <a:gd name="connsiteX3" fmla="*/ 2262948 w 2266790"/>
              <a:gd name="connsiteY3" fmla="*/ 3842 h 1390810"/>
              <a:gd name="connsiteX4" fmla="*/ 2266790 w 2266790"/>
              <a:gd name="connsiteY4" fmla="*/ 434148 h 1390810"/>
              <a:gd name="connsiteX5" fmla="*/ 1990165 w 2266790"/>
              <a:gd name="connsiteY5" fmla="*/ 487936 h 13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6790" h="1390810">
                <a:moveTo>
                  <a:pt x="0" y="1390810"/>
                </a:moveTo>
                <a:lnTo>
                  <a:pt x="207469" y="1386968"/>
                </a:lnTo>
                <a:lnTo>
                  <a:pt x="195943" y="0"/>
                </a:lnTo>
                <a:lnTo>
                  <a:pt x="2262948" y="3842"/>
                </a:lnTo>
                <a:cubicBezTo>
                  <a:pt x="2264229" y="147277"/>
                  <a:pt x="2265509" y="290713"/>
                  <a:pt x="2266790" y="434148"/>
                </a:cubicBezTo>
                <a:lnTo>
                  <a:pt x="1990165" y="487936"/>
                </a:lnTo>
              </a:path>
            </a:pathLst>
          </a:custGeom>
          <a:noFill/>
          <a:ln w="28575">
            <a:solidFill>
              <a:srgbClr val="7030A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DF115792-05DF-62B4-D707-E1B05E54CD38}"/>
              </a:ext>
            </a:extLst>
          </p:cNvPr>
          <p:cNvSpPr/>
          <p:nvPr/>
        </p:nvSpPr>
        <p:spPr>
          <a:xfrm>
            <a:off x="3331716" y="4788170"/>
            <a:ext cx="1079351" cy="946362"/>
          </a:xfrm>
          <a:custGeom>
            <a:avLst/>
            <a:gdLst>
              <a:gd name="connsiteX0" fmla="*/ 0 w 1267866"/>
              <a:gd name="connsiteY0" fmla="*/ 1198709 h 1198709"/>
              <a:gd name="connsiteX1" fmla="*/ 272784 w 1267866"/>
              <a:gd name="connsiteY1" fmla="*/ 1198709 h 1198709"/>
              <a:gd name="connsiteX2" fmla="*/ 265100 w 1267866"/>
              <a:gd name="connsiteY2" fmla="*/ 0 h 1198709"/>
              <a:gd name="connsiteX3" fmla="*/ 1160290 w 1267866"/>
              <a:gd name="connsiteY3" fmla="*/ 0 h 1198709"/>
              <a:gd name="connsiteX4" fmla="*/ 1267866 w 1267866"/>
              <a:gd name="connsiteY4" fmla="*/ 34578 h 1198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66" h="1198709">
                <a:moveTo>
                  <a:pt x="0" y="1198709"/>
                </a:moveTo>
                <a:lnTo>
                  <a:pt x="272784" y="1198709"/>
                </a:lnTo>
                <a:cubicBezTo>
                  <a:pt x="270223" y="799139"/>
                  <a:pt x="267661" y="399570"/>
                  <a:pt x="265100" y="0"/>
                </a:cubicBezTo>
                <a:lnTo>
                  <a:pt x="1160290" y="0"/>
                </a:lnTo>
                <a:lnTo>
                  <a:pt x="1267866" y="34578"/>
                </a:lnTo>
              </a:path>
            </a:pathLst>
          </a:custGeom>
          <a:noFill/>
          <a:ln w="28575">
            <a:solidFill>
              <a:srgbClr val="7030A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8D8EB9CB-1FCC-F3DA-8145-50B001293CBF}"/>
              </a:ext>
            </a:extLst>
          </p:cNvPr>
          <p:cNvSpPr txBox="1"/>
          <p:nvPr/>
        </p:nvSpPr>
        <p:spPr>
          <a:xfrm>
            <a:off x="10462674" y="2363547"/>
            <a:ext cx="1314845" cy="276999"/>
          </a:xfrm>
          <a:prstGeom prst="rect">
            <a:avLst/>
          </a:prstGeom>
          <a:noFill/>
        </p:spPr>
        <p:txBody>
          <a:bodyPr wrap="square" rtlCol="0">
            <a:spAutoFit/>
          </a:bodyPr>
          <a:lstStyle/>
          <a:p>
            <a:pPr algn="ctr"/>
            <a:r>
              <a:rPr lang="en-US" sz="1200" dirty="0">
                <a:solidFill>
                  <a:schemeClr val="tx1">
                    <a:lumMod val="75000"/>
                    <a:lumOff val="25000"/>
                  </a:schemeClr>
                </a:solidFill>
              </a:rPr>
              <a:t>STATOR WINDING</a:t>
            </a:r>
          </a:p>
        </p:txBody>
      </p:sp>
      <p:sp>
        <p:nvSpPr>
          <p:cNvPr id="74" name="TextBox 73">
            <a:extLst>
              <a:ext uri="{FF2B5EF4-FFF2-40B4-BE49-F238E27FC236}">
                <a16:creationId xmlns:a16="http://schemas.microsoft.com/office/drawing/2014/main" id="{286518FE-5320-BC18-E32B-D46FF5BF3200}"/>
              </a:ext>
            </a:extLst>
          </p:cNvPr>
          <p:cNvSpPr txBox="1"/>
          <p:nvPr/>
        </p:nvSpPr>
        <p:spPr>
          <a:xfrm>
            <a:off x="3959414" y="5727194"/>
            <a:ext cx="1362115" cy="276999"/>
          </a:xfrm>
          <a:prstGeom prst="rect">
            <a:avLst/>
          </a:prstGeom>
          <a:noFill/>
        </p:spPr>
        <p:txBody>
          <a:bodyPr wrap="square" rtlCol="0">
            <a:spAutoFit/>
          </a:bodyPr>
          <a:lstStyle/>
          <a:p>
            <a:pPr algn="ctr"/>
            <a:r>
              <a:rPr lang="en-US" sz="1200" dirty="0">
                <a:solidFill>
                  <a:schemeClr val="tx1">
                    <a:lumMod val="75000"/>
                    <a:lumOff val="25000"/>
                  </a:schemeClr>
                </a:solidFill>
              </a:rPr>
              <a:t>ROTOR WINDING</a:t>
            </a:r>
          </a:p>
        </p:txBody>
      </p:sp>
      <p:sp>
        <p:nvSpPr>
          <p:cNvPr id="130" name="Oval 129">
            <a:extLst>
              <a:ext uri="{FF2B5EF4-FFF2-40B4-BE49-F238E27FC236}">
                <a16:creationId xmlns:a16="http://schemas.microsoft.com/office/drawing/2014/main" id="{98146D75-82F0-3136-A3B8-640636DEA585}"/>
              </a:ext>
            </a:extLst>
          </p:cNvPr>
          <p:cNvSpPr/>
          <p:nvPr/>
        </p:nvSpPr>
        <p:spPr>
          <a:xfrm>
            <a:off x="4422646" y="5043537"/>
            <a:ext cx="467371" cy="90199"/>
          </a:xfrm>
          <a:prstGeom prst="ellipse">
            <a:avLst/>
          </a:pr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8E229582-4016-F123-0BC5-5EA102190BDE}"/>
              </a:ext>
            </a:extLst>
          </p:cNvPr>
          <p:cNvSpPr/>
          <p:nvPr/>
        </p:nvSpPr>
        <p:spPr>
          <a:xfrm>
            <a:off x="4425760" y="5192629"/>
            <a:ext cx="467371" cy="90199"/>
          </a:xfrm>
          <a:prstGeom prst="ellipse">
            <a:avLst/>
          </a:pr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Picture 133" descr="A yellow wire on a black background&#10;&#10;Description automatically generated">
            <a:extLst>
              <a:ext uri="{FF2B5EF4-FFF2-40B4-BE49-F238E27FC236}">
                <a16:creationId xmlns:a16="http://schemas.microsoft.com/office/drawing/2014/main" id="{450E98CE-5518-F3C7-1948-B4823D4271F0}"/>
              </a:ext>
            </a:extLst>
          </p:cNvPr>
          <p:cNvPicPr>
            <a:picLocks noChangeAspect="1"/>
          </p:cNvPicPr>
          <p:nvPr/>
        </p:nvPicPr>
        <p:blipFill>
          <a:blip r:embed="rId8">
            <a:alphaModFix amt="25000"/>
          </a:blip>
          <a:stretch>
            <a:fillRect/>
          </a:stretch>
        </p:blipFill>
        <p:spPr>
          <a:xfrm rot="20677957" flipH="1">
            <a:off x="4094580" y="5392509"/>
            <a:ext cx="1103964" cy="402254"/>
          </a:xfrm>
          <a:prstGeom prst="rect">
            <a:avLst/>
          </a:prstGeom>
        </p:spPr>
      </p:pic>
      <p:grpSp>
        <p:nvGrpSpPr>
          <p:cNvPr id="138" name="Group 137">
            <a:extLst>
              <a:ext uri="{FF2B5EF4-FFF2-40B4-BE49-F238E27FC236}">
                <a16:creationId xmlns:a16="http://schemas.microsoft.com/office/drawing/2014/main" id="{8E025F9D-4F82-2F08-05C8-0DDCAB469253}"/>
              </a:ext>
            </a:extLst>
          </p:cNvPr>
          <p:cNvGrpSpPr/>
          <p:nvPr/>
        </p:nvGrpSpPr>
        <p:grpSpPr>
          <a:xfrm>
            <a:off x="10294891" y="2505445"/>
            <a:ext cx="1481230" cy="2091301"/>
            <a:chOff x="10294891" y="2505445"/>
            <a:chExt cx="1481230" cy="2091301"/>
          </a:xfrm>
        </p:grpSpPr>
        <p:pic>
          <p:nvPicPr>
            <p:cNvPr id="135" name="Picture 134" descr="A yellow wire on a black background&#10;&#10;Description automatically generated">
              <a:extLst>
                <a:ext uri="{FF2B5EF4-FFF2-40B4-BE49-F238E27FC236}">
                  <a16:creationId xmlns:a16="http://schemas.microsoft.com/office/drawing/2014/main" id="{C1872EA1-BC9C-9B76-53B0-1F962310515C}"/>
                </a:ext>
              </a:extLst>
            </p:cNvPr>
            <p:cNvPicPr>
              <a:picLocks noChangeAspect="1"/>
            </p:cNvPicPr>
            <p:nvPr/>
          </p:nvPicPr>
          <p:blipFill>
            <a:blip r:embed="rId8">
              <a:alphaModFix amt="25000"/>
            </a:blip>
            <a:stretch>
              <a:fillRect/>
            </a:stretch>
          </p:blipFill>
          <p:spPr>
            <a:xfrm rot="6407271" flipH="1">
              <a:off x="11023012" y="2856300"/>
              <a:ext cx="1103964" cy="402254"/>
            </a:xfrm>
            <a:prstGeom prst="rect">
              <a:avLst/>
            </a:prstGeom>
          </p:spPr>
        </p:pic>
        <p:pic>
          <p:nvPicPr>
            <p:cNvPr id="136" name="Picture 135" descr="A yellow wire on a black background&#10;&#10;Description automatically generated">
              <a:extLst>
                <a:ext uri="{FF2B5EF4-FFF2-40B4-BE49-F238E27FC236}">
                  <a16:creationId xmlns:a16="http://schemas.microsoft.com/office/drawing/2014/main" id="{2E3A0A30-C27E-B0BD-1F99-D45C3FD74342}"/>
                </a:ext>
              </a:extLst>
            </p:cNvPr>
            <p:cNvPicPr>
              <a:picLocks noChangeAspect="1"/>
            </p:cNvPicPr>
            <p:nvPr/>
          </p:nvPicPr>
          <p:blipFill>
            <a:blip r:embed="rId8">
              <a:alphaModFix amt="25000"/>
            </a:blip>
            <a:stretch>
              <a:fillRect/>
            </a:stretch>
          </p:blipFill>
          <p:spPr>
            <a:xfrm rot="13294316" flipH="1">
              <a:off x="10294891" y="2934482"/>
              <a:ext cx="1103964" cy="402254"/>
            </a:xfrm>
            <a:prstGeom prst="rect">
              <a:avLst/>
            </a:prstGeom>
          </p:spPr>
        </p:pic>
        <p:pic>
          <p:nvPicPr>
            <p:cNvPr id="137" name="Picture 136" descr="A yellow wire on a black background&#10;&#10;Description automatically generated">
              <a:extLst>
                <a:ext uri="{FF2B5EF4-FFF2-40B4-BE49-F238E27FC236}">
                  <a16:creationId xmlns:a16="http://schemas.microsoft.com/office/drawing/2014/main" id="{FF323F4D-8DA6-6E2D-F831-0E61249DBF76}"/>
                </a:ext>
              </a:extLst>
            </p:cNvPr>
            <p:cNvPicPr>
              <a:picLocks noChangeAspect="1"/>
            </p:cNvPicPr>
            <p:nvPr/>
          </p:nvPicPr>
          <p:blipFill>
            <a:blip r:embed="rId8">
              <a:alphaModFix amt="25000"/>
            </a:blip>
            <a:stretch>
              <a:fillRect/>
            </a:stretch>
          </p:blipFill>
          <p:spPr>
            <a:xfrm rot="4657342" flipH="1">
              <a:off x="10755264" y="3843637"/>
              <a:ext cx="1103964" cy="402254"/>
            </a:xfrm>
            <a:prstGeom prst="rect">
              <a:avLst/>
            </a:prstGeom>
          </p:spPr>
        </p:pic>
      </p:grpSp>
      <p:sp>
        <p:nvSpPr>
          <p:cNvPr id="139" name="Freeform: Shape 138">
            <a:extLst>
              <a:ext uri="{FF2B5EF4-FFF2-40B4-BE49-F238E27FC236}">
                <a16:creationId xmlns:a16="http://schemas.microsoft.com/office/drawing/2014/main" id="{693BEFF1-F58A-BC2D-A344-FE4F2E95EA02}"/>
              </a:ext>
            </a:extLst>
          </p:cNvPr>
          <p:cNvSpPr/>
          <p:nvPr/>
        </p:nvSpPr>
        <p:spPr>
          <a:xfrm>
            <a:off x="8022981" y="4624754"/>
            <a:ext cx="3213588" cy="1257300"/>
          </a:xfrm>
          <a:custGeom>
            <a:avLst/>
            <a:gdLst>
              <a:gd name="connsiteX0" fmla="*/ 0 w 3213588"/>
              <a:gd name="connsiteY0" fmla="*/ 1248508 h 1257300"/>
              <a:gd name="connsiteX1" fmla="*/ 2725615 w 3213588"/>
              <a:gd name="connsiteY1" fmla="*/ 1257300 h 1257300"/>
              <a:gd name="connsiteX2" fmla="*/ 2725615 w 3213588"/>
              <a:gd name="connsiteY2" fmla="*/ 4396 h 1257300"/>
              <a:gd name="connsiteX3" fmla="*/ 3209192 w 3213588"/>
              <a:gd name="connsiteY3" fmla="*/ 0 h 1257300"/>
              <a:gd name="connsiteX4" fmla="*/ 3213588 w 3213588"/>
              <a:gd name="connsiteY4" fmla="*/ 8792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588" h="1257300">
                <a:moveTo>
                  <a:pt x="0" y="1248508"/>
                </a:moveTo>
                <a:lnTo>
                  <a:pt x="2725615" y="1257300"/>
                </a:lnTo>
                <a:lnTo>
                  <a:pt x="2725615" y="4396"/>
                </a:lnTo>
                <a:lnTo>
                  <a:pt x="3209192" y="0"/>
                </a:lnTo>
                <a:lnTo>
                  <a:pt x="3213588" y="879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Shape 139">
            <a:extLst>
              <a:ext uri="{FF2B5EF4-FFF2-40B4-BE49-F238E27FC236}">
                <a16:creationId xmlns:a16="http://schemas.microsoft.com/office/drawing/2014/main" id="{BC23DE2C-87D2-0913-90DE-15D8DBEA3B8D}"/>
              </a:ext>
            </a:extLst>
          </p:cNvPr>
          <p:cNvSpPr/>
          <p:nvPr/>
        </p:nvSpPr>
        <p:spPr>
          <a:xfrm>
            <a:off x="8009792" y="2624504"/>
            <a:ext cx="2562958" cy="3077308"/>
          </a:xfrm>
          <a:custGeom>
            <a:avLst/>
            <a:gdLst>
              <a:gd name="connsiteX0" fmla="*/ 0 w 2562958"/>
              <a:gd name="connsiteY0" fmla="*/ 3077308 h 3077308"/>
              <a:gd name="connsiteX1" fmla="*/ 2079381 w 2562958"/>
              <a:gd name="connsiteY1" fmla="*/ 3072911 h 3077308"/>
              <a:gd name="connsiteX2" fmla="*/ 2096966 w 2562958"/>
              <a:gd name="connsiteY2" fmla="*/ 0 h 3077308"/>
              <a:gd name="connsiteX3" fmla="*/ 2562958 w 2562958"/>
              <a:gd name="connsiteY3" fmla="*/ 0 h 3077308"/>
            </a:gdLst>
            <a:ahLst/>
            <a:cxnLst>
              <a:cxn ang="0">
                <a:pos x="connsiteX0" y="connsiteY0"/>
              </a:cxn>
              <a:cxn ang="0">
                <a:pos x="connsiteX1" y="connsiteY1"/>
              </a:cxn>
              <a:cxn ang="0">
                <a:pos x="connsiteX2" y="connsiteY2"/>
              </a:cxn>
              <a:cxn ang="0">
                <a:pos x="connsiteX3" y="connsiteY3"/>
              </a:cxn>
            </a:cxnLst>
            <a:rect l="l" t="t" r="r" b="b"/>
            <a:pathLst>
              <a:path w="2562958" h="3077308">
                <a:moveTo>
                  <a:pt x="0" y="3077308"/>
                </a:moveTo>
                <a:lnTo>
                  <a:pt x="2079381" y="3072911"/>
                </a:lnTo>
                <a:lnTo>
                  <a:pt x="2096966" y="0"/>
                </a:lnTo>
                <a:lnTo>
                  <a:pt x="2562958"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Shape 140">
            <a:extLst>
              <a:ext uri="{FF2B5EF4-FFF2-40B4-BE49-F238E27FC236}">
                <a16:creationId xmlns:a16="http://schemas.microsoft.com/office/drawing/2014/main" id="{890B23A9-71B7-5844-0407-FE97DEFF3840}"/>
              </a:ext>
            </a:extLst>
          </p:cNvPr>
          <p:cNvSpPr/>
          <p:nvPr/>
        </p:nvSpPr>
        <p:spPr>
          <a:xfrm>
            <a:off x="8022981" y="3508131"/>
            <a:ext cx="3213588" cy="2540977"/>
          </a:xfrm>
          <a:custGeom>
            <a:avLst/>
            <a:gdLst>
              <a:gd name="connsiteX0" fmla="*/ 0 w 3213588"/>
              <a:gd name="connsiteY0" fmla="*/ 2536581 h 2540977"/>
              <a:gd name="connsiteX1" fmla="*/ 2369527 w 3213588"/>
              <a:gd name="connsiteY1" fmla="*/ 2540977 h 2540977"/>
              <a:gd name="connsiteX2" fmla="*/ 2395904 w 3213588"/>
              <a:gd name="connsiteY2" fmla="*/ 232996 h 2540977"/>
              <a:gd name="connsiteX3" fmla="*/ 2945423 w 3213588"/>
              <a:gd name="connsiteY3" fmla="*/ 237392 h 2540977"/>
              <a:gd name="connsiteX4" fmla="*/ 3213588 w 3213588"/>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588" h="2540977">
                <a:moveTo>
                  <a:pt x="0" y="2536581"/>
                </a:moveTo>
                <a:lnTo>
                  <a:pt x="2369527" y="2540977"/>
                </a:lnTo>
                <a:lnTo>
                  <a:pt x="2395904" y="232996"/>
                </a:lnTo>
                <a:lnTo>
                  <a:pt x="2945423" y="237392"/>
                </a:lnTo>
                <a:lnTo>
                  <a:pt x="3213588"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Graphic 141" descr="Wireless router with solid fill">
            <a:extLst>
              <a:ext uri="{FF2B5EF4-FFF2-40B4-BE49-F238E27FC236}">
                <a16:creationId xmlns:a16="http://schemas.microsoft.com/office/drawing/2014/main" id="{51674A3E-76DC-3778-198B-064D4DA938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31109" y="5963417"/>
            <a:ext cx="914400" cy="914400"/>
          </a:xfrm>
          <a:prstGeom prst="rect">
            <a:avLst/>
          </a:prstGeom>
        </p:spPr>
      </p:pic>
    </p:spTree>
    <p:extLst>
      <p:ext uri="{BB962C8B-B14F-4D97-AF65-F5344CB8AC3E}">
        <p14:creationId xmlns:p14="http://schemas.microsoft.com/office/powerpoint/2010/main" val="2855316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27BDA-2505-334A-1B4C-915EE171E5F1}"/>
              </a:ext>
            </a:extLst>
          </p:cNvPr>
          <p:cNvSpPr>
            <a:spLocks noGrp="1"/>
          </p:cNvSpPr>
          <p:nvPr>
            <p:ph type="title"/>
          </p:nvPr>
        </p:nvSpPr>
        <p:spPr/>
        <p:txBody>
          <a:bodyPr/>
          <a:lstStyle/>
          <a:p>
            <a:r>
              <a:rPr lang="en-US" dirty="0"/>
              <a:t>Rotating Machines</a:t>
            </a:r>
          </a:p>
        </p:txBody>
      </p:sp>
      <p:sp>
        <p:nvSpPr>
          <p:cNvPr id="3" name="Text Placeholder 2">
            <a:extLst>
              <a:ext uri="{FF2B5EF4-FFF2-40B4-BE49-F238E27FC236}">
                <a16:creationId xmlns:a16="http://schemas.microsoft.com/office/drawing/2014/main" id="{89FAA3A6-0B7E-4B19-2808-A16CC4A85D60}"/>
              </a:ext>
            </a:extLst>
          </p:cNvPr>
          <p:cNvSpPr>
            <a:spLocks noGrp="1"/>
          </p:cNvSpPr>
          <p:nvPr>
            <p:ph type="body" sz="quarter" idx="13"/>
          </p:nvPr>
        </p:nvSpPr>
        <p:spPr/>
        <p:txBody>
          <a:bodyPr/>
          <a:lstStyle/>
          <a:p>
            <a:pPr marL="0" indent="0" algn="ctr">
              <a:buNone/>
            </a:pPr>
            <a:r>
              <a:rPr lang="en-US" dirty="0"/>
              <a:t>The rest is just scale and optimization</a:t>
            </a:r>
          </a:p>
        </p:txBody>
      </p:sp>
      <p:sp>
        <p:nvSpPr>
          <p:cNvPr id="4" name="Text Placeholder 3">
            <a:extLst>
              <a:ext uri="{FF2B5EF4-FFF2-40B4-BE49-F238E27FC236}">
                <a16:creationId xmlns:a16="http://schemas.microsoft.com/office/drawing/2014/main" id="{3729AA82-F87E-4421-88AC-16D656237DB6}"/>
              </a:ext>
            </a:extLst>
          </p:cNvPr>
          <p:cNvSpPr>
            <a:spLocks noGrp="1"/>
          </p:cNvSpPr>
          <p:nvPr>
            <p:ph type="body" sz="quarter" idx="14"/>
          </p:nvPr>
        </p:nvSpPr>
        <p:spPr/>
        <p:txBody>
          <a:bodyPr/>
          <a:lstStyle/>
          <a:p>
            <a:endParaRPr lang="en-US"/>
          </a:p>
        </p:txBody>
      </p:sp>
      <p:pic>
        <p:nvPicPr>
          <p:cNvPr id="5" name="Picture 2" descr="Grand Coulee Dam overhaul completed | Basin Business Journal - Central Washington's Farm News">
            <a:extLst>
              <a:ext uri="{FF2B5EF4-FFF2-40B4-BE49-F238E27FC236}">
                <a16:creationId xmlns:a16="http://schemas.microsoft.com/office/drawing/2014/main" id="{A881F4EA-38C8-0C22-1D93-35ED13705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326" y="1465324"/>
            <a:ext cx="7897348" cy="52648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96E8467-126A-65A5-777A-49E27BCBB5D5}"/>
              </a:ext>
            </a:extLst>
          </p:cNvPr>
          <p:cNvSpPr/>
          <p:nvPr/>
        </p:nvSpPr>
        <p:spPr>
          <a:xfrm rot="21345268">
            <a:off x="4374524" y="2665927"/>
            <a:ext cx="227527" cy="682580"/>
          </a:xfrm>
          <a:prstGeom prst="rect">
            <a:avLst/>
          </a:prstGeom>
          <a:solidFill>
            <a:srgbClr val="5B9BD5">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9" name="Rectangle 8">
            <a:extLst>
              <a:ext uri="{FF2B5EF4-FFF2-40B4-BE49-F238E27FC236}">
                <a16:creationId xmlns:a16="http://schemas.microsoft.com/office/drawing/2014/main" id="{36982537-6849-22BE-142B-A38E7B6D468A}"/>
              </a:ext>
            </a:extLst>
          </p:cNvPr>
          <p:cNvSpPr/>
          <p:nvPr/>
        </p:nvSpPr>
        <p:spPr>
          <a:xfrm rot="21403401">
            <a:off x="4817238" y="2676661"/>
            <a:ext cx="227527" cy="682580"/>
          </a:xfrm>
          <a:prstGeom prst="rect">
            <a:avLst/>
          </a:prstGeom>
          <a:solidFill>
            <a:srgbClr val="5B9BD5">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10" name="Rectangle 9">
            <a:extLst>
              <a:ext uri="{FF2B5EF4-FFF2-40B4-BE49-F238E27FC236}">
                <a16:creationId xmlns:a16="http://schemas.microsoft.com/office/drawing/2014/main" id="{DFA7E86A-4476-7605-A5DC-112262B9A88B}"/>
              </a:ext>
            </a:extLst>
          </p:cNvPr>
          <p:cNvSpPr/>
          <p:nvPr/>
        </p:nvSpPr>
        <p:spPr>
          <a:xfrm rot="21403401">
            <a:off x="5283027" y="2674513"/>
            <a:ext cx="227527" cy="682580"/>
          </a:xfrm>
          <a:prstGeom prst="rect">
            <a:avLst/>
          </a:prstGeom>
          <a:solidFill>
            <a:srgbClr val="5B9BD5">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11" name="Rectangle 10">
            <a:extLst>
              <a:ext uri="{FF2B5EF4-FFF2-40B4-BE49-F238E27FC236}">
                <a16:creationId xmlns:a16="http://schemas.microsoft.com/office/drawing/2014/main" id="{7C02BF25-7467-5A58-01E3-D46E87051075}"/>
              </a:ext>
            </a:extLst>
          </p:cNvPr>
          <p:cNvSpPr/>
          <p:nvPr/>
        </p:nvSpPr>
        <p:spPr>
          <a:xfrm rot="21414933">
            <a:off x="5727351" y="2642314"/>
            <a:ext cx="227527" cy="682580"/>
          </a:xfrm>
          <a:prstGeom prst="rect">
            <a:avLst/>
          </a:prstGeom>
          <a:solidFill>
            <a:srgbClr val="5B9BD5">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12" name="Rectangle 11">
            <a:extLst>
              <a:ext uri="{FF2B5EF4-FFF2-40B4-BE49-F238E27FC236}">
                <a16:creationId xmlns:a16="http://schemas.microsoft.com/office/drawing/2014/main" id="{D570BCE3-BDA4-E40E-5D3A-55AC98C0642E}"/>
              </a:ext>
            </a:extLst>
          </p:cNvPr>
          <p:cNvSpPr/>
          <p:nvPr/>
        </p:nvSpPr>
        <p:spPr>
          <a:xfrm rot="21383990">
            <a:off x="6177616" y="2559554"/>
            <a:ext cx="191804" cy="692916"/>
          </a:xfrm>
          <a:prstGeom prst="rect">
            <a:avLst/>
          </a:prstGeom>
          <a:solidFill>
            <a:srgbClr val="5B9BD5">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13" name="Rectangle 12">
            <a:extLst>
              <a:ext uri="{FF2B5EF4-FFF2-40B4-BE49-F238E27FC236}">
                <a16:creationId xmlns:a16="http://schemas.microsoft.com/office/drawing/2014/main" id="{9A811589-78F4-A84C-0CA1-7939AE23E182}"/>
              </a:ext>
            </a:extLst>
          </p:cNvPr>
          <p:cNvSpPr/>
          <p:nvPr/>
        </p:nvSpPr>
        <p:spPr>
          <a:xfrm>
            <a:off x="6565113" y="2492060"/>
            <a:ext cx="196295" cy="637506"/>
          </a:xfrm>
          <a:prstGeom prst="rect">
            <a:avLst/>
          </a:prstGeom>
          <a:solidFill>
            <a:srgbClr val="5B9BD5">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14" name="Rectangle 13">
            <a:extLst>
              <a:ext uri="{FF2B5EF4-FFF2-40B4-BE49-F238E27FC236}">
                <a16:creationId xmlns:a16="http://schemas.microsoft.com/office/drawing/2014/main" id="{7133B41B-7EE7-CA45-F75D-9BDAAC4BCB83}"/>
              </a:ext>
            </a:extLst>
          </p:cNvPr>
          <p:cNvSpPr/>
          <p:nvPr/>
        </p:nvSpPr>
        <p:spPr>
          <a:xfrm rot="21345268">
            <a:off x="4598226" y="2678201"/>
            <a:ext cx="227527" cy="682580"/>
          </a:xfrm>
          <a:prstGeom prst="rect">
            <a:avLst/>
          </a:prstGeom>
          <a:solidFill>
            <a:srgbClr val="C000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a:t>
            </a:r>
          </a:p>
        </p:txBody>
      </p:sp>
      <p:sp>
        <p:nvSpPr>
          <p:cNvPr id="16" name="Rectangle 15">
            <a:extLst>
              <a:ext uri="{FF2B5EF4-FFF2-40B4-BE49-F238E27FC236}">
                <a16:creationId xmlns:a16="http://schemas.microsoft.com/office/drawing/2014/main" id="{6F18E40B-CB00-AD44-DD53-5BAC862A1A48}"/>
              </a:ext>
            </a:extLst>
          </p:cNvPr>
          <p:cNvSpPr/>
          <p:nvPr/>
        </p:nvSpPr>
        <p:spPr>
          <a:xfrm rot="21345268">
            <a:off x="5046572" y="2678202"/>
            <a:ext cx="227527" cy="682580"/>
          </a:xfrm>
          <a:prstGeom prst="rect">
            <a:avLst/>
          </a:prstGeom>
          <a:solidFill>
            <a:srgbClr val="C000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a:t>
            </a:r>
          </a:p>
        </p:txBody>
      </p:sp>
      <p:sp>
        <p:nvSpPr>
          <p:cNvPr id="17" name="Rectangle 16">
            <a:extLst>
              <a:ext uri="{FF2B5EF4-FFF2-40B4-BE49-F238E27FC236}">
                <a16:creationId xmlns:a16="http://schemas.microsoft.com/office/drawing/2014/main" id="{F96599B9-8A8C-25DC-B1FD-22DE9A6CF435}"/>
              </a:ext>
            </a:extLst>
          </p:cNvPr>
          <p:cNvSpPr/>
          <p:nvPr/>
        </p:nvSpPr>
        <p:spPr>
          <a:xfrm rot="21397548">
            <a:off x="5519700" y="2678203"/>
            <a:ext cx="227527" cy="682580"/>
          </a:xfrm>
          <a:prstGeom prst="rect">
            <a:avLst/>
          </a:prstGeom>
          <a:solidFill>
            <a:srgbClr val="C000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a:t>
            </a:r>
          </a:p>
        </p:txBody>
      </p:sp>
      <p:sp>
        <p:nvSpPr>
          <p:cNvPr id="18" name="Rectangle 17">
            <a:extLst>
              <a:ext uri="{FF2B5EF4-FFF2-40B4-BE49-F238E27FC236}">
                <a16:creationId xmlns:a16="http://schemas.microsoft.com/office/drawing/2014/main" id="{9E5B0953-19B8-5107-8514-2F56C6F1C4F3}"/>
              </a:ext>
            </a:extLst>
          </p:cNvPr>
          <p:cNvSpPr/>
          <p:nvPr/>
        </p:nvSpPr>
        <p:spPr>
          <a:xfrm rot="21397548">
            <a:off x="5952743" y="2606424"/>
            <a:ext cx="227527" cy="682580"/>
          </a:xfrm>
          <a:prstGeom prst="rect">
            <a:avLst/>
          </a:prstGeom>
          <a:solidFill>
            <a:srgbClr val="C000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a:t>
            </a:r>
          </a:p>
        </p:txBody>
      </p:sp>
      <p:sp>
        <p:nvSpPr>
          <p:cNvPr id="19" name="Rectangle 18">
            <a:extLst>
              <a:ext uri="{FF2B5EF4-FFF2-40B4-BE49-F238E27FC236}">
                <a16:creationId xmlns:a16="http://schemas.microsoft.com/office/drawing/2014/main" id="{7D8F8C3F-904C-CF7E-8050-5A1E21B02577}"/>
              </a:ext>
            </a:extLst>
          </p:cNvPr>
          <p:cNvSpPr/>
          <p:nvPr/>
        </p:nvSpPr>
        <p:spPr>
          <a:xfrm rot="21397548">
            <a:off x="6379281" y="2523983"/>
            <a:ext cx="194428" cy="694044"/>
          </a:xfrm>
          <a:prstGeom prst="rect">
            <a:avLst/>
          </a:prstGeom>
          <a:solidFill>
            <a:srgbClr val="C000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a:t>
            </a:r>
          </a:p>
        </p:txBody>
      </p:sp>
      <p:sp>
        <p:nvSpPr>
          <p:cNvPr id="20" name="Rectangle 19">
            <a:extLst>
              <a:ext uri="{FF2B5EF4-FFF2-40B4-BE49-F238E27FC236}">
                <a16:creationId xmlns:a16="http://schemas.microsoft.com/office/drawing/2014/main" id="{8ACCBD1D-5F8E-4788-D68F-A4577BA0405F}"/>
              </a:ext>
            </a:extLst>
          </p:cNvPr>
          <p:cNvSpPr/>
          <p:nvPr/>
        </p:nvSpPr>
        <p:spPr>
          <a:xfrm>
            <a:off x="6771660" y="2403599"/>
            <a:ext cx="163874" cy="694044"/>
          </a:xfrm>
          <a:prstGeom prst="rect">
            <a:avLst/>
          </a:prstGeom>
          <a:solidFill>
            <a:srgbClr val="C000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a:t>
            </a:r>
          </a:p>
        </p:txBody>
      </p:sp>
      <p:sp>
        <p:nvSpPr>
          <p:cNvPr id="22" name="Flowchart: Preparation 21">
            <a:extLst>
              <a:ext uri="{FF2B5EF4-FFF2-40B4-BE49-F238E27FC236}">
                <a16:creationId xmlns:a16="http://schemas.microsoft.com/office/drawing/2014/main" id="{B5E9BB1F-00E2-234D-9381-C798D8A83A2A}"/>
              </a:ext>
            </a:extLst>
          </p:cNvPr>
          <p:cNvSpPr/>
          <p:nvPr/>
        </p:nvSpPr>
        <p:spPr>
          <a:xfrm rot="16200000">
            <a:off x="6068273" y="3431027"/>
            <a:ext cx="802875" cy="338328"/>
          </a:xfrm>
          <a:prstGeom prst="flowChartPreparation">
            <a:avLst/>
          </a:prstGeom>
          <a:solidFill>
            <a:srgbClr val="FF0000">
              <a:alpha val="25098"/>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Preparation 22">
            <a:extLst>
              <a:ext uri="{FF2B5EF4-FFF2-40B4-BE49-F238E27FC236}">
                <a16:creationId xmlns:a16="http://schemas.microsoft.com/office/drawing/2014/main" id="{45AA6037-34B6-0A32-7CA0-23D3E5B17D89}"/>
              </a:ext>
            </a:extLst>
          </p:cNvPr>
          <p:cNvSpPr/>
          <p:nvPr/>
        </p:nvSpPr>
        <p:spPr>
          <a:xfrm rot="16200000">
            <a:off x="6156657" y="3434940"/>
            <a:ext cx="802875" cy="334214"/>
          </a:xfrm>
          <a:prstGeom prst="flowChartPreparation">
            <a:avLst/>
          </a:prstGeom>
          <a:solidFill>
            <a:srgbClr val="00B0F0">
              <a:alpha val="25098"/>
            </a:srgbClr>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Preparation 20">
            <a:extLst>
              <a:ext uri="{FF2B5EF4-FFF2-40B4-BE49-F238E27FC236}">
                <a16:creationId xmlns:a16="http://schemas.microsoft.com/office/drawing/2014/main" id="{44AB570E-122C-7C3B-EB22-8B2C42A1841D}"/>
              </a:ext>
            </a:extLst>
          </p:cNvPr>
          <p:cNvSpPr/>
          <p:nvPr/>
        </p:nvSpPr>
        <p:spPr>
          <a:xfrm rot="16200000">
            <a:off x="6258147" y="3451604"/>
            <a:ext cx="802875" cy="338328"/>
          </a:xfrm>
          <a:prstGeom prst="flowChartPreparation">
            <a:avLst/>
          </a:prstGeom>
          <a:solidFill>
            <a:srgbClr val="00B050">
              <a:alpha val="25098"/>
            </a:srgbClr>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Preparation 23">
            <a:extLst>
              <a:ext uri="{FF2B5EF4-FFF2-40B4-BE49-F238E27FC236}">
                <a16:creationId xmlns:a16="http://schemas.microsoft.com/office/drawing/2014/main" id="{C0FF9F20-2220-33B8-722A-20487817378A}"/>
              </a:ext>
            </a:extLst>
          </p:cNvPr>
          <p:cNvSpPr/>
          <p:nvPr/>
        </p:nvSpPr>
        <p:spPr>
          <a:xfrm rot="16200000">
            <a:off x="6348390" y="3456970"/>
            <a:ext cx="802875" cy="338328"/>
          </a:xfrm>
          <a:prstGeom prst="flowChartPreparation">
            <a:avLst/>
          </a:prstGeom>
          <a:solidFill>
            <a:srgbClr val="FF0000">
              <a:alpha val="25098"/>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Preparation 24">
            <a:extLst>
              <a:ext uri="{FF2B5EF4-FFF2-40B4-BE49-F238E27FC236}">
                <a16:creationId xmlns:a16="http://schemas.microsoft.com/office/drawing/2014/main" id="{DE012C78-2521-49D6-146D-B19682AEC36A}"/>
              </a:ext>
            </a:extLst>
          </p:cNvPr>
          <p:cNvSpPr/>
          <p:nvPr/>
        </p:nvSpPr>
        <p:spPr>
          <a:xfrm rot="16200000">
            <a:off x="6437142" y="3485583"/>
            <a:ext cx="802875" cy="334214"/>
          </a:xfrm>
          <a:prstGeom prst="flowChartPreparation">
            <a:avLst/>
          </a:prstGeom>
          <a:solidFill>
            <a:srgbClr val="00B0F0">
              <a:alpha val="25098"/>
            </a:srgbClr>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Preparation 26">
            <a:extLst>
              <a:ext uri="{FF2B5EF4-FFF2-40B4-BE49-F238E27FC236}">
                <a16:creationId xmlns:a16="http://schemas.microsoft.com/office/drawing/2014/main" id="{BDA3BF34-9E92-0D9F-DFDB-3989A2FAF9CC}"/>
              </a:ext>
            </a:extLst>
          </p:cNvPr>
          <p:cNvSpPr/>
          <p:nvPr/>
        </p:nvSpPr>
        <p:spPr>
          <a:xfrm rot="16200000">
            <a:off x="6550152" y="3498775"/>
            <a:ext cx="802875" cy="338328"/>
          </a:xfrm>
          <a:prstGeom prst="flowChartPreparation">
            <a:avLst/>
          </a:prstGeom>
          <a:solidFill>
            <a:srgbClr val="00B050">
              <a:alpha val="25098"/>
            </a:srgbClr>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Preparation 27">
            <a:extLst>
              <a:ext uri="{FF2B5EF4-FFF2-40B4-BE49-F238E27FC236}">
                <a16:creationId xmlns:a16="http://schemas.microsoft.com/office/drawing/2014/main" id="{66B1E5A8-48BD-C75D-D6E5-023D0EF0684D}"/>
              </a:ext>
            </a:extLst>
          </p:cNvPr>
          <p:cNvSpPr/>
          <p:nvPr/>
        </p:nvSpPr>
        <p:spPr>
          <a:xfrm rot="16200000">
            <a:off x="6658477" y="3510082"/>
            <a:ext cx="802875" cy="338328"/>
          </a:xfrm>
          <a:prstGeom prst="flowChartPreparation">
            <a:avLst/>
          </a:prstGeom>
          <a:solidFill>
            <a:srgbClr val="FF0000">
              <a:alpha val="25098"/>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Preparation 28">
            <a:extLst>
              <a:ext uri="{FF2B5EF4-FFF2-40B4-BE49-F238E27FC236}">
                <a16:creationId xmlns:a16="http://schemas.microsoft.com/office/drawing/2014/main" id="{688C8673-2B16-9CCC-12F9-D0F34AD3EAAB}"/>
              </a:ext>
            </a:extLst>
          </p:cNvPr>
          <p:cNvSpPr/>
          <p:nvPr/>
        </p:nvSpPr>
        <p:spPr>
          <a:xfrm rot="16200000">
            <a:off x="6747598" y="3529439"/>
            <a:ext cx="802875" cy="334214"/>
          </a:xfrm>
          <a:prstGeom prst="flowChartPreparation">
            <a:avLst/>
          </a:prstGeom>
          <a:solidFill>
            <a:srgbClr val="00B0F0">
              <a:alpha val="25098"/>
            </a:srgbClr>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Preparation 29">
            <a:extLst>
              <a:ext uri="{FF2B5EF4-FFF2-40B4-BE49-F238E27FC236}">
                <a16:creationId xmlns:a16="http://schemas.microsoft.com/office/drawing/2014/main" id="{A082F263-6804-A0BA-F2B6-E1EC53F61E0F}"/>
              </a:ext>
            </a:extLst>
          </p:cNvPr>
          <p:cNvSpPr/>
          <p:nvPr/>
        </p:nvSpPr>
        <p:spPr>
          <a:xfrm rot="16200000">
            <a:off x="6865483" y="3562794"/>
            <a:ext cx="802875" cy="338328"/>
          </a:xfrm>
          <a:prstGeom prst="flowChartPreparation">
            <a:avLst/>
          </a:prstGeom>
          <a:solidFill>
            <a:srgbClr val="00B050">
              <a:alpha val="25098"/>
            </a:srgbClr>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Preparation 30">
            <a:extLst>
              <a:ext uri="{FF2B5EF4-FFF2-40B4-BE49-F238E27FC236}">
                <a16:creationId xmlns:a16="http://schemas.microsoft.com/office/drawing/2014/main" id="{8F8739C6-1078-B96B-E33D-3C8041BD8AF9}"/>
              </a:ext>
            </a:extLst>
          </p:cNvPr>
          <p:cNvSpPr/>
          <p:nvPr/>
        </p:nvSpPr>
        <p:spPr>
          <a:xfrm rot="16200000">
            <a:off x="6963712" y="3586950"/>
            <a:ext cx="802875" cy="338328"/>
          </a:xfrm>
          <a:prstGeom prst="flowChartPreparation">
            <a:avLst/>
          </a:prstGeom>
          <a:solidFill>
            <a:srgbClr val="FF0000">
              <a:alpha val="25098"/>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Preparation 31">
            <a:extLst>
              <a:ext uri="{FF2B5EF4-FFF2-40B4-BE49-F238E27FC236}">
                <a16:creationId xmlns:a16="http://schemas.microsoft.com/office/drawing/2014/main" id="{B1008B55-8F64-2360-1985-EB027857CFA5}"/>
              </a:ext>
            </a:extLst>
          </p:cNvPr>
          <p:cNvSpPr/>
          <p:nvPr/>
        </p:nvSpPr>
        <p:spPr>
          <a:xfrm rot="16200000">
            <a:off x="7060445" y="3613163"/>
            <a:ext cx="802875" cy="334214"/>
          </a:xfrm>
          <a:prstGeom prst="flowChartPreparation">
            <a:avLst/>
          </a:prstGeom>
          <a:solidFill>
            <a:srgbClr val="00B0F0">
              <a:alpha val="25098"/>
            </a:srgbClr>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Preparation 32">
            <a:extLst>
              <a:ext uri="{FF2B5EF4-FFF2-40B4-BE49-F238E27FC236}">
                <a16:creationId xmlns:a16="http://schemas.microsoft.com/office/drawing/2014/main" id="{9A5F3589-837D-0F58-FFC7-B7ED43027840}"/>
              </a:ext>
            </a:extLst>
          </p:cNvPr>
          <p:cNvSpPr/>
          <p:nvPr/>
        </p:nvSpPr>
        <p:spPr>
          <a:xfrm rot="16200000">
            <a:off x="7175048" y="3635262"/>
            <a:ext cx="802875" cy="338328"/>
          </a:xfrm>
          <a:prstGeom prst="flowChartPreparation">
            <a:avLst/>
          </a:prstGeom>
          <a:solidFill>
            <a:srgbClr val="00B050">
              <a:alpha val="25098"/>
            </a:srgbClr>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Preparation 33">
            <a:extLst>
              <a:ext uri="{FF2B5EF4-FFF2-40B4-BE49-F238E27FC236}">
                <a16:creationId xmlns:a16="http://schemas.microsoft.com/office/drawing/2014/main" id="{6FDF5DD5-5E54-0FAF-8007-1F863A2B1691}"/>
              </a:ext>
            </a:extLst>
          </p:cNvPr>
          <p:cNvSpPr/>
          <p:nvPr/>
        </p:nvSpPr>
        <p:spPr>
          <a:xfrm rot="16200000">
            <a:off x="7279043" y="3661273"/>
            <a:ext cx="802875" cy="338328"/>
          </a:xfrm>
          <a:prstGeom prst="flowChartPreparation">
            <a:avLst/>
          </a:prstGeom>
          <a:solidFill>
            <a:srgbClr val="FF0000">
              <a:alpha val="25098"/>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Preparation 34">
            <a:extLst>
              <a:ext uri="{FF2B5EF4-FFF2-40B4-BE49-F238E27FC236}">
                <a16:creationId xmlns:a16="http://schemas.microsoft.com/office/drawing/2014/main" id="{269018D4-7AE9-2E57-3FB7-0F7CF21B8621}"/>
              </a:ext>
            </a:extLst>
          </p:cNvPr>
          <p:cNvSpPr/>
          <p:nvPr/>
        </p:nvSpPr>
        <p:spPr>
          <a:xfrm rot="16200000">
            <a:off x="7385096" y="3693018"/>
            <a:ext cx="802875" cy="334214"/>
          </a:xfrm>
          <a:prstGeom prst="flowChartPreparation">
            <a:avLst/>
          </a:prstGeom>
          <a:solidFill>
            <a:srgbClr val="00B0F0">
              <a:alpha val="25098"/>
            </a:srgbClr>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Preparation 35">
            <a:extLst>
              <a:ext uri="{FF2B5EF4-FFF2-40B4-BE49-F238E27FC236}">
                <a16:creationId xmlns:a16="http://schemas.microsoft.com/office/drawing/2014/main" id="{EB427B0A-893B-FE51-681B-67CED68A30D3}"/>
              </a:ext>
            </a:extLst>
          </p:cNvPr>
          <p:cNvSpPr/>
          <p:nvPr/>
        </p:nvSpPr>
        <p:spPr>
          <a:xfrm rot="16200000">
            <a:off x="7467251" y="3737822"/>
            <a:ext cx="802875" cy="338328"/>
          </a:xfrm>
          <a:prstGeom prst="flowChartPreparation">
            <a:avLst/>
          </a:prstGeom>
          <a:solidFill>
            <a:srgbClr val="00B050">
              <a:alpha val="25098"/>
            </a:srgbClr>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4B9E127D-FBF0-AAAC-54B9-4EB80F498002}"/>
              </a:ext>
            </a:extLst>
          </p:cNvPr>
          <p:cNvSpPr/>
          <p:nvPr/>
        </p:nvSpPr>
        <p:spPr>
          <a:xfrm>
            <a:off x="7675808" y="3245476"/>
            <a:ext cx="1378040" cy="446468"/>
          </a:xfrm>
          <a:custGeom>
            <a:avLst/>
            <a:gdLst>
              <a:gd name="connsiteX0" fmla="*/ 1378040 w 1378040"/>
              <a:gd name="connsiteY0" fmla="*/ 240406 h 446468"/>
              <a:gd name="connsiteX1" fmla="*/ 1064654 w 1378040"/>
              <a:gd name="connsiteY1" fmla="*/ 330558 h 446468"/>
              <a:gd name="connsiteX2" fmla="*/ 1047482 w 1378040"/>
              <a:gd name="connsiteY2" fmla="*/ 446468 h 446468"/>
              <a:gd name="connsiteX3" fmla="*/ 626772 w 1378040"/>
              <a:gd name="connsiteY3" fmla="*/ 206062 h 446468"/>
              <a:gd name="connsiteX4" fmla="*/ 425003 w 1378040"/>
              <a:gd name="connsiteY4" fmla="*/ 133082 h 446468"/>
              <a:gd name="connsiteX5" fmla="*/ 218941 w 1378040"/>
              <a:gd name="connsiteY5" fmla="*/ 51516 h 446468"/>
              <a:gd name="connsiteX6" fmla="*/ 60102 w 1378040"/>
              <a:gd name="connsiteY6" fmla="*/ 0 h 446468"/>
              <a:gd name="connsiteX7" fmla="*/ 4293 w 1378040"/>
              <a:gd name="connsiteY7" fmla="*/ 184597 h 446468"/>
              <a:gd name="connsiteX8" fmla="*/ 0 w 1378040"/>
              <a:gd name="connsiteY8" fmla="*/ 184597 h 44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8040" h="446468">
                <a:moveTo>
                  <a:pt x="1378040" y="240406"/>
                </a:moveTo>
                <a:lnTo>
                  <a:pt x="1064654" y="330558"/>
                </a:lnTo>
                <a:lnTo>
                  <a:pt x="1047482" y="446468"/>
                </a:lnTo>
                <a:lnTo>
                  <a:pt x="626772" y="206062"/>
                </a:lnTo>
                <a:lnTo>
                  <a:pt x="425003" y="133082"/>
                </a:lnTo>
                <a:lnTo>
                  <a:pt x="218941" y="51516"/>
                </a:lnTo>
                <a:lnTo>
                  <a:pt x="60102" y="0"/>
                </a:lnTo>
                <a:lnTo>
                  <a:pt x="4293" y="184597"/>
                </a:lnTo>
                <a:lnTo>
                  <a:pt x="0" y="184597"/>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86B20A22-DFC7-F340-04A0-91E02E53463B}"/>
              </a:ext>
            </a:extLst>
          </p:cNvPr>
          <p:cNvSpPr/>
          <p:nvPr/>
        </p:nvSpPr>
        <p:spPr>
          <a:xfrm>
            <a:off x="7796011" y="3339921"/>
            <a:ext cx="1408090" cy="592428"/>
          </a:xfrm>
          <a:custGeom>
            <a:avLst/>
            <a:gdLst>
              <a:gd name="connsiteX0" fmla="*/ 1408090 w 1408090"/>
              <a:gd name="connsiteY0" fmla="*/ 309093 h 592428"/>
              <a:gd name="connsiteX1" fmla="*/ 1154806 w 1408090"/>
              <a:gd name="connsiteY1" fmla="*/ 360609 h 592428"/>
              <a:gd name="connsiteX2" fmla="*/ 1120462 w 1408090"/>
              <a:gd name="connsiteY2" fmla="*/ 592428 h 592428"/>
              <a:gd name="connsiteX3" fmla="*/ 871471 w 1408090"/>
              <a:gd name="connsiteY3" fmla="*/ 394952 h 592428"/>
              <a:gd name="connsiteX4" fmla="*/ 661116 w 1408090"/>
              <a:gd name="connsiteY4" fmla="*/ 261871 h 592428"/>
              <a:gd name="connsiteX5" fmla="*/ 463640 w 1408090"/>
              <a:gd name="connsiteY5" fmla="*/ 171718 h 592428"/>
              <a:gd name="connsiteX6" fmla="*/ 248992 w 1408090"/>
              <a:gd name="connsiteY6" fmla="*/ 77273 h 592428"/>
              <a:gd name="connsiteX7" fmla="*/ 21465 w 1408090"/>
              <a:gd name="connsiteY7" fmla="*/ 0 h 592428"/>
              <a:gd name="connsiteX8" fmla="*/ 0 w 1408090"/>
              <a:gd name="connsiteY8" fmla="*/ 128789 h 59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8090" h="592428">
                <a:moveTo>
                  <a:pt x="1408090" y="309093"/>
                </a:moveTo>
                <a:lnTo>
                  <a:pt x="1154806" y="360609"/>
                </a:lnTo>
                <a:lnTo>
                  <a:pt x="1120462" y="592428"/>
                </a:lnTo>
                <a:lnTo>
                  <a:pt x="871471" y="394952"/>
                </a:lnTo>
                <a:lnTo>
                  <a:pt x="661116" y="261871"/>
                </a:lnTo>
                <a:lnTo>
                  <a:pt x="463640" y="171718"/>
                </a:lnTo>
                <a:lnTo>
                  <a:pt x="248992" y="77273"/>
                </a:lnTo>
                <a:lnTo>
                  <a:pt x="21465" y="0"/>
                </a:lnTo>
                <a:lnTo>
                  <a:pt x="0" y="128789"/>
                </a:lnTo>
              </a:path>
            </a:pathLst>
          </a:cu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D54BBFBD-47B1-D656-98B4-2E511C7748B6}"/>
              </a:ext>
            </a:extLst>
          </p:cNvPr>
          <p:cNvSpPr/>
          <p:nvPr/>
        </p:nvSpPr>
        <p:spPr>
          <a:xfrm>
            <a:off x="7877577" y="3425780"/>
            <a:ext cx="1528293" cy="751268"/>
          </a:xfrm>
          <a:custGeom>
            <a:avLst/>
            <a:gdLst>
              <a:gd name="connsiteX0" fmla="*/ 1528293 w 1528293"/>
              <a:gd name="connsiteY0" fmla="*/ 373488 h 751268"/>
              <a:gd name="connsiteX1" fmla="*/ 1214908 w 1528293"/>
              <a:gd name="connsiteY1" fmla="*/ 425003 h 751268"/>
              <a:gd name="connsiteX2" fmla="*/ 1176271 w 1528293"/>
              <a:gd name="connsiteY2" fmla="*/ 751268 h 751268"/>
              <a:gd name="connsiteX3" fmla="*/ 987381 w 1528293"/>
              <a:gd name="connsiteY3" fmla="*/ 549499 h 751268"/>
              <a:gd name="connsiteX4" fmla="*/ 832834 w 1528293"/>
              <a:gd name="connsiteY4" fmla="*/ 433589 h 751268"/>
              <a:gd name="connsiteX5" fmla="*/ 639651 w 1528293"/>
              <a:gd name="connsiteY5" fmla="*/ 291921 h 751268"/>
              <a:gd name="connsiteX6" fmla="*/ 467933 w 1528293"/>
              <a:gd name="connsiteY6" fmla="*/ 180305 h 751268"/>
              <a:gd name="connsiteX7" fmla="*/ 261871 w 1528293"/>
              <a:gd name="connsiteY7" fmla="*/ 85859 h 751268"/>
              <a:gd name="connsiteX8" fmla="*/ 103031 w 1528293"/>
              <a:gd name="connsiteY8" fmla="*/ 30051 h 751268"/>
              <a:gd name="connsiteX9" fmla="*/ 25758 w 1528293"/>
              <a:gd name="connsiteY9" fmla="*/ 0 h 751268"/>
              <a:gd name="connsiteX10" fmla="*/ 0 w 1528293"/>
              <a:gd name="connsiteY10" fmla="*/ 85859 h 7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8293" h="751268">
                <a:moveTo>
                  <a:pt x="1528293" y="373488"/>
                </a:moveTo>
                <a:lnTo>
                  <a:pt x="1214908" y="425003"/>
                </a:lnTo>
                <a:lnTo>
                  <a:pt x="1176271" y="751268"/>
                </a:lnTo>
                <a:lnTo>
                  <a:pt x="987381" y="549499"/>
                </a:lnTo>
                <a:lnTo>
                  <a:pt x="832834" y="433589"/>
                </a:lnTo>
                <a:lnTo>
                  <a:pt x="639651" y="291921"/>
                </a:lnTo>
                <a:lnTo>
                  <a:pt x="467933" y="180305"/>
                </a:lnTo>
                <a:lnTo>
                  <a:pt x="261871" y="85859"/>
                </a:lnTo>
                <a:lnTo>
                  <a:pt x="103031" y="30051"/>
                </a:lnTo>
                <a:lnTo>
                  <a:pt x="25758" y="0"/>
                </a:lnTo>
                <a:lnTo>
                  <a:pt x="0" y="85859"/>
                </a:lnTo>
              </a:path>
            </a:pathLst>
          </a:cu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59731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F6F4D70F-625B-E716-FBA4-373961E2748C}"/>
              </a:ext>
            </a:extLst>
          </p:cNvPr>
          <p:cNvGrpSpPr/>
          <p:nvPr/>
        </p:nvGrpSpPr>
        <p:grpSpPr>
          <a:xfrm>
            <a:off x="2333157" y="3803694"/>
            <a:ext cx="1149934" cy="968672"/>
            <a:chOff x="1294594" y="2720332"/>
            <a:chExt cx="1350771" cy="1226968"/>
          </a:xfrm>
        </p:grpSpPr>
        <p:pic>
          <p:nvPicPr>
            <p:cNvPr id="116" name="Picture 115" descr="A back of a device with wires and cables&#10;&#10;Description automatically generated">
              <a:extLst>
                <a:ext uri="{FF2B5EF4-FFF2-40B4-BE49-F238E27FC236}">
                  <a16:creationId xmlns:a16="http://schemas.microsoft.com/office/drawing/2014/main" id="{7F9EA5B3-B433-B9BA-E846-5353B37564DF}"/>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7" name="TextBox 116">
              <a:extLst>
                <a:ext uri="{FF2B5EF4-FFF2-40B4-BE49-F238E27FC236}">
                  <a16:creationId xmlns:a16="http://schemas.microsoft.com/office/drawing/2014/main" id="{4B3E5C34-938B-0207-59F9-9C173F4D6C6E}"/>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bg1"/>
                  </a:solidFill>
                </a:rPr>
                <a:t>DC SUPPLY BOX</a:t>
              </a:r>
            </a:p>
          </p:txBody>
        </p:sp>
      </p:grpSp>
      <p:grpSp>
        <p:nvGrpSpPr>
          <p:cNvPr id="118" name="Group 117">
            <a:extLst>
              <a:ext uri="{FF2B5EF4-FFF2-40B4-BE49-F238E27FC236}">
                <a16:creationId xmlns:a16="http://schemas.microsoft.com/office/drawing/2014/main" id="{DEC8ABC5-1E64-8E32-5E4E-94F5CD570DED}"/>
              </a:ext>
            </a:extLst>
          </p:cNvPr>
          <p:cNvGrpSpPr/>
          <p:nvPr/>
        </p:nvGrpSpPr>
        <p:grpSpPr>
          <a:xfrm>
            <a:off x="8631746" y="2584541"/>
            <a:ext cx="1149934" cy="968672"/>
            <a:chOff x="1294594" y="2720332"/>
            <a:chExt cx="1350771" cy="1226968"/>
          </a:xfrm>
        </p:grpSpPr>
        <p:pic>
          <p:nvPicPr>
            <p:cNvPr id="119" name="Picture 118" descr="A back of a device with wires and cables&#10;&#10;Description automatically generated">
              <a:extLst>
                <a:ext uri="{FF2B5EF4-FFF2-40B4-BE49-F238E27FC236}">
                  <a16:creationId xmlns:a16="http://schemas.microsoft.com/office/drawing/2014/main" id="{96B98051-C73A-367A-8267-89C4D81AB6B2}"/>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0" name="TextBox 119">
              <a:extLst>
                <a:ext uri="{FF2B5EF4-FFF2-40B4-BE49-F238E27FC236}">
                  <a16:creationId xmlns:a16="http://schemas.microsoft.com/office/drawing/2014/main" id="{F772D364-10BA-D009-64F3-9371C41D0DA0}"/>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bg1"/>
                  </a:solidFill>
                </a:rPr>
                <a:t>DC SUPPLY BOX</a:t>
              </a:r>
            </a:p>
          </p:txBody>
        </p:sp>
      </p:grpSp>
      <p:grpSp>
        <p:nvGrpSpPr>
          <p:cNvPr id="121" name="Group 120">
            <a:extLst>
              <a:ext uri="{FF2B5EF4-FFF2-40B4-BE49-F238E27FC236}">
                <a16:creationId xmlns:a16="http://schemas.microsoft.com/office/drawing/2014/main" id="{ACAC6CD8-CAF2-DCE5-8773-5F424CE13E29}"/>
              </a:ext>
            </a:extLst>
          </p:cNvPr>
          <p:cNvGrpSpPr/>
          <p:nvPr/>
        </p:nvGrpSpPr>
        <p:grpSpPr>
          <a:xfrm>
            <a:off x="7011973" y="2580969"/>
            <a:ext cx="1149934" cy="968672"/>
            <a:chOff x="1294594" y="2720332"/>
            <a:chExt cx="1350771" cy="1226968"/>
          </a:xfrm>
        </p:grpSpPr>
        <p:pic>
          <p:nvPicPr>
            <p:cNvPr id="122" name="Picture 121" descr="A back of a device with wires and cables&#10;&#10;Description automatically generated">
              <a:extLst>
                <a:ext uri="{FF2B5EF4-FFF2-40B4-BE49-F238E27FC236}">
                  <a16:creationId xmlns:a16="http://schemas.microsoft.com/office/drawing/2014/main" id="{87609BCF-714A-47F1-B969-272558DB5834}"/>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3" name="TextBox 122">
              <a:extLst>
                <a:ext uri="{FF2B5EF4-FFF2-40B4-BE49-F238E27FC236}">
                  <a16:creationId xmlns:a16="http://schemas.microsoft.com/office/drawing/2014/main" id="{DF9AEF50-B451-DD97-80C9-E537196D7B07}"/>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bg1"/>
                  </a:solidFill>
                </a:rPr>
                <a:t>DC SUPPLY BOX</a:t>
              </a:r>
            </a:p>
          </p:txBody>
        </p:sp>
      </p:grpSp>
      <p:grpSp>
        <p:nvGrpSpPr>
          <p:cNvPr id="124" name="Group 123">
            <a:extLst>
              <a:ext uri="{FF2B5EF4-FFF2-40B4-BE49-F238E27FC236}">
                <a16:creationId xmlns:a16="http://schemas.microsoft.com/office/drawing/2014/main" id="{F6F84C37-24BE-2A12-04DD-E1B742480EB7}"/>
              </a:ext>
            </a:extLst>
          </p:cNvPr>
          <p:cNvGrpSpPr/>
          <p:nvPr/>
        </p:nvGrpSpPr>
        <p:grpSpPr>
          <a:xfrm>
            <a:off x="7020888" y="3806425"/>
            <a:ext cx="1149934" cy="968672"/>
            <a:chOff x="1294594" y="2720332"/>
            <a:chExt cx="1350771" cy="1226968"/>
          </a:xfrm>
        </p:grpSpPr>
        <p:pic>
          <p:nvPicPr>
            <p:cNvPr id="125" name="Picture 124" descr="A back of a device with wires and cables&#10;&#10;Description automatically generated">
              <a:extLst>
                <a:ext uri="{FF2B5EF4-FFF2-40B4-BE49-F238E27FC236}">
                  <a16:creationId xmlns:a16="http://schemas.microsoft.com/office/drawing/2014/main" id="{E90AD8B2-E611-7602-50B7-3ADDDF121B7A}"/>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6" name="TextBox 125">
              <a:extLst>
                <a:ext uri="{FF2B5EF4-FFF2-40B4-BE49-F238E27FC236}">
                  <a16:creationId xmlns:a16="http://schemas.microsoft.com/office/drawing/2014/main" id="{D9D8216E-E3CB-69ED-9C7F-A660926BD70D}"/>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bg1"/>
                  </a:solidFill>
                </a:rPr>
                <a:t>DC SUPPLY BOX</a:t>
              </a:r>
            </a:p>
          </p:txBody>
        </p:sp>
      </p:grpSp>
      <p:grpSp>
        <p:nvGrpSpPr>
          <p:cNvPr id="127" name="Group 126">
            <a:extLst>
              <a:ext uri="{FF2B5EF4-FFF2-40B4-BE49-F238E27FC236}">
                <a16:creationId xmlns:a16="http://schemas.microsoft.com/office/drawing/2014/main" id="{0B8DE53F-0EE1-87BB-1179-915DE9712D0B}"/>
              </a:ext>
            </a:extLst>
          </p:cNvPr>
          <p:cNvGrpSpPr/>
          <p:nvPr/>
        </p:nvGrpSpPr>
        <p:grpSpPr>
          <a:xfrm>
            <a:off x="8639924" y="3811377"/>
            <a:ext cx="1149934" cy="968672"/>
            <a:chOff x="1294594" y="2720332"/>
            <a:chExt cx="1350771" cy="1226968"/>
          </a:xfrm>
        </p:grpSpPr>
        <p:pic>
          <p:nvPicPr>
            <p:cNvPr id="128" name="Picture 127" descr="A back of a device with wires and cables&#10;&#10;Description automatically generated">
              <a:extLst>
                <a:ext uri="{FF2B5EF4-FFF2-40B4-BE49-F238E27FC236}">
                  <a16:creationId xmlns:a16="http://schemas.microsoft.com/office/drawing/2014/main" id="{878BB79F-4EC9-56DE-CC91-A5CC49316E27}"/>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9" name="TextBox 128">
              <a:extLst>
                <a:ext uri="{FF2B5EF4-FFF2-40B4-BE49-F238E27FC236}">
                  <a16:creationId xmlns:a16="http://schemas.microsoft.com/office/drawing/2014/main" id="{0799D389-8C8D-557E-FCA9-9FA14E704316}"/>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bg1"/>
                  </a:solidFill>
                </a:rPr>
                <a:t>DC SUPPLY BOX</a:t>
              </a:r>
            </a:p>
          </p:txBody>
        </p:sp>
      </p:grpSp>
      <p:grpSp>
        <p:nvGrpSpPr>
          <p:cNvPr id="112" name="Group 111">
            <a:extLst>
              <a:ext uri="{FF2B5EF4-FFF2-40B4-BE49-F238E27FC236}">
                <a16:creationId xmlns:a16="http://schemas.microsoft.com/office/drawing/2014/main" id="{3A1F1CA7-6C3B-41AA-37C0-D45867459B8D}"/>
              </a:ext>
            </a:extLst>
          </p:cNvPr>
          <p:cNvGrpSpPr/>
          <p:nvPr/>
        </p:nvGrpSpPr>
        <p:grpSpPr>
          <a:xfrm>
            <a:off x="710568" y="3794540"/>
            <a:ext cx="1149934" cy="968672"/>
            <a:chOff x="1294594" y="2720332"/>
            <a:chExt cx="1350771" cy="1226968"/>
          </a:xfrm>
        </p:grpSpPr>
        <p:pic>
          <p:nvPicPr>
            <p:cNvPr id="113" name="Picture 112" descr="A back of a device with wires and cables&#10;&#10;Description automatically generated">
              <a:extLst>
                <a:ext uri="{FF2B5EF4-FFF2-40B4-BE49-F238E27FC236}">
                  <a16:creationId xmlns:a16="http://schemas.microsoft.com/office/drawing/2014/main" id="{A8141EBF-D2C4-C041-8B10-2A26CC481F61}"/>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4" name="TextBox 113">
              <a:extLst>
                <a:ext uri="{FF2B5EF4-FFF2-40B4-BE49-F238E27FC236}">
                  <a16:creationId xmlns:a16="http://schemas.microsoft.com/office/drawing/2014/main" id="{6F2520CF-E6A7-0FE7-AD8D-DAA8A8D793B1}"/>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bg1"/>
                  </a:solidFill>
                </a:rPr>
                <a:t>DC SUPPLY BOX</a:t>
              </a:r>
            </a:p>
          </p:txBody>
        </p:sp>
      </p:grpSp>
      <p:grpSp>
        <p:nvGrpSpPr>
          <p:cNvPr id="109" name="Group 108">
            <a:extLst>
              <a:ext uri="{FF2B5EF4-FFF2-40B4-BE49-F238E27FC236}">
                <a16:creationId xmlns:a16="http://schemas.microsoft.com/office/drawing/2014/main" id="{B5AE995A-B6A9-9649-A22C-8DE93060A61B}"/>
              </a:ext>
            </a:extLst>
          </p:cNvPr>
          <p:cNvGrpSpPr/>
          <p:nvPr/>
        </p:nvGrpSpPr>
        <p:grpSpPr>
          <a:xfrm>
            <a:off x="2336561" y="2584541"/>
            <a:ext cx="1149934" cy="968672"/>
            <a:chOff x="1294594" y="2720332"/>
            <a:chExt cx="1350771" cy="1226968"/>
          </a:xfrm>
        </p:grpSpPr>
        <p:pic>
          <p:nvPicPr>
            <p:cNvPr id="110" name="Picture 109" descr="A back of a device with wires and cables&#10;&#10;Description automatically generated">
              <a:extLst>
                <a:ext uri="{FF2B5EF4-FFF2-40B4-BE49-F238E27FC236}">
                  <a16:creationId xmlns:a16="http://schemas.microsoft.com/office/drawing/2014/main" id="{7DEB7B41-E2A1-8A42-23C3-4B9A8D97F0A8}"/>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1" name="TextBox 110">
              <a:extLst>
                <a:ext uri="{FF2B5EF4-FFF2-40B4-BE49-F238E27FC236}">
                  <a16:creationId xmlns:a16="http://schemas.microsoft.com/office/drawing/2014/main" id="{9D8B1D36-43F5-9364-0F59-65484B17B43D}"/>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bg1"/>
                  </a:solidFill>
                </a:rPr>
                <a:t>DC SUPPLY BOX</a:t>
              </a:r>
            </a:p>
          </p:txBody>
        </p:sp>
      </p:grpSp>
      <p:grpSp>
        <p:nvGrpSpPr>
          <p:cNvPr id="103" name="Group 102">
            <a:extLst>
              <a:ext uri="{FF2B5EF4-FFF2-40B4-BE49-F238E27FC236}">
                <a16:creationId xmlns:a16="http://schemas.microsoft.com/office/drawing/2014/main" id="{08DCEF6D-8555-6EFB-6166-748538430F8C}"/>
              </a:ext>
            </a:extLst>
          </p:cNvPr>
          <p:cNvGrpSpPr/>
          <p:nvPr/>
        </p:nvGrpSpPr>
        <p:grpSpPr>
          <a:xfrm>
            <a:off x="6906623" y="1321318"/>
            <a:ext cx="1379481" cy="973441"/>
            <a:chOff x="1301301" y="629658"/>
            <a:chExt cx="1620415" cy="1233009"/>
          </a:xfrm>
        </p:grpSpPr>
        <p:pic>
          <p:nvPicPr>
            <p:cNvPr id="104" name="Picture 103" descr="A close-up of a panel&#10;&#10;Description automatically generated">
              <a:extLst>
                <a:ext uri="{FF2B5EF4-FFF2-40B4-BE49-F238E27FC236}">
                  <a16:creationId xmlns:a16="http://schemas.microsoft.com/office/drawing/2014/main" id="{39EDCC03-F115-24A7-1FE0-A28E4BD477BA}"/>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467317" y="948267"/>
              <a:ext cx="1318982" cy="914400"/>
            </a:xfrm>
            <a:prstGeom prst="rect">
              <a:avLst/>
            </a:prstGeom>
          </p:spPr>
        </p:pic>
        <p:sp>
          <p:nvSpPr>
            <p:cNvPr id="105" name="TextBox 104">
              <a:extLst>
                <a:ext uri="{FF2B5EF4-FFF2-40B4-BE49-F238E27FC236}">
                  <a16:creationId xmlns:a16="http://schemas.microsoft.com/office/drawing/2014/main" id="{88D9B4C6-F9AF-5854-6CF3-3E26C30A1AD8}"/>
                </a:ext>
              </a:extLst>
            </p:cNvPr>
            <p:cNvSpPr txBox="1"/>
            <p:nvPr/>
          </p:nvSpPr>
          <p:spPr>
            <a:xfrm>
              <a:off x="1301301" y="629658"/>
              <a:ext cx="1620415" cy="350861"/>
            </a:xfrm>
            <a:prstGeom prst="rect">
              <a:avLst/>
            </a:prstGeom>
            <a:noFill/>
          </p:spPr>
          <p:txBody>
            <a:bodyPr wrap="none" rtlCol="0">
              <a:spAutoFit/>
            </a:bodyPr>
            <a:lstStyle/>
            <a:p>
              <a:r>
                <a:rPr lang="en-US" sz="1200" dirty="0">
                  <a:solidFill>
                    <a:schemeClr val="tx1">
                      <a:lumMod val="75000"/>
                      <a:lumOff val="25000"/>
                    </a:schemeClr>
                  </a:solidFill>
                </a:rPr>
                <a:t>DISTRIBUTION BOX</a:t>
              </a:r>
            </a:p>
          </p:txBody>
        </p:sp>
      </p:grpSp>
      <p:sp>
        <p:nvSpPr>
          <p:cNvPr id="2" name="Title 1">
            <a:extLst>
              <a:ext uri="{FF2B5EF4-FFF2-40B4-BE49-F238E27FC236}">
                <a16:creationId xmlns:a16="http://schemas.microsoft.com/office/drawing/2014/main" id="{617B6EC2-CEFB-88AC-1C55-787A92038CCD}"/>
              </a:ext>
            </a:extLst>
          </p:cNvPr>
          <p:cNvSpPr>
            <a:spLocks noGrp="1"/>
          </p:cNvSpPr>
          <p:nvPr>
            <p:ph type="title"/>
          </p:nvPr>
        </p:nvSpPr>
        <p:spPr/>
        <p:txBody>
          <a:bodyPr/>
          <a:lstStyle/>
          <a:p>
            <a:r>
              <a:rPr lang="en-US" dirty="0"/>
              <a:t>Modular Design (Hardware)</a:t>
            </a:r>
          </a:p>
        </p:txBody>
      </p:sp>
      <p:sp>
        <p:nvSpPr>
          <p:cNvPr id="4" name="Text Placeholder 3">
            <a:extLst>
              <a:ext uri="{FF2B5EF4-FFF2-40B4-BE49-F238E27FC236}">
                <a16:creationId xmlns:a16="http://schemas.microsoft.com/office/drawing/2014/main" id="{FB16BA91-EF24-35EF-7479-5994FAA45B7F}"/>
              </a:ext>
            </a:extLst>
          </p:cNvPr>
          <p:cNvSpPr>
            <a:spLocks noGrp="1"/>
          </p:cNvSpPr>
          <p:nvPr>
            <p:ph type="body" sz="quarter" idx="14"/>
          </p:nvPr>
        </p:nvSpPr>
        <p:spPr/>
        <p:txBody>
          <a:bodyPr/>
          <a:lstStyle/>
          <a:p>
            <a:endParaRPr lang="en-US"/>
          </a:p>
        </p:txBody>
      </p:sp>
      <p:grpSp>
        <p:nvGrpSpPr>
          <p:cNvPr id="8" name="Group 7">
            <a:extLst>
              <a:ext uri="{FF2B5EF4-FFF2-40B4-BE49-F238E27FC236}">
                <a16:creationId xmlns:a16="http://schemas.microsoft.com/office/drawing/2014/main" id="{6049F0EC-6CA4-D84E-48EC-842CA4BBF6C3}"/>
              </a:ext>
            </a:extLst>
          </p:cNvPr>
          <p:cNvGrpSpPr/>
          <p:nvPr/>
        </p:nvGrpSpPr>
        <p:grpSpPr>
          <a:xfrm>
            <a:off x="7019950" y="5236716"/>
            <a:ext cx="1096579" cy="945716"/>
            <a:chOff x="4924486" y="1521175"/>
            <a:chExt cx="1288102" cy="1197891"/>
          </a:xfrm>
        </p:grpSpPr>
        <p:pic>
          <p:nvPicPr>
            <p:cNvPr id="101" name="Picture 100" descr="A close-up of a machine&#10;&#10;Description automatically generated">
              <a:extLst>
                <a:ext uri="{FF2B5EF4-FFF2-40B4-BE49-F238E27FC236}">
                  <a16:creationId xmlns:a16="http://schemas.microsoft.com/office/drawing/2014/main" id="{0E000E7D-E6D1-311D-778E-BC494FF5A0C6}"/>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924486" y="1804666"/>
              <a:ext cx="1288102" cy="914400"/>
            </a:xfrm>
            <a:prstGeom prst="rect">
              <a:avLst/>
            </a:prstGeom>
          </p:spPr>
        </p:pic>
        <p:sp>
          <p:nvSpPr>
            <p:cNvPr id="102" name="TextBox 101">
              <a:extLst>
                <a:ext uri="{FF2B5EF4-FFF2-40B4-BE49-F238E27FC236}">
                  <a16:creationId xmlns:a16="http://schemas.microsoft.com/office/drawing/2014/main" id="{D02488DA-ECCE-C535-1EA4-A1155567CD60}"/>
                </a:ext>
              </a:extLst>
            </p:cNvPr>
            <p:cNvSpPr txBox="1"/>
            <p:nvPr/>
          </p:nvSpPr>
          <p:spPr>
            <a:xfrm>
              <a:off x="5009679" y="1521175"/>
              <a:ext cx="1114349" cy="350861"/>
            </a:xfrm>
            <a:prstGeom prst="rect">
              <a:avLst/>
            </a:prstGeom>
            <a:noFill/>
          </p:spPr>
          <p:txBody>
            <a:bodyPr wrap="none" rtlCol="0">
              <a:spAutoFit/>
            </a:bodyPr>
            <a:lstStyle/>
            <a:p>
              <a:r>
                <a:rPr lang="en-US" sz="1200" dirty="0">
                  <a:solidFill>
                    <a:schemeClr val="bg1"/>
                  </a:solidFill>
                </a:rPr>
                <a:t>STATOR BOX</a:t>
              </a:r>
            </a:p>
          </p:txBody>
        </p:sp>
      </p:grpSp>
      <p:grpSp>
        <p:nvGrpSpPr>
          <p:cNvPr id="9" name="Group 8">
            <a:extLst>
              <a:ext uri="{FF2B5EF4-FFF2-40B4-BE49-F238E27FC236}">
                <a16:creationId xmlns:a16="http://schemas.microsoft.com/office/drawing/2014/main" id="{0D10E952-F098-E481-4A88-CD50F105D4AA}"/>
              </a:ext>
            </a:extLst>
          </p:cNvPr>
          <p:cNvGrpSpPr/>
          <p:nvPr/>
        </p:nvGrpSpPr>
        <p:grpSpPr>
          <a:xfrm>
            <a:off x="2341813" y="5222602"/>
            <a:ext cx="1118971" cy="959829"/>
            <a:chOff x="6940677" y="1620000"/>
            <a:chExt cx="1314406" cy="1215767"/>
          </a:xfrm>
        </p:grpSpPr>
        <p:pic>
          <p:nvPicPr>
            <p:cNvPr id="99" name="Picture 98" descr="A close-up of a gold panel&#10;&#10;Description automatically generated">
              <a:extLst>
                <a:ext uri="{FF2B5EF4-FFF2-40B4-BE49-F238E27FC236}">
                  <a16:creationId xmlns:a16="http://schemas.microsoft.com/office/drawing/2014/main" id="{78ACF7FB-DD33-9D4E-DC52-ACA84CC0F1FD}"/>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6940677" y="1921367"/>
              <a:ext cx="1314406" cy="914400"/>
            </a:xfrm>
            <a:prstGeom prst="rect">
              <a:avLst/>
            </a:prstGeom>
          </p:spPr>
        </p:pic>
        <p:sp>
          <p:nvSpPr>
            <p:cNvPr id="100" name="TextBox 99">
              <a:extLst>
                <a:ext uri="{FF2B5EF4-FFF2-40B4-BE49-F238E27FC236}">
                  <a16:creationId xmlns:a16="http://schemas.microsoft.com/office/drawing/2014/main" id="{790D2D7B-9E3F-F92D-984D-5E1DFF492DB0}"/>
                </a:ext>
              </a:extLst>
            </p:cNvPr>
            <p:cNvSpPr txBox="1"/>
            <p:nvPr/>
          </p:nvSpPr>
          <p:spPr>
            <a:xfrm>
              <a:off x="6958762" y="1620000"/>
              <a:ext cx="1078946" cy="350861"/>
            </a:xfrm>
            <a:prstGeom prst="rect">
              <a:avLst/>
            </a:prstGeom>
            <a:noFill/>
          </p:spPr>
          <p:txBody>
            <a:bodyPr wrap="none" rtlCol="0">
              <a:spAutoFit/>
            </a:bodyPr>
            <a:lstStyle/>
            <a:p>
              <a:r>
                <a:rPr lang="en-US" sz="1200" dirty="0">
                  <a:solidFill>
                    <a:schemeClr val="bg1"/>
                  </a:solidFill>
                </a:rPr>
                <a:t>ROTOR BOX</a:t>
              </a:r>
            </a:p>
          </p:txBody>
        </p:sp>
      </p:grpSp>
      <p:grpSp>
        <p:nvGrpSpPr>
          <p:cNvPr id="11" name="Group 10">
            <a:extLst>
              <a:ext uri="{FF2B5EF4-FFF2-40B4-BE49-F238E27FC236}">
                <a16:creationId xmlns:a16="http://schemas.microsoft.com/office/drawing/2014/main" id="{1A20B17C-8581-CD46-DD23-8E8141BA1EAF}"/>
              </a:ext>
            </a:extLst>
          </p:cNvPr>
          <p:cNvGrpSpPr/>
          <p:nvPr/>
        </p:nvGrpSpPr>
        <p:grpSpPr>
          <a:xfrm>
            <a:off x="570889" y="1331650"/>
            <a:ext cx="1379481" cy="973441"/>
            <a:chOff x="1301301" y="629658"/>
            <a:chExt cx="1620415" cy="1233009"/>
          </a:xfrm>
        </p:grpSpPr>
        <p:pic>
          <p:nvPicPr>
            <p:cNvPr id="97" name="Picture 96" descr="A close-up of a panel&#10;&#10;Description automatically generated">
              <a:extLst>
                <a:ext uri="{FF2B5EF4-FFF2-40B4-BE49-F238E27FC236}">
                  <a16:creationId xmlns:a16="http://schemas.microsoft.com/office/drawing/2014/main" id="{6FB439FC-63C5-3455-1EC9-277B9030916A}"/>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467317" y="948267"/>
              <a:ext cx="1318982" cy="914400"/>
            </a:xfrm>
            <a:prstGeom prst="rect">
              <a:avLst/>
            </a:prstGeom>
          </p:spPr>
        </p:pic>
        <p:sp>
          <p:nvSpPr>
            <p:cNvPr id="98" name="TextBox 97">
              <a:extLst>
                <a:ext uri="{FF2B5EF4-FFF2-40B4-BE49-F238E27FC236}">
                  <a16:creationId xmlns:a16="http://schemas.microsoft.com/office/drawing/2014/main" id="{38930F41-AA38-28B2-D4E0-7976059F0BF6}"/>
                </a:ext>
              </a:extLst>
            </p:cNvPr>
            <p:cNvSpPr txBox="1"/>
            <p:nvPr/>
          </p:nvSpPr>
          <p:spPr>
            <a:xfrm>
              <a:off x="1301301" y="629658"/>
              <a:ext cx="1620415" cy="350861"/>
            </a:xfrm>
            <a:prstGeom prst="rect">
              <a:avLst/>
            </a:prstGeom>
            <a:noFill/>
          </p:spPr>
          <p:txBody>
            <a:bodyPr wrap="none" rtlCol="0">
              <a:spAutoFit/>
            </a:bodyPr>
            <a:lstStyle/>
            <a:p>
              <a:r>
                <a:rPr lang="en-US" sz="1200" dirty="0">
                  <a:solidFill>
                    <a:schemeClr val="tx1">
                      <a:lumMod val="75000"/>
                      <a:lumOff val="25000"/>
                    </a:schemeClr>
                  </a:solidFill>
                </a:rPr>
                <a:t>DISTRIBUTION BOX</a:t>
              </a:r>
            </a:p>
          </p:txBody>
        </p:sp>
      </p:grpSp>
      <p:grpSp>
        <p:nvGrpSpPr>
          <p:cNvPr id="15" name="Group 14">
            <a:extLst>
              <a:ext uri="{FF2B5EF4-FFF2-40B4-BE49-F238E27FC236}">
                <a16:creationId xmlns:a16="http://schemas.microsoft.com/office/drawing/2014/main" id="{4BE8351B-DE3B-0480-457F-A557709D13F9}"/>
              </a:ext>
            </a:extLst>
          </p:cNvPr>
          <p:cNvGrpSpPr/>
          <p:nvPr/>
        </p:nvGrpSpPr>
        <p:grpSpPr>
          <a:xfrm>
            <a:off x="706281" y="2596574"/>
            <a:ext cx="1149934" cy="968672"/>
            <a:chOff x="1294594" y="2720332"/>
            <a:chExt cx="1350771" cy="1226968"/>
          </a:xfrm>
        </p:grpSpPr>
        <p:pic>
          <p:nvPicPr>
            <p:cNvPr id="89" name="Picture 88" descr="A back of a device with wires and cables&#10;&#10;Description automatically generated">
              <a:extLst>
                <a:ext uri="{FF2B5EF4-FFF2-40B4-BE49-F238E27FC236}">
                  <a16:creationId xmlns:a16="http://schemas.microsoft.com/office/drawing/2014/main" id="{B19AA5D2-9943-7D78-D940-653B4CA07A25}"/>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90" name="TextBox 89">
              <a:extLst>
                <a:ext uri="{FF2B5EF4-FFF2-40B4-BE49-F238E27FC236}">
                  <a16:creationId xmlns:a16="http://schemas.microsoft.com/office/drawing/2014/main" id="{F7225D89-A418-1370-5413-7E224E738397}"/>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bg1"/>
                  </a:solidFill>
                </a:rPr>
                <a:t>DC SUPPLY BOX</a:t>
              </a:r>
            </a:p>
          </p:txBody>
        </p:sp>
      </p:grpSp>
      <p:sp>
        <p:nvSpPr>
          <p:cNvPr id="16" name="Freeform: Shape 15">
            <a:extLst>
              <a:ext uri="{FF2B5EF4-FFF2-40B4-BE49-F238E27FC236}">
                <a16:creationId xmlns:a16="http://schemas.microsoft.com/office/drawing/2014/main" id="{87ABDCDC-97BD-E228-C4F8-2715FFD554B7}"/>
              </a:ext>
            </a:extLst>
          </p:cNvPr>
          <p:cNvSpPr/>
          <p:nvPr/>
        </p:nvSpPr>
        <p:spPr>
          <a:xfrm>
            <a:off x="348803" y="1927851"/>
            <a:ext cx="1085892" cy="2299175"/>
          </a:xfrm>
          <a:custGeom>
            <a:avLst/>
            <a:gdLst>
              <a:gd name="connsiteX0" fmla="*/ 1271707 w 1275549"/>
              <a:gd name="connsiteY0" fmla="*/ 0 h 2912249"/>
              <a:gd name="connsiteX1" fmla="*/ 1275549 w 1275549"/>
              <a:gd name="connsiteY1" fmla="*/ 145996 h 2912249"/>
              <a:gd name="connsiteX2" fmla="*/ 0 w 1275549"/>
              <a:gd name="connsiteY2" fmla="*/ 145996 h 2912249"/>
              <a:gd name="connsiteX3" fmla="*/ 0 w 1275549"/>
              <a:gd name="connsiteY3" fmla="*/ 2912249 h 2912249"/>
              <a:gd name="connsiteX4" fmla="*/ 537882 w 1275549"/>
              <a:gd name="connsiteY4" fmla="*/ 2912249 h 291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549" h="2912249">
                <a:moveTo>
                  <a:pt x="1271707" y="0"/>
                </a:moveTo>
                <a:cubicBezTo>
                  <a:pt x="1272988" y="48665"/>
                  <a:pt x="1274268" y="97331"/>
                  <a:pt x="1275549" y="145996"/>
                </a:cubicBezTo>
                <a:lnTo>
                  <a:pt x="0" y="145996"/>
                </a:lnTo>
                <a:lnTo>
                  <a:pt x="0" y="2912249"/>
                </a:lnTo>
                <a:lnTo>
                  <a:pt x="537882" y="2912249"/>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5506BEA-CF52-F97E-F1F5-D7FB919441C9}"/>
              </a:ext>
            </a:extLst>
          </p:cNvPr>
          <p:cNvSpPr/>
          <p:nvPr/>
        </p:nvSpPr>
        <p:spPr>
          <a:xfrm>
            <a:off x="509070" y="2161408"/>
            <a:ext cx="932166" cy="846267"/>
          </a:xfrm>
          <a:custGeom>
            <a:avLst/>
            <a:gdLst>
              <a:gd name="connsiteX0" fmla="*/ 1087290 w 1094974"/>
              <a:gd name="connsiteY0" fmla="*/ 0 h 1071923"/>
              <a:gd name="connsiteX1" fmla="*/ 1094974 w 1094974"/>
              <a:gd name="connsiteY1" fmla="*/ 276625 h 1071923"/>
              <a:gd name="connsiteX2" fmla="*/ 0 w 1094974"/>
              <a:gd name="connsiteY2" fmla="*/ 276625 h 1071923"/>
              <a:gd name="connsiteX3" fmla="*/ 7684 w 1094974"/>
              <a:gd name="connsiteY3" fmla="*/ 1071923 h 1071923"/>
              <a:gd name="connsiteX4" fmla="*/ 345781 w 1094974"/>
              <a:gd name="connsiteY4" fmla="*/ 1071923 h 107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74" h="1071923">
                <a:moveTo>
                  <a:pt x="1087290" y="0"/>
                </a:moveTo>
                <a:lnTo>
                  <a:pt x="1094974" y="276625"/>
                </a:lnTo>
                <a:lnTo>
                  <a:pt x="0" y="276625"/>
                </a:lnTo>
                <a:cubicBezTo>
                  <a:pt x="2561" y="541724"/>
                  <a:pt x="5123" y="806824"/>
                  <a:pt x="7684" y="1071923"/>
                </a:cubicBezTo>
                <a:lnTo>
                  <a:pt x="345781" y="1071923"/>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33558B1-62F5-CCF7-B11E-4C6B439B5F53}"/>
              </a:ext>
            </a:extLst>
          </p:cNvPr>
          <p:cNvSpPr/>
          <p:nvPr/>
        </p:nvSpPr>
        <p:spPr>
          <a:xfrm>
            <a:off x="1751958" y="1924817"/>
            <a:ext cx="690131" cy="1079824"/>
          </a:xfrm>
          <a:custGeom>
            <a:avLst/>
            <a:gdLst>
              <a:gd name="connsiteX0" fmla="*/ 0 w 810666"/>
              <a:gd name="connsiteY0" fmla="*/ 0 h 1367758"/>
              <a:gd name="connsiteX1" fmla="*/ 364992 w 810666"/>
              <a:gd name="connsiteY1" fmla="*/ 0 h 1367758"/>
              <a:gd name="connsiteX2" fmla="*/ 384202 w 810666"/>
              <a:gd name="connsiteY2" fmla="*/ 1367758 h 1367758"/>
              <a:gd name="connsiteX3" fmla="*/ 810666 w 810666"/>
              <a:gd name="connsiteY3" fmla="*/ 1367758 h 1367758"/>
            </a:gdLst>
            <a:ahLst/>
            <a:cxnLst>
              <a:cxn ang="0">
                <a:pos x="connsiteX0" y="connsiteY0"/>
              </a:cxn>
              <a:cxn ang="0">
                <a:pos x="connsiteX1" y="connsiteY1"/>
              </a:cxn>
              <a:cxn ang="0">
                <a:pos x="connsiteX2" y="connsiteY2"/>
              </a:cxn>
              <a:cxn ang="0">
                <a:pos x="connsiteX3" y="connsiteY3"/>
              </a:cxn>
            </a:cxnLst>
            <a:rect l="l" t="t" r="r" b="b"/>
            <a:pathLst>
              <a:path w="810666" h="1367758">
                <a:moveTo>
                  <a:pt x="0" y="0"/>
                </a:moveTo>
                <a:lnTo>
                  <a:pt x="364992" y="0"/>
                </a:lnTo>
                <a:lnTo>
                  <a:pt x="384202" y="1367758"/>
                </a:lnTo>
                <a:lnTo>
                  <a:pt x="810666" y="1367758"/>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E19D65-103D-46B9-5455-875505D56858}"/>
              </a:ext>
            </a:extLst>
          </p:cNvPr>
          <p:cNvSpPr/>
          <p:nvPr/>
        </p:nvSpPr>
        <p:spPr>
          <a:xfrm>
            <a:off x="1758500" y="2164441"/>
            <a:ext cx="667234" cy="2074718"/>
          </a:xfrm>
          <a:custGeom>
            <a:avLst/>
            <a:gdLst>
              <a:gd name="connsiteX0" fmla="*/ 0 w 783771"/>
              <a:gd name="connsiteY0" fmla="*/ 0 h 2627940"/>
              <a:gd name="connsiteX1" fmla="*/ 238205 w 783771"/>
              <a:gd name="connsiteY1" fmla="*/ 0 h 2627940"/>
              <a:gd name="connsiteX2" fmla="*/ 265099 w 783771"/>
              <a:gd name="connsiteY2" fmla="*/ 2624098 h 2627940"/>
              <a:gd name="connsiteX3" fmla="*/ 783771 w 783771"/>
              <a:gd name="connsiteY3" fmla="*/ 2627940 h 2627940"/>
            </a:gdLst>
            <a:ahLst/>
            <a:cxnLst>
              <a:cxn ang="0">
                <a:pos x="connsiteX0" y="connsiteY0"/>
              </a:cxn>
              <a:cxn ang="0">
                <a:pos x="connsiteX1" y="connsiteY1"/>
              </a:cxn>
              <a:cxn ang="0">
                <a:pos x="connsiteX2" y="connsiteY2"/>
              </a:cxn>
              <a:cxn ang="0">
                <a:pos x="connsiteX3" y="connsiteY3"/>
              </a:cxn>
            </a:cxnLst>
            <a:rect l="l" t="t" r="r" b="b"/>
            <a:pathLst>
              <a:path w="783771" h="2627940">
                <a:moveTo>
                  <a:pt x="0" y="0"/>
                </a:moveTo>
                <a:lnTo>
                  <a:pt x="238205" y="0"/>
                </a:lnTo>
                <a:lnTo>
                  <a:pt x="265099" y="2624098"/>
                </a:lnTo>
                <a:lnTo>
                  <a:pt x="783771" y="262794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2581-CC0B-F8AF-7D0D-0073A5A8CD93}"/>
              </a:ext>
            </a:extLst>
          </p:cNvPr>
          <p:cNvSpPr/>
          <p:nvPr/>
        </p:nvSpPr>
        <p:spPr>
          <a:xfrm>
            <a:off x="1657106" y="1742825"/>
            <a:ext cx="791524" cy="3821848"/>
          </a:xfrm>
          <a:custGeom>
            <a:avLst/>
            <a:gdLst>
              <a:gd name="connsiteX0" fmla="*/ 929769 w 929769"/>
              <a:gd name="connsiteY0" fmla="*/ 4840941 h 4840941"/>
              <a:gd name="connsiteX1" fmla="*/ 718458 w 929769"/>
              <a:gd name="connsiteY1" fmla="*/ 4837099 h 4840941"/>
              <a:gd name="connsiteX2" fmla="*/ 660827 w 929769"/>
              <a:gd name="connsiteY2" fmla="*/ 3842 h 4840941"/>
              <a:gd name="connsiteX3" fmla="*/ 0 w 929769"/>
              <a:gd name="connsiteY3" fmla="*/ 0 h 4840941"/>
            </a:gdLst>
            <a:ahLst/>
            <a:cxnLst>
              <a:cxn ang="0">
                <a:pos x="connsiteX0" y="connsiteY0"/>
              </a:cxn>
              <a:cxn ang="0">
                <a:pos x="connsiteX1" y="connsiteY1"/>
              </a:cxn>
              <a:cxn ang="0">
                <a:pos x="connsiteX2" y="connsiteY2"/>
              </a:cxn>
              <a:cxn ang="0">
                <a:pos x="connsiteX3" y="connsiteY3"/>
              </a:cxn>
            </a:cxnLst>
            <a:rect l="l" t="t" r="r" b="b"/>
            <a:pathLst>
              <a:path w="929769" h="4840941">
                <a:moveTo>
                  <a:pt x="929769" y="4840941"/>
                </a:moveTo>
                <a:lnTo>
                  <a:pt x="718458" y="4837099"/>
                </a:lnTo>
                <a:lnTo>
                  <a:pt x="660827" y="3842"/>
                </a:lnTo>
                <a:lnTo>
                  <a:pt x="0" y="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80899C4-86BD-D0D2-9F52-C5CA52818259}"/>
              </a:ext>
            </a:extLst>
          </p:cNvPr>
          <p:cNvSpPr/>
          <p:nvPr/>
        </p:nvSpPr>
        <p:spPr>
          <a:xfrm>
            <a:off x="2906535" y="5552539"/>
            <a:ext cx="1123625" cy="1054542"/>
          </a:xfrm>
          <a:custGeom>
            <a:avLst/>
            <a:gdLst>
              <a:gd name="connsiteX0" fmla="*/ 0 w 315045"/>
              <a:gd name="connsiteY0" fmla="*/ 0 h 1141079"/>
              <a:gd name="connsiteX1" fmla="*/ 15368 w 315045"/>
              <a:gd name="connsiteY1" fmla="*/ 1141079 h 1141079"/>
              <a:gd name="connsiteX2" fmla="*/ 315045 w 315045"/>
              <a:gd name="connsiteY2" fmla="*/ 1141079 h 1141079"/>
            </a:gdLst>
            <a:ahLst/>
            <a:cxnLst>
              <a:cxn ang="0">
                <a:pos x="connsiteX0" y="connsiteY0"/>
              </a:cxn>
              <a:cxn ang="0">
                <a:pos x="connsiteX1" y="connsiteY1"/>
              </a:cxn>
              <a:cxn ang="0">
                <a:pos x="connsiteX2" y="connsiteY2"/>
              </a:cxn>
            </a:cxnLst>
            <a:rect l="l" t="t" r="r" b="b"/>
            <a:pathLst>
              <a:path w="315045" h="1141079">
                <a:moveTo>
                  <a:pt x="0" y="0"/>
                </a:moveTo>
                <a:lnTo>
                  <a:pt x="15368" y="1141079"/>
                </a:lnTo>
                <a:lnTo>
                  <a:pt x="315045" y="1141079"/>
                </a:lnTo>
              </a:path>
            </a:pathLst>
          </a:custGeom>
          <a:noFill/>
          <a:ln w="28575">
            <a:solidFill>
              <a:schemeClr val="accent2">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01E7FF8-80F9-5BC6-9A64-37474552DB34}"/>
              </a:ext>
            </a:extLst>
          </p:cNvPr>
          <p:cNvSpPr/>
          <p:nvPr/>
        </p:nvSpPr>
        <p:spPr>
          <a:xfrm>
            <a:off x="2821496" y="5561639"/>
            <a:ext cx="1159206" cy="1122625"/>
          </a:xfrm>
          <a:custGeom>
            <a:avLst/>
            <a:gdLst>
              <a:gd name="connsiteX0" fmla="*/ 0 w 461042"/>
              <a:gd name="connsiteY0" fmla="*/ 0 h 1183341"/>
              <a:gd name="connsiteX1" fmla="*/ 15369 w 461042"/>
              <a:gd name="connsiteY1" fmla="*/ 1183341 h 1183341"/>
              <a:gd name="connsiteX2" fmla="*/ 461042 w 461042"/>
              <a:gd name="connsiteY2" fmla="*/ 1183341 h 1183341"/>
            </a:gdLst>
            <a:ahLst/>
            <a:cxnLst>
              <a:cxn ang="0">
                <a:pos x="connsiteX0" y="connsiteY0"/>
              </a:cxn>
              <a:cxn ang="0">
                <a:pos x="connsiteX1" y="connsiteY1"/>
              </a:cxn>
              <a:cxn ang="0">
                <a:pos x="connsiteX2" y="connsiteY2"/>
              </a:cxn>
            </a:cxnLst>
            <a:rect l="l" t="t" r="r" b="b"/>
            <a:pathLst>
              <a:path w="461042" h="1183341">
                <a:moveTo>
                  <a:pt x="0" y="0"/>
                </a:moveTo>
                <a:lnTo>
                  <a:pt x="15369" y="1183341"/>
                </a:lnTo>
                <a:lnTo>
                  <a:pt x="461042" y="1183341"/>
                </a:lnTo>
              </a:path>
            </a:pathLst>
          </a:custGeom>
          <a:noFill/>
          <a:ln w="28575">
            <a:solidFill>
              <a:schemeClr val="accent2">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ECD31B9F-1853-E089-DA17-2B64863A0740}"/>
              </a:ext>
            </a:extLst>
          </p:cNvPr>
          <p:cNvSpPr/>
          <p:nvPr/>
        </p:nvSpPr>
        <p:spPr>
          <a:xfrm>
            <a:off x="6643388" y="1927851"/>
            <a:ext cx="1085892" cy="2299175"/>
          </a:xfrm>
          <a:custGeom>
            <a:avLst/>
            <a:gdLst>
              <a:gd name="connsiteX0" fmla="*/ 1271707 w 1275549"/>
              <a:gd name="connsiteY0" fmla="*/ 0 h 2912249"/>
              <a:gd name="connsiteX1" fmla="*/ 1275549 w 1275549"/>
              <a:gd name="connsiteY1" fmla="*/ 145996 h 2912249"/>
              <a:gd name="connsiteX2" fmla="*/ 0 w 1275549"/>
              <a:gd name="connsiteY2" fmla="*/ 145996 h 2912249"/>
              <a:gd name="connsiteX3" fmla="*/ 0 w 1275549"/>
              <a:gd name="connsiteY3" fmla="*/ 2912249 h 2912249"/>
              <a:gd name="connsiteX4" fmla="*/ 537882 w 1275549"/>
              <a:gd name="connsiteY4" fmla="*/ 2912249 h 291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549" h="2912249">
                <a:moveTo>
                  <a:pt x="1271707" y="0"/>
                </a:moveTo>
                <a:cubicBezTo>
                  <a:pt x="1272988" y="48665"/>
                  <a:pt x="1274268" y="97331"/>
                  <a:pt x="1275549" y="145996"/>
                </a:cubicBezTo>
                <a:lnTo>
                  <a:pt x="0" y="145996"/>
                </a:lnTo>
                <a:lnTo>
                  <a:pt x="0" y="2912249"/>
                </a:lnTo>
                <a:lnTo>
                  <a:pt x="537882" y="2912249"/>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F0E2F882-A1A5-230D-0563-9B81F96395BE}"/>
              </a:ext>
            </a:extLst>
          </p:cNvPr>
          <p:cNvSpPr/>
          <p:nvPr/>
        </p:nvSpPr>
        <p:spPr>
          <a:xfrm>
            <a:off x="6803655" y="2161408"/>
            <a:ext cx="932166" cy="846267"/>
          </a:xfrm>
          <a:custGeom>
            <a:avLst/>
            <a:gdLst>
              <a:gd name="connsiteX0" fmla="*/ 1087290 w 1094974"/>
              <a:gd name="connsiteY0" fmla="*/ 0 h 1071923"/>
              <a:gd name="connsiteX1" fmla="*/ 1094974 w 1094974"/>
              <a:gd name="connsiteY1" fmla="*/ 276625 h 1071923"/>
              <a:gd name="connsiteX2" fmla="*/ 0 w 1094974"/>
              <a:gd name="connsiteY2" fmla="*/ 276625 h 1071923"/>
              <a:gd name="connsiteX3" fmla="*/ 7684 w 1094974"/>
              <a:gd name="connsiteY3" fmla="*/ 1071923 h 1071923"/>
              <a:gd name="connsiteX4" fmla="*/ 345781 w 1094974"/>
              <a:gd name="connsiteY4" fmla="*/ 1071923 h 107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74" h="1071923">
                <a:moveTo>
                  <a:pt x="1087290" y="0"/>
                </a:moveTo>
                <a:lnTo>
                  <a:pt x="1094974" y="276625"/>
                </a:lnTo>
                <a:lnTo>
                  <a:pt x="0" y="276625"/>
                </a:lnTo>
                <a:cubicBezTo>
                  <a:pt x="2561" y="541724"/>
                  <a:pt x="5123" y="806824"/>
                  <a:pt x="7684" y="1071923"/>
                </a:cubicBezTo>
                <a:lnTo>
                  <a:pt x="345781" y="1071923"/>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BBE6D6B3-6C95-3C5E-6540-047C32DB6825}"/>
              </a:ext>
            </a:extLst>
          </p:cNvPr>
          <p:cNvSpPr/>
          <p:nvPr/>
        </p:nvSpPr>
        <p:spPr>
          <a:xfrm>
            <a:off x="8046543" y="1924817"/>
            <a:ext cx="690131" cy="1079824"/>
          </a:xfrm>
          <a:custGeom>
            <a:avLst/>
            <a:gdLst>
              <a:gd name="connsiteX0" fmla="*/ 0 w 810666"/>
              <a:gd name="connsiteY0" fmla="*/ 0 h 1367758"/>
              <a:gd name="connsiteX1" fmla="*/ 364992 w 810666"/>
              <a:gd name="connsiteY1" fmla="*/ 0 h 1367758"/>
              <a:gd name="connsiteX2" fmla="*/ 384202 w 810666"/>
              <a:gd name="connsiteY2" fmla="*/ 1367758 h 1367758"/>
              <a:gd name="connsiteX3" fmla="*/ 810666 w 810666"/>
              <a:gd name="connsiteY3" fmla="*/ 1367758 h 1367758"/>
            </a:gdLst>
            <a:ahLst/>
            <a:cxnLst>
              <a:cxn ang="0">
                <a:pos x="connsiteX0" y="connsiteY0"/>
              </a:cxn>
              <a:cxn ang="0">
                <a:pos x="connsiteX1" y="connsiteY1"/>
              </a:cxn>
              <a:cxn ang="0">
                <a:pos x="connsiteX2" y="connsiteY2"/>
              </a:cxn>
              <a:cxn ang="0">
                <a:pos x="connsiteX3" y="connsiteY3"/>
              </a:cxn>
            </a:cxnLst>
            <a:rect l="l" t="t" r="r" b="b"/>
            <a:pathLst>
              <a:path w="810666" h="1367758">
                <a:moveTo>
                  <a:pt x="0" y="0"/>
                </a:moveTo>
                <a:lnTo>
                  <a:pt x="364992" y="0"/>
                </a:lnTo>
                <a:lnTo>
                  <a:pt x="384202" y="1367758"/>
                </a:lnTo>
                <a:lnTo>
                  <a:pt x="810666" y="1367758"/>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BF740042-E609-0016-006A-05D5C9E24168}"/>
              </a:ext>
            </a:extLst>
          </p:cNvPr>
          <p:cNvSpPr/>
          <p:nvPr/>
        </p:nvSpPr>
        <p:spPr>
          <a:xfrm>
            <a:off x="8053085" y="2164441"/>
            <a:ext cx="667234" cy="2074718"/>
          </a:xfrm>
          <a:custGeom>
            <a:avLst/>
            <a:gdLst>
              <a:gd name="connsiteX0" fmla="*/ 0 w 783771"/>
              <a:gd name="connsiteY0" fmla="*/ 0 h 2627940"/>
              <a:gd name="connsiteX1" fmla="*/ 238205 w 783771"/>
              <a:gd name="connsiteY1" fmla="*/ 0 h 2627940"/>
              <a:gd name="connsiteX2" fmla="*/ 265099 w 783771"/>
              <a:gd name="connsiteY2" fmla="*/ 2624098 h 2627940"/>
              <a:gd name="connsiteX3" fmla="*/ 783771 w 783771"/>
              <a:gd name="connsiteY3" fmla="*/ 2627940 h 2627940"/>
            </a:gdLst>
            <a:ahLst/>
            <a:cxnLst>
              <a:cxn ang="0">
                <a:pos x="connsiteX0" y="connsiteY0"/>
              </a:cxn>
              <a:cxn ang="0">
                <a:pos x="connsiteX1" y="connsiteY1"/>
              </a:cxn>
              <a:cxn ang="0">
                <a:pos x="connsiteX2" y="connsiteY2"/>
              </a:cxn>
              <a:cxn ang="0">
                <a:pos x="connsiteX3" y="connsiteY3"/>
              </a:cxn>
            </a:cxnLst>
            <a:rect l="l" t="t" r="r" b="b"/>
            <a:pathLst>
              <a:path w="783771" h="2627940">
                <a:moveTo>
                  <a:pt x="0" y="0"/>
                </a:moveTo>
                <a:lnTo>
                  <a:pt x="238205" y="0"/>
                </a:lnTo>
                <a:lnTo>
                  <a:pt x="265099" y="2624098"/>
                </a:lnTo>
                <a:lnTo>
                  <a:pt x="783771" y="262794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E0842E2F-436E-19B3-5F4A-E1DD55E10004}"/>
              </a:ext>
            </a:extLst>
          </p:cNvPr>
          <p:cNvSpPr/>
          <p:nvPr/>
        </p:nvSpPr>
        <p:spPr>
          <a:xfrm>
            <a:off x="6633974" y="1733725"/>
            <a:ext cx="1812000" cy="3821848"/>
          </a:xfrm>
          <a:custGeom>
            <a:avLst/>
            <a:gdLst>
              <a:gd name="connsiteX0" fmla="*/ 1552175 w 2128477"/>
              <a:gd name="connsiteY0" fmla="*/ 0 h 4840941"/>
              <a:gd name="connsiteX1" fmla="*/ 2128477 w 2128477"/>
              <a:gd name="connsiteY1" fmla="*/ 0 h 4840941"/>
              <a:gd name="connsiteX2" fmla="*/ 2124635 w 2128477"/>
              <a:gd name="connsiteY2" fmla="*/ 4187798 h 4840941"/>
              <a:gd name="connsiteX3" fmla="*/ 0 w 2128477"/>
              <a:gd name="connsiteY3" fmla="*/ 4183956 h 4840941"/>
              <a:gd name="connsiteX4" fmla="*/ 3842 w 2128477"/>
              <a:gd name="connsiteY4" fmla="*/ 4837099 h 4840941"/>
              <a:gd name="connsiteX5" fmla="*/ 560934 w 2128477"/>
              <a:gd name="connsiteY5" fmla="*/ 4840941 h 484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8477" h="4840941">
                <a:moveTo>
                  <a:pt x="1552175" y="0"/>
                </a:moveTo>
                <a:lnTo>
                  <a:pt x="2128477" y="0"/>
                </a:lnTo>
                <a:cubicBezTo>
                  <a:pt x="2127196" y="1395933"/>
                  <a:pt x="2125916" y="2791865"/>
                  <a:pt x="2124635" y="4187798"/>
                </a:cubicBezTo>
                <a:lnTo>
                  <a:pt x="0" y="4183956"/>
                </a:lnTo>
                <a:cubicBezTo>
                  <a:pt x="1281" y="4401670"/>
                  <a:pt x="2561" y="4619385"/>
                  <a:pt x="3842" y="4837099"/>
                </a:cubicBezTo>
                <a:lnTo>
                  <a:pt x="560934" y="4840941"/>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481EEF93-B212-4C5C-A094-DFE093B7EA2F}"/>
              </a:ext>
            </a:extLst>
          </p:cNvPr>
          <p:cNvSpPr/>
          <p:nvPr/>
        </p:nvSpPr>
        <p:spPr>
          <a:xfrm>
            <a:off x="1604774" y="3459622"/>
            <a:ext cx="1138224" cy="151661"/>
          </a:xfrm>
          <a:custGeom>
            <a:avLst/>
            <a:gdLst>
              <a:gd name="connsiteX0" fmla="*/ 0 w 1337022"/>
              <a:gd name="connsiteY0" fmla="*/ 7684 h 192101"/>
              <a:gd name="connsiteX1" fmla="*/ 3842 w 1337022"/>
              <a:gd name="connsiteY1" fmla="*/ 192101 h 192101"/>
              <a:gd name="connsiteX2" fmla="*/ 1333180 w 1337022"/>
              <a:gd name="connsiteY2" fmla="*/ 192101 h 192101"/>
              <a:gd name="connsiteX3" fmla="*/ 1337022 w 1337022"/>
              <a:gd name="connsiteY3" fmla="*/ 0 h 192101"/>
            </a:gdLst>
            <a:ahLst/>
            <a:cxnLst>
              <a:cxn ang="0">
                <a:pos x="connsiteX0" y="connsiteY0"/>
              </a:cxn>
              <a:cxn ang="0">
                <a:pos x="connsiteX1" y="connsiteY1"/>
              </a:cxn>
              <a:cxn ang="0">
                <a:pos x="connsiteX2" y="connsiteY2"/>
              </a:cxn>
              <a:cxn ang="0">
                <a:pos x="connsiteX3" y="connsiteY3"/>
              </a:cxn>
            </a:cxnLst>
            <a:rect l="l" t="t" r="r" b="b"/>
            <a:pathLst>
              <a:path w="1337022" h="192101">
                <a:moveTo>
                  <a:pt x="0" y="7684"/>
                </a:moveTo>
                <a:cubicBezTo>
                  <a:pt x="1281" y="69156"/>
                  <a:pt x="2561" y="130629"/>
                  <a:pt x="3842" y="192101"/>
                </a:cubicBezTo>
                <a:lnTo>
                  <a:pt x="1333180" y="192101"/>
                </a:lnTo>
                <a:cubicBezTo>
                  <a:pt x="1334461" y="128067"/>
                  <a:pt x="1335741" y="64034"/>
                  <a:pt x="1337022"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B8CE0FA2-579E-84C4-DB36-53F3522DA36F}"/>
              </a:ext>
            </a:extLst>
          </p:cNvPr>
          <p:cNvSpPr/>
          <p:nvPr/>
        </p:nvSpPr>
        <p:spPr>
          <a:xfrm>
            <a:off x="1401987" y="3465689"/>
            <a:ext cx="1148037" cy="191092"/>
          </a:xfrm>
          <a:custGeom>
            <a:avLst/>
            <a:gdLst>
              <a:gd name="connsiteX0" fmla="*/ 0 w 1348548"/>
              <a:gd name="connsiteY0" fmla="*/ 3842 h 242047"/>
              <a:gd name="connsiteX1" fmla="*/ 7684 w 1348548"/>
              <a:gd name="connsiteY1" fmla="*/ 238205 h 242047"/>
              <a:gd name="connsiteX2" fmla="*/ 1348548 w 1348548"/>
              <a:gd name="connsiteY2" fmla="*/ 242047 h 242047"/>
              <a:gd name="connsiteX3" fmla="*/ 1344706 w 1348548"/>
              <a:gd name="connsiteY3" fmla="*/ 0 h 242047"/>
            </a:gdLst>
            <a:ahLst/>
            <a:cxnLst>
              <a:cxn ang="0">
                <a:pos x="connsiteX0" y="connsiteY0"/>
              </a:cxn>
              <a:cxn ang="0">
                <a:pos x="connsiteX1" y="connsiteY1"/>
              </a:cxn>
              <a:cxn ang="0">
                <a:pos x="connsiteX2" y="connsiteY2"/>
              </a:cxn>
              <a:cxn ang="0">
                <a:pos x="connsiteX3" y="connsiteY3"/>
              </a:cxn>
            </a:cxnLst>
            <a:rect l="l" t="t" r="r" b="b"/>
            <a:pathLst>
              <a:path w="1348548" h="242047">
                <a:moveTo>
                  <a:pt x="0" y="3842"/>
                </a:moveTo>
                <a:lnTo>
                  <a:pt x="7684" y="238205"/>
                </a:lnTo>
                <a:lnTo>
                  <a:pt x="1348548" y="242047"/>
                </a:lnTo>
                <a:cubicBezTo>
                  <a:pt x="1347267" y="161365"/>
                  <a:pt x="1345987" y="80682"/>
                  <a:pt x="1344706" y="0"/>
                </a:cubicBez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10DF56B8-7958-34B2-66A2-A4FD625BA5E6}"/>
              </a:ext>
            </a:extLst>
          </p:cNvPr>
          <p:cNvSpPr/>
          <p:nvPr/>
        </p:nvSpPr>
        <p:spPr>
          <a:xfrm>
            <a:off x="617005" y="3450523"/>
            <a:ext cx="2773603" cy="1210252"/>
          </a:xfrm>
          <a:custGeom>
            <a:avLst/>
            <a:gdLst>
              <a:gd name="connsiteX0" fmla="*/ 230521 w 3258030"/>
              <a:gd name="connsiteY0" fmla="*/ 1532965 h 1532965"/>
              <a:gd name="connsiteX1" fmla="*/ 0 w 3258030"/>
              <a:gd name="connsiteY1" fmla="*/ 1529123 h 1532965"/>
              <a:gd name="connsiteX2" fmla="*/ 0 w 3258030"/>
              <a:gd name="connsiteY2" fmla="*/ 522515 h 1532965"/>
              <a:gd name="connsiteX3" fmla="*/ 3258030 w 3258030"/>
              <a:gd name="connsiteY3" fmla="*/ 522515 h 1532965"/>
              <a:gd name="connsiteX4" fmla="*/ 3223452 w 3258030"/>
              <a:gd name="connsiteY4" fmla="*/ 0 h 153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30" h="1532965">
                <a:moveTo>
                  <a:pt x="230521" y="1532965"/>
                </a:moveTo>
                <a:lnTo>
                  <a:pt x="0" y="1529123"/>
                </a:lnTo>
                <a:lnTo>
                  <a:pt x="0" y="522515"/>
                </a:lnTo>
                <a:lnTo>
                  <a:pt x="3258030" y="522515"/>
                </a:lnTo>
                <a:lnTo>
                  <a:pt x="3223452" y="0"/>
                </a:lnTo>
              </a:path>
            </a:pathLst>
          </a:cu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FCD8E73D-CB2E-0B27-931B-FDFCB107C80C}"/>
              </a:ext>
            </a:extLst>
          </p:cNvPr>
          <p:cNvSpPr/>
          <p:nvPr/>
        </p:nvSpPr>
        <p:spPr>
          <a:xfrm>
            <a:off x="1722522" y="3447490"/>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9949A87E-7414-5F86-1864-A6184E5A804F}"/>
              </a:ext>
            </a:extLst>
          </p:cNvPr>
          <p:cNvSpPr/>
          <p:nvPr/>
        </p:nvSpPr>
        <p:spPr>
          <a:xfrm>
            <a:off x="567944" y="3471755"/>
            <a:ext cx="2688564" cy="1377079"/>
          </a:xfrm>
          <a:custGeom>
            <a:avLst/>
            <a:gdLst>
              <a:gd name="connsiteX0" fmla="*/ 641617 w 3158138"/>
              <a:gd name="connsiteY0" fmla="*/ 1517597 h 1744276"/>
              <a:gd name="connsiteX1" fmla="*/ 637775 w 3158138"/>
              <a:gd name="connsiteY1" fmla="*/ 1740434 h 1744276"/>
              <a:gd name="connsiteX2" fmla="*/ 7684 w 3158138"/>
              <a:gd name="connsiteY2" fmla="*/ 1744276 h 1744276"/>
              <a:gd name="connsiteX3" fmla="*/ 0 w 3158138"/>
              <a:gd name="connsiteY3" fmla="*/ 430306 h 1744276"/>
              <a:gd name="connsiteX4" fmla="*/ 3158138 w 3158138"/>
              <a:gd name="connsiteY4" fmla="*/ 434148 h 1744276"/>
              <a:gd name="connsiteX5" fmla="*/ 3135086 w 3158138"/>
              <a:gd name="connsiteY5" fmla="*/ 0 h 174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8138" h="1744276">
                <a:moveTo>
                  <a:pt x="641617" y="1517597"/>
                </a:moveTo>
                <a:cubicBezTo>
                  <a:pt x="640336" y="1591876"/>
                  <a:pt x="639056" y="1666155"/>
                  <a:pt x="637775" y="1740434"/>
                </a:cubicBezTo>
                <a:lnTo>
                  <a:pt x="7684" y="1744276"/>
                </a:lnTo>
                <a:cubicBezTo>
                  <a:pt x="5123" y="1306286"/>
                  <a:pt x="2561" y="868296"/>
                  <a:pt x="0" y="430306"/>
                </a:cubicBezTo>
                <a:lnTo>
                  <a:pt x="3158138" y="434148"/>
                </a:lnTo>
                <a:lnTo>
                  <a:pt x="3135086"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C92A8C08-2E0A-2E9F-227E-4D8294118CC6}"/>
              </a:ext>
            </a:extLst>
          </p:cNvPr>
          <p:cNvSpPr/>
          <p:nvPr/>
        </p:nvSpPr>
        <p:spPr>
          <a:xfrm>
            <a:off x="509070" y="3468722"/>
            <a:ext cx="2521755" cy="1458975"/>
          </a:xfrm>
          <a:custGeom>
            <a:avLst/>
            <a:gdLst>
              <a:gd name="connsiteX0" fmla="*/ 480252 w 2962195"/>
              <a:gd name="connsiteY0" fmla="*/ 1529123 h 1848010"/>
              <a:gd name="connsiteX1" fmla="*/ 476410 w 2962195"/>
              <a:gd name="connsiteY1" fmla="*/ 1848010 h 1848010"/>
              <a:gd name="connsiteX2" fmla="*/ 15368 w 2962195"/>
              <a:gd name="connsiteY2" fmla="*/ 1844168 h 1848010"/>
              <a:gd name="connsiteX3" fmla="*/ 0 w 2962195"/>
              <a:gd name="connsiteY3" fmla="*/ 368834 h 1848010"/>
              <a:gd name="connsiteX4" fmla="*/ 2950668 w 2962195"/>
              <a:gd name="connsiteY4" fmla="*/ 368834 h 1848010"/>
              <a:gd name="connsiteX5" fmla="*/ 2962195 w 2962195"/>
              <a:gd name="connsiteY5" fmla="*/ 0 h 18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195" h="1848010">
                <a:moveTo>
                  <a:pt x="480252" y="1529123"/>
                </a:moveTo>
                <a:cubicBezTo>
                  <a:pt x="478971" y="1635419"/>
                  <a:pt x="477691" y="1741714"/>
                  <a:pt x="476410" y="1848010"/>
                </a:cubicBezTo>
                <a:lnTo>
                  <a:pt x="15368" y="1844168"/>
                </a:lnTo>
                <a:lnTo>
                  <a:pt x="0" y="368834"/>
                </a:lnTo>
                <a:lnTo>
                  <a:pt x="2950668" y="368834"/>
                </a:lnTo>
                <a:lnTo>
                  <a:pt x="2962195"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F9EED5A5-53B8-5731-119C-D62AE2109B50}"/>
              </a:ext>
            </a:extLst>
          </p:cNvPr>
          <p:cNvSpPr/>
          <p:nvPr/>
        </p:nvSpPr>
        <p:spPr>
          <a:xfrm>
            <a:off x="2164074" y="4669875"/>
            <a:ext cx="1203639" cy="1082857"/>
          </a:xfrm>
          <a:custGeom>
            <a:avLst/>
            <a:gdLst>
              <a:gd name="connsiteX0" fmla="*/ 376518 w 1413862"/>
              <a:gd name="connsiteY0" fmla="*/ 1363916 h 1371600"/>
              <a:gd name="connsiteX1" fmla="*/ 3842 w 1413862"/>
              <a:gd name="connsiteY1" fmla="*/ 1371600 h 1371600"/>
              <a:gd name="connsiteX2" fmla="*/ 0 w 1413862"/>
              <a:gd name="connsiteY2" fmla="*/ 733825 h 1371600"/>
              <a:gd name="connsiteX3" fmla="*/ 1413862 w 1413862"/>
              <a:gd name="connsiteY3" fmla="*/ 733825 h 1371600"/>
              <a:gd name="connsiteX4" fmla="*/ 1398494 w 1413862"/>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862" h="1371600">
                <a:moveTo>
                  <a:pt x="376518" y="1363916"/>
                </a:moveTo>
                <a:lnTo>
                  <a:pt x="3842" y="1371600"/>
                </a:lnTo>
                <a:cubicBezTo>
                  <a:pt x="2561" y="1159008"/>
                  <a:pt x="1281" y="946417"/>
                  <a:pt x="0" y="733825"/>
                </a:cubicBezTo>
                <a:lnTo>
                  <a:pt x="1413862" y="733825"/>
                </a:lnTo>
                <a:lnTo>
                  <a:pt x="1398494" y="0"/>
                </a:lnTo>
              </a:path>
            </a:pathLst>
          </a:cu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3B4E3EF0-5D95-71C5-EB4C-C6866DAD0079}"/>
              </a:ext>
            </a:extLst>
          </p:cNvPr>
          <p:cNvSpPr/>
          <p:nvPr/>
        </p:nvSpPr>
        <p:spPr>
          <a:xfrm>
            <a:off x="1604774" y="4678974"/>
            <a:ext cx="1138224" cy="178960"/>
          </a:xfrm>
          <a:custGeom>
            <a:avLst/>
            <a:gdLst>
              <a:gd name="connsiteX0" fmla="*/ 3842 w 1337022"/>
              <a:gd name="connsiteY0" fmla="*/ 0 h 226679"/>
              <a:gd name="connsiteX1" fmla="*/ 0 w 1337022"/>
              <a:gd name="connsiteY1" fmla="*/ 226679 h 226679"/>
              <a:gd name="connsiteX2" fmla="*/ 1329338 w 1337022"/>
              <a:gd name="connsiteY2" fmla="*/ 226679 h 226679"/>
              <a:gd name="connsiteX3" fmla="*/ 1337022 w 1337022"/>
              <a:gd name="connsiteY3" fmla="*/ 3842 h 226679"/>
            </a:gdLst>
            <a:ahLst/>
            <a:cxnLst>
              <a:cxn ang="0">
                <a:pos x="connsiteX0" y="connsiteY0"/>
              </a:cxn>
              <a:cxn ang="0">
                <a:pos x="connsiteX1" y="connsiteY1"/>
              </a:cxn>
              <a:cxn ang="0">
                <a:pos x="connsiteX2" y="connsiteY2"/>
              </a:cxn>
              <a:cxn ang="0">
                <a:pos x="connsiteX3" y="connsiteY3"/>
              </a:cxn>
            </a:cxnLst>
            <a:rect l="l" t="t" r="r" b="b"/>
            <a:pathLst>
              <a:path w="1337022" h="226679">
                <a:moveTo>
                  <a:pt x="3842" y="0"/>
                </a:moveTo>
                <a:cubicBezTo>
                  <a:pt x="2561" y="75560"/>
                  <a:pt x="1281" y="151119"/>
                  <a:pt x="0" y="226679"/>
                </a:cubicBezTo>
                <a:lnTo>
                  <a:pt x="1329338" y="226679"/>
                </a:lnTo>
                <a:lnTo>
                  <a:pt x="1337022" y="384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02F9F5A5-709F-DCD9-E6BF-902B60406904}"/>
              </a:ext>
            </a:extLst>
          </p:cNvPr>
          <p:cNvSpPr/>
          <p:nvPr/>
        </p:nvSpPr>
        <p:spPr>
          <a:xfrm>
            <a:off x="1395446" y="4672908"/>
            <a:ext cx="1157849" cy="260856"/>
          </a:xfrm>
          <a:custGeom>
            <a:avLst/>
            <a:gdLst>
              <a:gd name="connsiteX0" fmla="*/ 0 w 1360074"/>
              <a:gd name="connsiteY0" fmla="*/ 0 h 330413"/>
              <a:gd name="connsiteX1" fmla="*/ 11526 w 1360074"/>
              <a:gd name="connsiteY1" fmla="*/ 330413 h 330413"/>
              <a:gd name="connsiteX2" fmla="*/ 1360074 w 1360074"/>
              <a:gd name="connsiteY2" fmla="*/ 330413 h 330413"/>
              <a:gd name="connsiteX3" fmla="*/ 1352390 w 1360074"/>
              <a:gd name="connsiteY3" fmla="*/ 19210 h 330413"/>
            </a:gdLst>
            <a:ahLst/>
            <a:cxnLst>
              <a:cxn ang="0">
                <a:pos x="connsiteX0" y="connsiteY0"/>
              </a:cxn>
              <a:cxn ang="0">
                <a:pos x="connsiteX1" y="connsiteY1"/>
              </a:cxn>
              <a:cxn ang="0">
                <a:pos x="connsiteX2" y="connsiteY2"/>
              </a:cxn>
              <a:cxn ang="0">
                <a:pos x="connsiteX3" y="connsiteY3"/>
              </a:cxn>
            </a:cxnLst>
            <a:rect l="l" t="t" r="r" b="b"/>
            <a:pathLst>
              <a:path w="1360074" h="330413">
                <a:moveTo>
                  <a:pt x="0" y="0"/>
                </a:moveTo>
                <a:lnTo>
                  <a:pt x="11526" y="330413"/>
                </a:lnTo>
                <a:lnTo>
                  <a:pt x="1360074" y="330413"/>
                </a:lnTo>
                <a:lnTo>
                  <a:pt x="1352390" y="1921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185556C8-99E5-B26E-FBF3-7D092525E3FC}"/>
              </a:ext>
            </a:extLst>
          </p:cNvPr>
          <p:cNvSpPr/>
          <p:nvPr/>
        </p:nvSpPr>
        <p:spPr>
          <a:xfrm>
            <a:off x="1722522" y="4666841"/>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4A537843-BD99-F2FD-155E-F1A5C42EA564}"/>
              </a:ext>
            </a:extLst>
          </p:cNvPr>
          <p:cNvSpPr/>
          <p:nvPr/>
        </p:nvSpPr>
        <p:spPr>
          <a:xfrm>
            <a:off x="2108471" y="4694140"/>
            <a:ext cx="1125141" cy="1192053"/>
          </a:xfrm>
          <a:custGeom>
            <a:avLst/>
            <a:gdLst>
              <a:gd name="connsiteX0" fmla="*/ 391886 w 1321654"/>
              <a:gd name="connsiteY0" fmla="*/ 1509913 h 1509913"/>
              <a:gd name="connsiteX1" fmla="*/ 0 w 1321654"/>
              <a:gd name="connsiteY1" fmla="*/ 1509913 h 1509913"/>
              <a:gd name="connsiteX2" fmla="*/ 0 w 1321654"/>
              <a:gd name="connsiteY2" fmla="*/ 614723 h 1509913"/>
              <a:gd name="connsiteX3" fmla="*/ 1321654 w 1321654"/>
              <a:gd name="connsiteY3" fmla="*/ 614723 h 1509913"/>
              <a:gd name="connsiteX4" fmla="*/ 1313970 w 1321654"/>
              <a:gd name="connsiteY4" fmla="*/ 0 h 150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54" h="1509913">
                <a:moveTo>
                  <a:pt x="391886" y="1509913"/>
                </a:moveTo>
                <a:lnTo>
                  <a:pt x="0" y="1509913"/>
                </a:lnTo>
                <a:lnTo>
                  <a:pt x="0" y="614723"/>
                </a:lnTo>
                <a:lnTo>
                  <a:pt x="1321654" y="614723"/>
                </a:lnTo>
                <a:cubicBezTo>
                  <a:pt x="1319093" y="409815"/>
                  <a:pt x="1316531" y="204908"/>
                  <a:pt x="1313970"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7CDE9208-E28A-120E-1D23-0BE2B792352B}"/>
              </a:ext>
            </a:extLst>
          </p:cNvPr>
          <p:cNvSpPr/>
          <p:nvPr/>
        </p:nvSpPr>
        <p:spPr>
          <a:xfrm>
            <a:off x="2046326" y="4682007"/>
            <a:ext cx="977958" cy="1404378"/>
          </a:xfrm>
          <a:custGeom>
            <a:avLst/>
            <a:gdLst>
              <a:gd name="connsiteX0" fmla="*/ 457200 w 1148764"/>
              <a:gd name="connsiteY0" fmla="*/ 1771170 h 1778854"/>
              <a:gd name="connsiteX1" fmla="*/ 7685 w 1148764"/>
              <a:gd name="connsiteY1" fmla="*/ 1778854 h 1778854"/>
              <a:gd name="connsiteX2" fmla="*/ 0 w 1148764"/>
              <a:gd name="connsiteY2" fmla="*/ 553251 h 1778854"/>
              <a:gd name="connsiteX3" fmla="*/ 1148764 w 1148764"/>
              <a:gd name="connsiteY3" fmla="*/ 553251 h 1778854"/>
              <a:gd name="connsiteX4" fmla="*/ 1148764 w 1148764"/>
              <a:gd name="connsiteY4" fmla="*/ 0 h 1778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764" h="1778854">
                <a:moveTo>
                  <a:pt x="457200" y="1771170"/>
                </a:moveTo>
                <a:lnTo>
                  <a:pt x="7685" y="1778854"/>
                </a:lnTo>
                <a:cubicBezTo>
                  <a:pt x="5123" y="1370320"/>
                  <a:pt x="2562" y="961785"/>
                  <a:pt x="0" y="553251"/>
                </a:cubicBezTo>
                <a:lnTo>
                  <a:pt x="1148764" y="553251"/>
                </a:lnTo>
                <a:lnTo>
                  <a:pt x="1148764"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EADFA859-E84F-7E14-98CF-2CB2471FF597}"/>
              </a:ext>
            </a:extLst>
          </p:cNvPr>
          <p:cNvSpPr/>
          <p:nvPr/>
        </p:nvSpPr>
        <p:spPr>
          <a:xfrm>
            <a:off x="7899359" y="3459622"/>
            <a:ext cx="1138224" cy="151661"/>
          </a:xfrm>
          <a:custGeom>
            <a:avLst/>
            <a:gdLst>
              <a:gd name="connsiteX0" fmla="*/ 0 w 1337022"/>
              <a:gd name="connsiteY0" fmla="*/ 7684 h 192101"/>
              <a:gd name="connsiteX1" fmla="*/ 3842 w 1337022"/>
              <a:gd name="connsiteY1" fmla="*/ 192101 h 192101"/>
              <a:gd name="connsiteX2" fmla="*/ 1333180 w 1337022"/>
              <a:gd name="connsiteY2" fmla="*/ 192101 h 192101"/>
              <a:gd name="connsiteX3" fmla="*/ 1337022 w 1337022"/>
              <a:gd name="connsiteY3" fmla="*/ 0 h 192101"/>
            </a:gdLst>
            <a:ahLst/>
            <a:cxnLst>
              <a:cxn ang="0">
                <a:pos x="connsiteX0" y="connsiteY0"/>
              </a:cxn>
              <a:cxn ang="0">
                <a:pos x="connsiteX1" y="connsiteY1"/>
              </a:cxn>
              <a:cxn ang="0">
                <a:pos x="connsiteX2" y="connsiteY2"/>
              </a:cxn>
              <a:cxn ang="0">
                <a:pos x="connsiteX3" y="connsiteY3"/>
              </a:cxn>
            </a:cxnLst>
            <a:rect l="l" t="t" r="r" b="b"/>
            <a:pathLst>
              <a:path w="1337022" h="192101">
                <a:moveTo>
                  <a:pt x="0" y="7684"/>
                </a:moveTo>
                <a:cubicBezTo>
                  <a:pt x="1281" y="69156"/>
                  <a:pt x="2561" y="130629"/>
                  <a:pt x="3842" y="192101"/>
                </a:cubicBezTo>
                <a:lnTo>
                  <a:pt x="1333180" y="192101"/>
                </a:lnTo>
                <a:cubicBezTo>
                  <a:pt x="1334461" y="128067"/>
                  <a:pt x="1335741" y="64034"/>
                  <a:pt x="1337022"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C3D8BD73-AF53-F9B8-F319-E27E344115D1}"/>
              </a:ext>
            </a:extLst>
          </p:cNvPr>
          <p:cNvSpPr/>
          <p:nvPr/>
        </p:nvSpPr>
        <p:spPr>
          <a:xfrm>
            <a:off x="7696572" y="3465689"/>
            <a:ext cx="1148037" cy="191092"/>
          </a:xfrm>
          <a:custGeom>
            <a:avLst/>
            <a:gdLst>
              <a:gd name="connsiteX0" fmla="*/ 0 w 1348548"/>
              <a:gd name="connsiteY0" fmla="*/ 3842 h 242047"/>
              <a:gd name="connsiteX1" fmla="*/ 7684 w 1348548"/>
              <a:gd name="connsiteY1" fmla="*/ 238205 h 242047"/>
              <a:gd name="connsiteX2" fmla="*/ 1348548 w 1348548"/>
              <a:gd name="connsiteY2" fmla="*/ 242047 h 242047"/>
              <a:gd name="connsiteX3" fmla="*/ 1344706 w 1348548"/>
              <a:gd name="connsiteY3" fmla="*/ 0 h 242047"/>
            </a:gdLst>
            <a:ahLst/>
            <a:cxnLst>
              <a:cxn ang="0">
                <a:pos x="connsiteX0" y="connsiteY0"/>
              </a:cxn>
              <a:cxn ang="0">
                <a:pos x="connsiteX1" y="connsiteY1"/>
              </a:cxn>
              <a:cxn ang="0">
                <a:pos x="connsiteX2" y="connsiteY2"/>
              </a:cxn>
              <a:cxn ang="0">
                <a:pos x="connsiteX3" y="connsiteY3"/>
              </a:cxn>
            </a:cxnLst>
            <a:rect l="l" t="t" r="r" b="b"/>
            <a:pathLst>
              <a:path w="1348548" h="242047">
                <a:moveTo>
                  <a:pt x="0" y="3842"/>
                </a:moveTo>
                <a:lnTo>
                  <a:pt x="7684" y="238205"/>
                </a:lnTo>
                <a:lnTo>
                  <a:pt x="1348548" y="242047"/>
                </a:lnTo>
                <a:cubicBezTo>
                  <a:pt x="1347267" y="161365"/>
                  <a:pt x="1345987" y="80682"/>
                  <a:pt x="1344706" y="0"/>
                </a:cubicBez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FE94C6B9-3174-85AC-1A9B-0A41671FB4C7}"/>
              </a:ext>
            </a:extLst>
          </p:cNvPr>
          <p:cNvSpPr/>
          <p:nvPr/>
        </p:nvSpPr>
        <p:spPr>
          <a:xfrm>
            <a:off x="6911590" y="3450523"/>
            <a:ext cx="2773603" cy="1210252"/>
          </a:xfrm>
          <a:custGeom>
            <a:avLst/>
            <a:gdLst>
              <a:gd name="connsiteX0" fmla="*/ 230521 w 3258030"/>
              <a:gd name="connsiteY0" fmla="*/ 1532965 h 1532965"/>
              <a:gd name="connsiteX1" fmla="*/ 0 w 3258030"/>
              <a:gd name="connsiteY1" fmla="*/ 1529123 h 1532965"/>
              <a:gd name="connsiteX2" fmla="*/ 0 w 3258030"/>
              <a:gd name="connsiteY2" fmla="*/ 522515 h 1532965"/>
              <a:gd name="connsiteX3" fmla="*/ 3258030 w 3258030"/>
              <a:gd name="connsiteY3" fmla="*/ 522515 h 1532965"/>
              <a:gd name="connsiteX4" fmla="*/ 3223452 w 3258030"/>
              <a:gd name="connsiteY4" fmla="*/ 0 h 153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30" h="1532965">
                <a:moveTo>
                  <a:pt x="230521" y="1532965"/>
                </a:moveTo>
                <a:lnTo>
                  <a:pt x="0" y="1529123"/>
                </a:lnTo>
                <a:lnTo>
                  <a:pt x="0" y="522515"/>
                </a:lnTo>
                <a:lnTo>
                  <a:pt x="3258030" y="522515"/>
                </a:lnTo>
                <a:lnTo>
                  <a:pt x="3223452" y="0"/>
                </a:lnTo>
              </a:path>
            </a:pathLst>
          </a:cu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6F552681-E1D0-895E-49D1-CC548F3453D7}"/>
              </a:ext>
            </a:extLst>
          </p:cNvPr>
          <p:cNvSpPr/>
          <p:nvPr/>
        </p:nvSpPr>
        <p:spPr>
          <a:xfrm>
            <a:off x="8017107" y="3447490"/>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748A5EC2-E438-A348-9192-EDEFE9ED6A6A}"/>
              </a:ext>
            </a:extLst>
          </p:cNvPr>
          <p:cNvSpPr/>
          <p:nvPr/>
        </p:nvSpPr>
        <p:spPr>
          <a:xfrm>
            <a:off x="6862529" y="3471755"/>
            <a:ext cx="2688564" cy="1377079"/>
          </a:xfrm>
          <a:custGeom>
            <a:avLst/>
            <a:gdLst>
              <a:gd name="connsiteX0" fmla="*/ 641617 w 3158138"/>
              <a:gd name="connsiteY0" fmla="*/ 1517597 h 1744276"/>
              <a:gd name="connsiteX1" fmla="*/ 637775 w 3158138"/>
              <a:gd name="connsiteY1" fmla="*/ 1740434 h 1744276"/>
              <a:gd name="connsiteX2" fmla="*/ 7684 w 3158138"/>
              <a:gd name="connsiteY2" fmla="*/ 1744276 h 1744276"/>
              <a:gd name="connsiteX3" fmla="*/ 0 w 3158138"/>
              <a:gd name="connsiteY3" fmla="*/ 430306 h 1744276"/>
              <a:gd name="connsiteX4" fmla="*/ 3158138 w 3158138"/>
              <a:gd name="connsiteY4" fmla="*/ 434148 h 1744276"/>
              <a:gd name="connsiteX5" fmla="*/ 3135086 w 3158138"/>
              <a:gd name="connsiteY5" fmla="*/ 0 h 174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8138" h="1744276">
                <a:moveTo>
                  <a:pt x="641617" y="1517597"/>
                </a:moveTo>
                <a:cubicBezTo>
                  <a:pt x="640336" y="1591876"/>
                  <a:pt x="639056" y="1666155"/>
                  <a:pt x="637775" y="1740434"/>
                </a:cubicBezTo>
                <a:lnTo>
                  <a:pt x="7684" y="1744276"/>
                </a:lnTo>
                <a:cubicBezTo>
                  <a:pt x="5123" y="1306286"/>
                  <a:pt x="2561" y="868296"/>
                  <a:pt x="0" y="430306"/>
                </a:cubicBezTo>
                <a:lnTo>
                  <a:pt x="3158138" y="434148"/>
                </a:lnTo>
                <a:lnTo>
                  <a:pt x="3135086"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67A76272-287F-5209-73FC-6481C0BE8677}"/>
              </a:ext>
            </a:extLst>
          </p:cNvPr>
          <p:cNvSpPr/>
          <p:nvPr/>
        </p:nvSpPr>
        <p:spPr>
          <a:xfrm>
            <a:off x="6803655" y="3468722"/>
            <a:ext cx="2521755" cy="1458975"/>
          </a:xfrm>
          <a:custGeom>
            <a:avLst/>
            <a:gdLst>
              <a:gd name="connsiteX0" fmla="*/ 480252 w 2962195"/>
              <a:gd name="connsiteY0" fmla="*/ 1529123 h 1848010"/>
              <a:gd name="connsiteX1" fmla="*/ 476410 w 2962195"/>
              <a:gd name="connsiteY1" fmla="*/ 1848010 h 1848010"/>
              <a:gd name="connsiteX2" fmla="*/ 15368 w 2962195"/>
              <a:gd name="connsiteY2" fmla="*/ 1844168 h 1848010"/>
              <a:gd name="connsiteX3" fmla="*/ 0 w 2962195"/>
              <a:gd name="connsiteY3" fmla="*/ 368834 h 1848010"/>
              <a:gd name="connsiteX4" fmla="*/ 2950668 w 2962195"/>
              <a:gd name="connsiteY4" fmla="*/ 368834 h 1848010"/>
              <a:gd name="connsiteX5" fmla="*/ 2962195 w 2962195"/>
              <a:gd name="connsiteY5" fmla="*/ 0 h 18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195" h="1848010">
                <a:moveTo>
                  <a:pt x="480252" y="1529123"/>
                </a:moveTo>
                <a:cubicBezTo>
                  <a:pt x="478971" y="1635419"/>
                  <a:pt x="477691" y="1741714"/>
                  <a:pt x="476410" y="1848010"/>
                </a:cubicBezTo>
                <a:lnTo>
                  <a:pt x="15368" y="1844168"/>
                </a:lnTo>
                <a:lnTo>
                  <a:pt x="0" y="368834"/>
                </a:lnTo>
                <a:lnTo>
                  <a:pt x="2950668" y="368834"/>
                </a:lnTo>
                <a:lnTo>
                  <a:pt x="2962195"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2F882C96-66FD-01E2-CCA9-DECBF82F22B7}"/>
              </a:ext>
            </a:extLst>
          </p:cNvPr>
          <p:cNvSpPr/>
          <p:nvPr/>
        </p:nvSpPr>
        <p:spPr>
          <a:xfrm>
            <a:off x="7899359" y="4678974"/>
            <a:ext cx="1138224" cy="178960"/>
          </a:xfrm>
          <a:custGeom>
            <a:avLst/>
            <a:gdLst>
              <a:gd name="connsiteX0" fmla="*/ 3842 w 1337022"/>
              <a:gd name="connsiteY0" fmla="*/ 0 h 226679"/>
              <a:gd name="connsiteX1" fmla="*/ 0 w 1337022"/>
              <a:gd name="connsiteY1" fmla="*/ 226679 h 226679"/>
              <a:gd name="connsiteX2" fmla="*/ 1329338 w 1337022"/>
              <a:gd name="connsiteY2" fmla="*/ 226679 h 226679"/>
              <a:gd name="connsiteX3" fmla="*/ 1337022 w 1337022"/>
              <a:gd name="connsiteY3" fmla="*/ 3842 h 226679"/>
            </a:gdLst>
            <a:ahLst/>
            <a:cxnLst>
              <a:cxn ang="0">
                <a:pos x="connsiteX0" y="connsiteY0"/>
              </a:cxn>
              <a:cxn ang="0">
                <a:pos x="connsiteX1" y="connsiteY1"/>
              </a:cxn>
              <a:cxn ang="0">
                <a:pos x="connsiteX2" y="connsiteY2"/>
              </a:cxn>
              <a:cxn ang="0">
                <a:pos x="connsiteX3" y="connsiteY3"/>
              </a:cxn>
            </a:cxnLst>
            <a:rect l="l" t="t" r="r" b="b"/>
            <a:pathLst>
              <a:path w="1337022" h="226679">
                <a:moveTo>
                  <a:pt x="3842" y="0"/>
                </a:moveTo>
                <a:cubicBezTo>
                  <a:pt x="2561" y="75560"/>
                  <a:pt x="1281" y="151119"/>
                  <a:pt x="0" y="226679"/>
                </a:cubicBezTo>
                <a:lnTo>
                  <a:pt x="1329338" y="226679"/>
                </a:lnTo>
                <a:lnTo>
                  <a:pt x="1337022" y="384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51B7AFB8-6FEC-247C-D20D-8A1EC133BE30}"/>
              </a:ext>
            </a:extLst>
          </p:cNvPr>
          <p:cNvSpPr/>
          <p:nvPr/>
        </p:nvSpPr>
        <p:spPr>
          <a:xfrm>
            <a:off x="7690031" y="4672908"/>
            <a:ext cx="1157849" cy="260856"/>
          </a:xfrm>
          <a:custGeom>
            <a:avLst/>
            <a:gdLst>
              <a:gd name="connsiteX0" fmla="*/ 0 w 1360074"/>
              <a:gd name="connsiteY0" fmla="*/ 0 h 330413"/>
              <a:gd name="connsiteX1" fmla="*/ 11526 w 1360074"/>
              <a:gd name="connsiteY1" fmla="*/ 330413 h 330413"/>
              <a:gd name="connsiteX2" fmla="*/ 1360074 w 1360074"/>
              <a:gd name="connsiteY2" fmla="*/ 330413 h 330413"/>
              <a:gd name="connsiteX3" fmla="*/ 1352390 w 1360074"/>
              <a:gd name="connsiteY3" fmla="*/ 19210 h 330413"/>
            </a:gdLst>
            <a:ahLst/>
            <a:cxnLst>
              <a:cxn ang="0">
                <a:pos x="connsiteX0" y="connsiteY0"/>
              </a:cxn>
              <a:cxn ang="0">
                <a:pos x="connsiteX1" y="connsiteY1"/>
              </a:cxn>
              <a:cxn ang="0">
                <a:pos x="connsiteX2" y="connsiteY2"/>
              </a:cxn>
              <a:cxn ang="0">
                <a:pos x="connsiteX3" y="connsiteY3"/>
              </a:cxn>
            </a:cxnLst>
            <a:rect l="l" t="t" r="r" b="b"/>
            <a:pathLst>
              <a:path w="1360074" h="330413">
                <a:moveTo>
                  <a:pt x="0" y="0"/>
                </a:moveTo>
                <a:lnTo>
                  <a:pt x="11526" y="330413"/>
                </a:lnTo>
                <a:lnTo>
                  <a:pt x="1360074" y="330413"/>
                </a:lnTo>
                <a:lnTo>
                  <a:pt x="1352390" y="1921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A37A3150-95EB-14B0-9D68-C4D2FBA3253D}"/>
              </a:ext>
            </a:extLst>
          </p:cNvPr>
          <p:cNvSpPr/>
          <p:nvPr/>
        </p:nvSpPr>
        <p:spPr>
          <a:xfrm>
            <a:off x="8017107" y="4666841"/>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C804BC62-6298-69B6-5837-79FCB616E0C2}"/>
              </a:ext>
            </a:extLst>
          </p:cNvPr>
          <p:cNvSpPr/>
          <p:nvPr/>
        </p:nvSpPr>
        <p:spPr>
          <a:xfrm>
            <a:off x="6974133" y="4663808"/>
            <a:ext cx="2704918" cy="1022193"/>
          </a:xfrm>
          <a:custGeom>
            <a:avLst/>
            <a:gdLst>
              <a:gd name="connsiteX0" fmla="*/ 172890 w 3177348"/>
              <a:gd name="connsiteY0" fmla="*/ 1294760 h 1294760"/>
              <a:gd name="connsiteX1" fmla="*/ 0 w 3177348"/>
              <a:gd name="connsiteY1" fmla="*/ 1294760 h 1294760"/>
              <a:gd name="connsiteX2" fmla="*/ 0 w 3177348"/>
              <a:gd name="connsiteY2" fmla="*/ 729983 h 1294760"/>
              <a:gd name="connsiteX3" fmla="*/ 3177348 w 3177348"/>
              <a:gd name="connsiteY3" fmla="*/ 737667 h 1294760"/>
              <a:gd name="connsiteX4" fmla="*/ 3146611 w 3177348"/>
              <a:gd name="connsiteY4" fmla="*/ 0 h 12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348" h="1294760">
                <a:moveTo>
                  <a:pt x="172890" y="1294760"/>
                </a:moveTo>
                <a:lnTo>
                  <a:pt x="0" y="1294760"/>
                </a:lnTo>
                <a:lnTo>
                  <a:pt x="0" y="729983"/>
                </a:lnTo>
                <a:lnTo>
                  <a:pt x="3177348" y="737667"/>
                </a:lnTo>
                <a:lnTo>
                  <a:pt x="3146611" y="0"/>
                </a:lnTo>
              </a:path>
            </a:pathLst>
          </a:cu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B3589704-D75A-0584-F806-67E98861A7D2}"/>
              </a:ext>
            </a:extLst>
          </p:cNvPr>
          <p:cNvSpPr/>
          <p:nvPr/>
        </p:nvSpPr>
        <p:spPr>
          <a:xfrm>
            <a:off x="6911988" y="4682007"/>
            <a:ext cx="2623149" cy="1207219"/>
          </a:xfrm>
          <a:custGeom>
            <a:avLst/>
            <a:gdLst>
              <a:gd name="connsiteX0" fmla="*/ 211311 w 3081298"/>
              <a:gd name="connsiteY0" fmla="*/ 1525281 h 1529123"/>
              <a:gd name="connsiteX1" fmla="*/ 3842 w 3081298"/>
              <a:gd name="connsiteY1" fmla="*/ 1529123 h 1529123"/>
              <a:gd name="connsiteX2" fmla="*/ 0 w 3081298"/>
              <a:gd name="connsiteY2" fmla="*/ 633933 h 1529123"/>
              <a:gd name="connsiteX3" fmla="*/ 3081298 w 3081298"/>
              <a:gd name="connsiteY3" fmla="*/ 637775 h 1529123"/>
              <a:gd name="connsiteX4" fmla="*/ 3065930 w 3081298"/>
              <a:gd name="connsiteY4" fmla="*/ 0 h 1529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1298" h="1529123">
                <a:moveTo>
                  <a:pt x="211311" y="1525281"/>
                </a:moveTo>
                <a:lnTo>
                  <a:pt x="3842" y="1529123"/>
                </a:lnTo>
                <a:cubicBezTo>
                  <a:pt x="2561" y="1230726"/>
                  <a:pt x="1281" y="932330"/>
                  <a:pt x="0" y="633933"/>
                </a:cubicBezTo>
                <a:lnTo>
                  <a:pt x="3081298" y="637775"/>
                </a:lnTo>
                <a:lnTo>
                  <a:pt x="3065930"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CB7A6DB1-4B8F-BB85-083C-AAC465D4D42A}"/>
              </a:ext>
            </a:extLst>
          </p:cNvPr>
          <p:cNvSpPr/>
          <p:nvPr/>
        </p:nvSpPr>
        <p:spPr>
          <a:xfrm>
            <a:off x="6846573" y="4688074"/>
            <a:ext cx="2479236" cy="1374046"/>
          </a:xfrm>
          <a:custGeom>
            <a:avLst/>
            <a:gdLst>
              <a:gd name="connsiteX0" fmla="*/ 295835 w 2912249"/>
              <a:gd name="connsiteY0" fmla="*/ 1740434 h 1740434"/>
              <a:gd name="connsiteX1" fmla="*/ 11526 w 2912249"/>
              <a:gd name="connsiteY1" fmla="*/ 1736592 h 1740434"/>
              <a:gd name="connsiteX2" fmla="*/ 0 w 2912249"/>
              <a:gd name="connsiteY2" fmla="*/ 553251 h 1740434"/>
              <a:gd name="connsiteX3" fmla="*/ 2912249 w 2912249"/>
              <a:gd name="connsiteY3" fmla="*/ 553251 h 1740434"/>
              <a:gd name="connsiteX4" fmla="*/ 2900723 w 2912249"/>
              <a:gd name="connsiteY4" fmla="*/ 0 h 1740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2249" h="1740434">
                <a:moveTo>
                  <a:pt x="295835" y="1740434"/>
                </a:moveTo>
                <a:lnTo>
                  <a:pt x="11526" y="1736592"/>
                </a:lnTo>
                <a:lnTo>
                  <a:pt x="0" y="553251"/>
                </a:lnTo>
                <a:lnTo>
                  <a:pt x="2912249" y="553251"/>
                </a:lnTo>
                <a:lnTo>
                  <a:pt x="2900723"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6">
            <a:extLst>
              <a:ext uri="{FF2B5EF4-FFF2-40B4-BE49-F238E27FC236}">
                <a16:creationId xmlns:a16="http://schemas.microsoft.com/office/drawing/2014/main" id="{90785173-15EB-2F50-F115-18C0C9B6309F}"/>
              </a:ext>
            </a:extLst>
          </p:cNvPr>
          <p:cNvPicPr>
            <a:picLocks noChangeAspect="1" noChangeArrowheads="1"/>
          </p:cNvPicPr>
          <p:nvPr/>
        </p:nvPicPr>
        <p:blipFill>
          <a:blip r:embed="rId6">
            <a:alphaModFix amt="25000"/>
            <a:extLst>
              <a:ext uri="{28A0092B-C50C-407E-A947-70E740481C1C}">
                <a14:useLocalDpi xmlns:a14="http://schemas.microsoft.com/office/drawing/2010/main" val="0"/>
              </a:ext>
            </a:extLst>
          </a:blip>
          <a:srcRect/>
          <a:stretch>
            <a:fillRect/>
          </a:stretch>
        </p:blipFill>
        <p:spPr bwMode="auto">
          <a:xfrm rot="5844352">
            <a:off x="4848468" y="4874586"/>
            <a:ext cx="192988" cy="20810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Rotary Encoders">
            <a:extLst>
              <a:ext uri="{FF2B5EF4-FFF2-40B4-BE49-F238E27FC236}">
                <a16:creationId xmlns:a16="http://schemas.microsoft.com/office/drawing/2014/main" id="{791EEE0C-B9D4-D47D-81A9-682325A71343}"/>
              </a:ext>
            </a:extLst>
          </p:cNvPr>
          <p:cNvPicPr>
            <a:picLocks noChangeAspect="1" noChangeArrowheads="1"/>
          </p:cNvPicPr>
          <p:nvPr/>
        </p:nvPicPr>
        <p:blipFill>
          <a:blip r:embed="rId7">
            <a:alphaModFix amt="25000"/>
            <a:extLst>
              <a:ext uri="{28A0092B-C50C-407E-A947-70E740481C1C}">
                <a14:useLocalDpi xmlns:a14="http://schemas.microsoft.com/office/drawing/2010/main" val="0"/>
              </a:ext>
            </a:extLst>
          </a:blip>
          <a:srcRect/>
          <a:stretch>
            <a:fillRect/>
          </a:stretch>
        </p:blipFill>
        <p:spPr bwMode="auto">
          <a:xfrm rot="5400000">
            <a:off x="4414168" y="4670397"/>
            <a:ext cx="328977" cy="354741"/>
          </a:xfrm>
          <a:prstGeom prst="rect">
            <a:avLst/>
          </a:prstGeom>
          <a:noFill/>
          <a:extLst>
            <a:ext uri="{909E8E84-426E-40DD-AFC4-6F175D3DCCD1}">
              <a14:hiddenFill xmlns:a14="http://schemas.microsoft.com/office/drawing/2010/main">
                <a:solidFill>
                  <a:srgbClr val="FFFFFF"/>
                </a:solidFill>
              </a14:hiddenFill>
            </a:ext>
          </a:extLst>
        </p:spPr>
      </p:pic>
      <p:sp>
        <p:nvSpPr>
          <p:cNvPr id="67" name="Freeform: Shape 66">
            <a:extLst>
              <a:ext uri="{FF2B5EF4-FFF2-40B4-BE49-F238E27FC236}">
                <a16:creationId xmlns:a16="http://schemas.microsoft.com/office/drawing/2014/main" id="{2FDE15A9-3375-D97E-0A55-2609146F81D2}"/>
              </a:ext>
            </a:extLst>
          </p:cNvPr>
          <p:cNvSpPr/>
          <p:nvPr/>
        </p:nvSpPr>
        <p:spPr>
          <a:xfrm>
            <a:off x="4113636" y="5252251"/>
            <a:ext cx="320325" cy="446177"/>
          </a:xfrm>
          <a:custGeom>
            <a:avLst/>
            <a:gdLst>
              <a:gd name="connsiteX0" fmla="*/ 0 w 403412"/>
              <a:gd name="connsiteY0" fmla="*/ 388044 h 388044"/>
              <a:gd name="connsiteX1" fmla="*/ 3842 w 403412"/>
              <a:gd name="connsiteY1" fmla="*/ 23052 h 388044"/>
              <a:gd name="connsiteX2" fmla="*/ 403412 w 403412"/>
              <a:gd name="connsiteY2" fmla="*/ 0 h 388044"/>
            </a:gdLst>
            <a:ahLst/>
            <a:cxnLst>
              <a:cxn ang="0">
                <a:pos x="connsiteX0" y="connsiteY0"/>
              </a:cxn>
              <a:cxn ang="0">
                <a:pos x="connsiteX1" y="connsiteY1"/>
              </a:cxn>
              <a:cxn ang="0">
                <a:pos x="connsiteX2" y="connsiteY2"/>
              </a:cxn>
            </a:cxnLst>
            <a:rect l="l" t="t" r="r" b="b"/>
            <a:pathLst>
              <a:path w="403412" h="388044">
                <a:moveTo>
                  <a:pt x="0" y="388044"/>
                </a:moveTo>
                <a:cubicBezTo>
                  <a:pt x="1281" y="266380"/>
                  <a:pt x="2561" y="144716"/>
                  <a:pt x="3842" y="23052"/>
                </a:cubicBezTo>
                <a:lnTo>
                  <a:pt x="403412" y="0"/>
                </a:lnTo>
              </a:path>
            </a:pathLst>
          </a:custGeom>
          <a:noFill/>
          <a:ln w="28575">
            <a:solidFill>
              <a:schemeClr val="accent4">
                <a:lumMod val="75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FAB16592-8300-4B29-B2EF-6D9073FE4A98}"/>
              </a:ext>
            </a:extLst>
          </p:cNvPr>
          <p:cNvSpPr/>
          <p:nvPr/>
        </p:nvSpPr>
        <p:spPr>
          <a:xfrm>
            <a:off x="4855890" y="5109690"/>
            <a:ext cx="366328" cy="541379"/>
          </a:xfrm>
          <a:custGeom>
            <a:avLst/>
            <a:gdLst>
              <a:gd name="connsiteX0" fmla="*/ 388044 w 388044"/>
              <a:gd name="connsiteY0" fmla="*/ 564777 h 564777"/>
              <a:gd name="connsiteX1" fmla="*/ 372676 w 388044"/>
              <a:gd name="connsiteY1" fmla="*/ 49947 h 564777"/>
              <a:gd name="connsiteX2" fmla="*/ 0 w 388044"/>
              <a:gd name="connsiteY2" fmla="*/ 0 h 564777"/>
            </a:gdLst>
            <a:ahLst/>
            <a:cxnLst>
              <a:cxn ang="0">
                <a:pos x="connsiteX0" y="connsiteY0"/>
              </a:cxn>
              <a:cxn ang="0">
                <a:pos x="connsiteX1" y="connsiteY1"/>
              </a:cxn>
              <a:cxn ang="0">
                <a:pos x="connsiteX2" y="connsiteY2"/>
              </a:cxn>
            </a:cxnLst>
            <a:rect l="l" t="t" r="r" b="b"/>
            <a:pathLst>
              <a:path w="388044" h="564777">
                <a:moveTo>
                  <a:pt x="388044" y="564777"/>
                </a:moveTo>
                <a:lnTo>
                  <a:pt x="372676" y="49947"/>
                </a:lnTo>
                <a:lnTo>
                  <a:pt x="0" y="0"/>
                </a:lnTo>
              </a:path>
            </a:pathLst>
          </a:custGeom>
          <a:noFill/>
          <a:ln w="28575">
            <a:solidFill>
              <a:schemeClr val="accent4">
                <a:lumMod val="75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B570C4D2-F7F5-1AEC-B952-5F0E882D0E91}"/>
              </a:ext>
            </a:extLst>
          </p:cNvPr>
          <p:cNvSpPr/>
          <p:nvPr/>
        </p:nvSpPr>
        <p:spPr>
          <a:xfrm>
            <a:off x="3377508" y="5146089"/>
            <a:ext cx="1112057" cy="934229"/>
          </a:xfrm>
          <a:custGeom>
            <a:avLst/>
            <a:gdLst>
              <a:gd name="connsiteX0" fmla="*/ 0 w 1306285"/>
              <a:gd name="connsiteY0" fmla="*/ 1183341 h 1183341"/>
              <a:gd name="connsiteX1" fmla="*/ 468726 w 1306285"/>
              <a:gd name="connsiteY1" fmla="*/ 1183341 h 1183341"/>
              <a:gd name="connsiteX2" fmla="*/ 468726 w 1306285"/>
              <a:gd name="connsiteY2" fmla="*/ 0 h 1183341"/>
              <a:gd name="connsiteX3" fmla="*/ 1114185 w 1306285"/>
              <a:gd name="connsiteY3" fmla="*/ 0 h 1183341"/>
              <a:gd name="connsiteX4" fmla="*/ 1306285 w 1306285"/>
              <a:gd name="connsiteY4" fmla="*/ 80682 h 118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285" h="1183341">
                <a:moveTo>
                  <a:pt x="0" y="1183341"/>
                </a:moveTo>
                <a:lnTo>
                  <a:pt x="468726" y="1183341"/>
                </a:lnTo>
                <a:lnTo>
                  <a:pt x="468726" y="0"/>
                </a:lnTo>
                <a:lnTo>
                  <a:pt x="1114185" y="0"/>
                </a:lnTo>
                <a:lnTo>
                  <a:pt x="1306285" y="80682"/>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EFD2EF10-13FD-F30D-BA0F-8FD35951CAA1}"/>
              </a:ext>
            </a:extLst>
          </p:cNvPr>
          <p:cNvSpPr/>
          <p:nvPr/>
        </p:nvSpPr>
        <p:spPr>
          <a:xfrm>
            <a:off x="3380778" y="4991395"/>
            <a:ext cx="1141495" cy="897831"/>
          </a:xfrm>
          <a:custGeom>
            <a:avLst/>
            <a:gdLst>
              <a:gd name="connsiteX0" fmla="*/ 0 w 1340864"/>
              <a:gd name="connsiteY0" fmla="*/ 1137237 h 1137237"/>
              <a:gd name="connsiteX1" fmla="*/ 384201 w 1340864"/>
              <a:gd name="connsiteY1" fmla="*/ 1133395 h 1137237"/>
              <a:gd name="connsiteX2" fmla="*/ 388043 w 1340864"/>
              <a:gd name="connsiteY2" fmla="*/ 0 h 1137237"/>
              <a:gd name="connsiteX3" fmla="*/ 1237129 w 1340864"/>
              <a:gd name="connsiteY3" fmla="*/ 3842 h 1137237"/>
              <a:gd name="connsiteX4" fmla="*/ 1340864 w 1340864"/>
              <a:gd name="connsiteY4" fmla="*/ 92208 h 1137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864" h="1137237">
                <a:moveTo>
                  <a:pt x="0" y="1137237"/>
                </a:moveTo>
                <a:lnTo>
                  <a:pt x="384201" y="1133395"/>
                </a:lnTo>
                <a:cubicBezTo>
                  <a:pt x="385482" y="755597"/>
                  <a:pt x="386762" y="377798"/>
                  <a:pt x="388043" y="0"/>
                </a:cubicBezTo>
                <a:lnTo>
                  <a:pt x="1237129" y="3842"/>
                </a:lnTo>
                <a:lnTo>
                  <a:pt x="1340864" y="92208"/>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C46496FF-DA6F-CBA9-8C36-54829946778A}"/>
              </a:ext>
            </a:extLst>
          </p:cNvPr>
          <p:cNvSpPr/>
          <p:nvPr/>
        </p:nvSpPr>
        <p:spPr>
          <a:xfrm>
            <a:off x="3321904" y="4524280"/>
            <a:ext cx="1929748" cy="1098023"/>
          </a:xfrm>
          <a:custGeom>
            <a:avLst/>
            <a:gdLst>
              <a:gd name="connsiteX0" fmla="*/ 0 w 2266790"/>
              <a:gd name="connsiteY0" fmla="*/ 1390810 h 1390810"/>
              <a:gd name="connsiteX1" fmla="*/ 207469 w 2266790"/>
              <a:gd name="connsiteY1" fmla="*/ 1386968 h 1390810"/>
              <a:gd name="connsiteX2" fmla="*/ 195943 w 2266790"/>
              <a:gd name="connsiteY2" fmla="*/ 0 h 1390810"/>
              <a:gd name="connsiteX3" fmla="*/ 2262948 w 2266790"/>
              <a:gd name="connsiteY3" fmla="*/ 3842 h 1390810"/>
              <a:gd name="connsiteX4" fmla="*/ 2266790 w 2266790"/>
              <a:gd name="connsiteY4" fmla="*/ 434148 h 1390810"/>
              <a:gd name="connsiteX5" fmla="*/ 1990165 w 2266790"/>
              <a:gd name="connsiteY5" fmla="*/ 487936 h 13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6790" h="1390810">
                <a:moveTo>
                  <a:pt x="0" y="1390810"/>
                </a:moveTo>
                <a:lnTo>
                  <a:pt x="207469" y="1386968"/>
                </a:lnTo>
                <a:lnTo>
                  <a:pt x="195943" y="0"/>
                </a:lnTo>
                <a:lnTo>
                  <a:pt x="2262948" y="3842"/>
                </a:lnTo>
                <a:cubicBezTo>
                  <a:pt x="2264229" y="147277"/>
                  <a:pt x="2265509" y="290713"/>
                  <a:pt x="2266790" y="434148"/>
                </a:cubicBezTo>
                <a:lnTo>
                  <a:pt x="1990165" y="487936"/>
                </a:lnTo>
              </a:path>
            </a:pathLst>
          </a:custGeom>
          <a:noFill/>
          <a:ln w="28575">
            <a:solidFill>
              <a:srgbClr val="7030A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DF115792-05DF-62B4-D707-E1B05E54CD38}"/>
              </a:ext>
            </a:extLst>
          </p:cNvPr>
          <p:cNvSpPr/>
          <p:nvPr/>
        </p:nvSpPr>
        <p:spPr>
          <a:xfrm>
            <a:off x="3331716" y="4788170"/>
            <a:ext cx="1079351" cy="946362"/>
          </a:xfrm>
          <a:custGeom>
            <a:avLst/>
            <a:gdLst>
              <a:gd name="connsiteX0" fmla="*/ 0 w 1267866"/>
              <a:gd name="connsiteY0" fmla="*/ 1198709 h 1198709"/>
              <a:gd name="connsiteX1" fmla="*/ 272784 w 1267866"/>
              <a:gd name="connsiteY1" fmla="*/ 1198709 h 1198709"/>
              <a:gd name="connsiteX2" fmla="*/ 265100 w 1267866"/>
              <a:gd name="connsiteY2" fmla="*/ 0 h 1198709"/>
              <a:gd name="connsiteX3" fmla="*/ 1160290 w 1267866"/>
              <a:gd name="connsiteY3" fmla="*/ 0 h 1198709"/>
              <a:gd name="connsiteX4" fmla="*/ 1267866 w 1267866"/>
              <a:gd name="connsiteY4" fmla="*/ 34578 h 1198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66" h="1198709">
                <a:moveTo>
                  <a:pt x="0" y="1198709"/>
                </a:moveTo>
                <a:lnTo>
                  <a:pt x="272784" y="1198709"/>
                </a:lnTo>
                <a:cubicBezTo>
                  <a:pt x="270223" y="799139"/>
                  <a:pt x="267661" y="399570"/>
                  <a:pt x="265100" y="0"/>
                </a:cubicBezTo>
                <a:lnTo>
                  <a:pt x="1160290" y="0"/>
                </a:lnTo>
                <a:lnTo>
                  <a:pt x="1267866" y="34578"/>
                </a:lnTo>
              </a:path>
            </a:pathLst>
          </a:custGeom>
          <a:noFill/>
          <a:ln w="28575">
            <a:solidFill>
              <a:srgbClr val="7030A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8D8EB9CB-1FCC-F3DA-8145-50B001293CBF}"/>
              </a:ext>
            </a:extLst>
          </p:cNvPr>
          <p:cNvSpPr txBox="1"/>
          <p:nvPr/>
        </p:nvSpPr>
        <p:spPr>
          <a:xfrm>
            <a:off x="10462674" y="2363547"/>
            <a:ext cx="1314845" cy="276999"/>
          </a:xfrm>
          <a:prstGeom prst="rect">
            <a:avLst/>
          </a:prstGeom>
          <a:noFill/>
        </p:spPr>
        <p:txBody>
          <a:bodyPr wrap="square" rtlCol="0">
            <a:spAutoFit/>
          </a:bodyPr>
          <a:lstStyle/>
          <a:p>
            <a:pPr algn="ctr"/>
            <a:r>
              <a:rPr lang="en-US" sz="1200" dirty="0">
                <a:solidFill>
                  <a:schemeClr val="tx1">
                    <a:lumMod val="75000"/>
                    <a:lumOff val="25000"/>
                  </a:schemeClr>
                </a:solidFill>
              </a:rPr>
              <a:t>STATOR WINDING</a:t>
            </a:r>
          </a:p>
        </p:txBody>
      </p:sp>
      <p:sp>
        <p:nvSpPr>
          <p:cNvPr id="74" name="TextBox 73">
            <a:extLst>
              <a:ext uri="{FF2B5EF4-FFF2-40B4-BE49-F238E27FC236}">
                <a16:creationId xmlns:a16="http://schemas.microsoft.com/office/drawing/2014/main" id="{286518FE-5320-BC18-E32B-D46FF5BF3200}"/>
              </a:ext>
            </a:extLst>
          </p:cNvPr>
          <p:cNvSpPr txBox="1"/>
          <p:nvPr/>
        </p:nvSpPr>
        <p:spPr>
          <a:xfrm>
            <a:off x="3959414" y="5727194"/>
            <a:ext cx="1362115" cy="276999"/>
          </a:xfrm>
          <a:prstGeom prst="rect">
            <a:avLst/>
          </a:prstGeom>
          <a:noFill/>
        </p:spPr>
        <p:txBody>
          <a:bodyPr wrap="square" rtlCol="0">
            <a:spAutoFit/>
          </a:bodyPr>
          <a:lstStyle/>
          <a:p>
            <a:pPr algn="ctr"/>
            <a:r>
              <a:rPr lang="en-US" sz="1200" dirty="0">
                <a:solidFill>
                  <a:schemeClr val="tx1">
                    <a:lumMod val="75000"/>
                    <a:lumOff val="25000"/>
                  </a:schemeClr>
                </a:solidFill>
              </a:rPr>
              <a:t>ROTOR WINDING</a:t>
            </a:r>
          </a:p>
        </p:txBody>
      </p:sp>
      <p:sp>
        <p:nvSpPr>
          <p:cNvPr id="130" name="Oval 129">
            <a:extLst>
              <a:ext uri="{FF2B5EF4-FFF2-40B4-BE49-F238E27FC236}">
                <a16:creationId xmlns:a16="http://schemas.microsoft.com/office/drawing/2014/main" id="{98146D75-82F0-3136-A3B8-640636DEA585}"/>
              </a:ext>
            </a:extLst>
          </p:cNvPr>
          <p:cNvSpPr/>
          <p:nvPr/>
        </p:nvSpPr>
        <p:spPr>
          <a:xfrm>
            <a:off x="4422646" y="5043537"/>
            <a:ext cx="467371" cy="90199"/>
          </a:xfrm>
          <a:prstGeom prst="ellipse">
            <a:avLst/>
          </a:pr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8E229582-4016-F123-0BC5-5EA102190BDE}"/>
              </a:ext>
            </a:extLst>
          </p:cNvPr>
          <p:cNvSpPr/>
          <p:nvPr/>
        </p:nvSpPr>
        <p:spPr>
          <a:xfrm>
            <a:off x="4425760" y="5192629"/>
            <a:ext cx="467371" cy="90199"/>
          </a:xfrm>
          <a:prstGeom prst="ellipse">
            <a:avLst/>
          </a:pr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Picture 133" descr="A yellow wire on a black background&#10;&#10;Description automatically generated">
            <a:extLst>
              <a:ext uri="{FF2B5EF4-FFF2-40B4-BE49-F238E27FC236}">
                <a16:creationId xmlns:a16="http://schemas.microsoft.com/office/drawing/2014/main" id="{450E98CE-5518-F3C7-1948-B4823D4271F0}"/>
              </a:ext>
            </a:extLst>
          </p:cNvPr>
          <p:cNvPicPr>
            <a:picLocks noChangeAspect="1"/>
          </p:cNvPicPr>
          <p:nvPr/>
        </p:nvPicPr>
        <p:blipFill>
          <a:blip r:embed="rId8">
            <a:alphaModFix amt="25000"/>
          </a:blip>
          <a:stretch>
            <a:fillRect/>
          </a:stretch>
        </p:blipFill>
        <p:spPr>
          <a:xfrm rot="20677957" flipH="1">
            <a:off x="4094580" y="5392509"/>
            <a:ext cx="1103964" cy="402254"/>
          </a:xfrm>
          <a:prstGeom prst="rect">
            <a:avLst/>
          </a:prstGeom>
        </p:spPr>
      </p:pic>
      <p:grpSp>
        <p:nvGrpSpPr>
          <p:cNvPr id="138" name="Group 137">
            <a:extLst>
              <a:ext uri="{FF2B5EF4-FFF2-40B4-BE49-F238E27FC236}">
                <a16:creationId xmlns:a16="http://schemas.microsoft.com/office/drawing/2014/main" id="{8E025F9D-4F82-2F08-05C8-0DDCAB469253}"/>
              </a:ext>
            </a:extLst>
          </p:cNvPr>
          <p:cNvGrpSpPr/>
          <p:nvPr/>
        </p:nvGrpSpPr>
        <p:grpSpPr>
          <a:xfrm>
            <a:off x="10294891" y="2505445"/>
            <a:ext cx="1481230" cy="2091301"/>
            <a:chOff x="10294891" y="2505445"/>
            <a:chExt cx="1481230" cy="2091301"/>
          </a:xfrm>
        </p:grpSpPr>
        <p:pic>
          <p:nvPicPr>
            <p:cNvPr id="135" name="Picture 134" descr="A yellow wire on a black background&#10;&#10;Description automatically generated">
              <a:extLst>
                <a:ext uri="{FF2B5EF4-FFF2-40B4-BE49-F238E27FC236}">
                  <a16:creationId xmlns:a16="http://schemas.microsoft.com/office/drawing/2014/main" id="{C1872EA1-BC9C-9B76-53B0-1F962310515C}"/>
                </a:ext>
              </a:extLst>
            </p:cNvPr>
            <p:cNvPicPr>
              <a:picLocks noChangeAspect="1"/>
            </p:cNvPicPr>
            <p:nvPr/>
          </p:nvPicPr>
          <p:blipFill>
            <a:blip r:embed="rId8">
              <a:alphaModFix amt="25000"/>
            </a:blip>
            <a:stretch>
              <a:fillRect/>
            </a:stretch>
          </p:blipFill>
          <p:spPr>
            <a:xfrm rot="6407271" flipH="1">
              <a:off x="11023012" y="2856300"/>
              <a:ext cx="1103964" cy="402254"/>
            </a:xfrm>
            <a:prstGeom prst="rect">
              <a:avLst/>
            </a:prstGeom>
          </p:spPr>
        </p:pic>
        <p:pic>
          <p:nvPicPr>
            <p:cNvPr id="136" name="Picture 135" descr="A yellow wire on a black background&#10;&#10;Description automatically generated">
              <a:extLst>
                <a:ext uri="{FF2B5EF4-FFF2-40B4-BE49-F238E27FC236}">
                  <a16:creationId xmlns:a16="http://schemas.microsoft.com/office/drawing/2014/main" id="{2E3A0A30-C27E-B0BD-1F99-D45C3FD74342}"/>
                </a:ext>
              </a:extLst>
            </p:cNvPr>
            <p:cNvPicPr>
              <a:picLocks noChangeAspect="1"/>
            </p:cNvPicPr>
            <p:nvPr/>
          </p:nvPicPr>
          <p:blipFill>
            <a:blip r:embed="rId8">
              <a:alphaModFix amt="25000"/>
            </a:blip>
            <a:stretch>
              <a:fillRect/>
            </a:stretch>
          </p:blipFill>
          <p:spPr>
            <a:xfrm rot="13294316" flipH="1">
              <a:off x="10294891" y="2934482"/>
              <a:ext cx="1103964" cy="402254"/>
            </a:xfrm>
            <a:prstGeom prst="rect">
              <a:avLst/>
            </a:prstGeom>
          </p:spPr>
        </p:pic>
        <p:pic>
          <p:nvPicPr>
            <p:cNvPr id="137" name="Picture 136" descr="A yellow wire on a black background&#10;&#10;Description automatically generated">
              <a:extLst>
                <a:ext uri="{FF2B5EF4-FFF2-40B4-BE49-F238E27FC236}">
                  <a16:creationId xmlns:a16="http://schemas.microsoft.com/office/drawing/2014/main" id="{FF323F4D-8DA6-6E2D-F831-0E61249DBF76}"/>
                </a:ext>
              </a:extLst>
            </p:cNvPr>
            <p:cNvPicPr>
              <a:picLocks noChangeAspect="1"/>
            </p:cNvPicPr>
            <p:nvPr/>
          </p:nvPicPr>
          <p:blipFill>
            <a:blip r:embed="rId8">
              <a:alphaModFix amt="25000"/>
            </a:blip>
            <a:stretch>
              <a:fillRect/>
            </a:stretch>
          </p:blipFill>
          <p:spPr>
            <a:xfrm rot="4657342" flipH="1">
              <a:off x="10755264" y="3843637"/>
              <a:ext cx="1103964" cy="402254"/>
            </a:xfrm>
            <a:prstGeom prst="rect">
              <a:avLst/>
            </a:prstGeom>
          </p:spPr>
        </p:pic>
      </p:grpSp>
      <p:sp>
        <p:nvSpPr>
          <p:cNvPr id="139" name="Freeform: Shape 138">
            <a:extLst>
              <a:ext uri="{FF2B5EF4-FFF2-40B4-BE49-F238E27FC236}">
                <a16:creationId xmlns:a16="http://schemas.microsoft.com/office/drawing/2014/main" id="{693BEFF1-F58A-BC2D-A344-FE4F2E95EA02}"/>
              </a:ext>
            </a:extLst>
          </p:cNvPr>
          <p:cNvSpPr/>
          <p:nvPr/>
        </p:nvSpPr>
        <p:spPr>
          <a:xfrm>
            <a:off x="8022981" y="4624754"/>
            <a:ext cx="3213588" cy="1257300"/>
          </a:xfrm>
          <a:custGeom>
            <a:avLst/>
            <a:gdLst>
              <a:gd name="connsiteX0" fmla="*/ 0 w 3213588"/>
              <a:gd name="connsiteY0" fmla="*/ 1248508 h 1257300"/>
              <a:gd name="connsiteX1" fmla="*/ 2725615 w 3213588"/>
              <a:gd name="connsiteY1" fmla="*/ 1257300 h 1257300"/>
              <a:gd name="connsiteX2" fmla="*/ 2725615 w 3213588"/>
              <a:gd name="connsiteY2" fmla="*/ 4396 h 1257300"/>
              <a:gd name="connsiteX3" fmla="*/ 3209192 w 3213588"/>
              <a:gd name="connsiteY3" fmla="*/ 0 h 1257300"/>
              <a:gd name="connsiteX4" fmla="*/ 3213588 w 3213588"/>
              <a:gd name="connsiteY4" fmla="*/ 8792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588" h="1257300">
                <a:moveTo>
                  <a:pt x="0" y="1248508"/>
                </a:moveTo>
                <a:lnTo>
                  <a:pt x="2725615" y="1257300"/>
                </a:lnTo>
                <a:lnTo>
                  <a:pt x="2725615" y="4396"/>
                </a:lnTo>
                <a:lnTo>
                  <a:pt x="3209192" y="0"/>
                </a:lnTo>
                <a:lnTo>
                  <a:pt x="3213588" y="879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Shape 139">
            <a:extLst>
              <a:ext uri="{FF2B5EF4-FFF2-40B4-BE49-F238E27FC236}">
                <a16:creationId xmlns:a16="http://schemas.microsoft.com/office/drawing/2014/main" id="{BC23DE2C-87D2-0913-90DE-15D8DBEA3B8D}"/>
              </a:ext>
            </a:extLst>
          </p:cNvPr>
          <p:cNvSpPr/>
          <p:nvPr/>
        </p:nvSpPr>
        <p:spPr>
          <a:xfrm>
            <a:off x="8009792" y="2624504"/>
            <a:ext cx="2562958" cy="3077308"/>
          </a:xfrm>
          <a:custGeom>
            <a:avLst/>
            <a:gdLst>
              <a:gd name="connsiteX0" fmla="*/ 0 w 2562958"/>
              <a:gd name="connsiteY0" fmla="*/ 3077308 h 3077308"/>
              <a:gd name="connsiteX1" fmla="*/ 2079381 w 2562958"/>
              <a:gd name="connsiteY1" fmla="*/ 3072911 h 3077308"/>
              <a:gd name="connsiteX2" fmla="*/ 2096966 w 2562958"/>
              <a:gd name="connsiteY2" fmla="*/ 0 h 3077308"/>
              <a:gd name="connsiteX3" fmla="*/ 2562958 w 2562958"/>
              <a:gd name="connsiteY3" fmla="*/ 0 h 3077308"/>
            </a:gdLst>
            <a:ahLst/>
            <a:cxnLst>
              <a:cxn ang="0">
                <a:pos x="connsiteX0" y="connsiteY0"/>
              </a:cxn>
              <a:cxn ang="0">
                <a:pos x="connsiteX1" y="connsiteY1"/>
              </a:cxn>
              <a:cxn ang="0">
                <a:pos x="connsiteX2" y="connsiteY2"/>
              </a:cxn>
              <a:cxn ang="0">
                <a:pos x="connsiteX3" y="connsiteY3"/>
              </a:cxn>
            </a:cxnLst>
            <a:rect l="l" t="t" r="r" b="b"/>
            <a:pathLst>
              <a:path w="2562958" h="3077308">
                <a:moveTo>
                  <a:pt x="0" y="3077308"/>
                </a:moveTo>
                <a:lnTo>
                  <a:pt x="2079381" y="3072911"/>
                </a:lnTo>
                <a:lnTo>
                  <a:pt x="2096966" y="0"/>
                </a:lnTo>
                <a:lnTo>
                  <a:pt x="2562958"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Shape 140">
            <a:extLst>
              <a:ext uri="{FF2B5EF4-FFF2-40B4-BE49-F238E27FC236}">
                <a16:creationId xmlns:a16="http://schemas.microsoft.com/office/drawing/2014/main" id="{890B23A9-71B7-5844-0407-FE97DEFF3840}"/>
              </a:ext>
            </a:extLst>
          </p:cNvPr>
          <p:cNvSpPr/>
          <p:nvPr/>
        </p:nvSpPr>
        <p:spPr>
          <a:xfrm>
            <a:off x="8022981" y="3508131"/>
            <a:ext cx="3213588" cy="2540977"/>
          </a:xfrm>
          <a:custGeom>
            <a:avLst/>
            <a:gdLst>
              <a:gd name="connsiteX0" fmla="*/ 0 w 3213588"/>
              <a:gd name="connsiteY0" fmla="*/ 2536581 h 2540977"/>
              <a:gd name="connsiteX1" fmla="*/ 2369527 w 3213588"/>
              <a:gd name="connsiteY1" fmla="*/ 2540977 h 2540977"/>
              <a:gd name="connsiteX2" fmla="*/ 2395904 w 3213588"/>
              <a:gd name="connsiteY2" fmla="*/ 232996 h 2540977"/>
              <a:gd name="connsiteX3" fmla="*/ 2945423 w 3213588"/>
              <a:gd name="connsiteY3" fmla="*/ 237392 h 2540977"/>
              <a:gd name="connsiteX4" fmla="*/ 3213588 w 3213588"/>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588" h="2540977">
                <a:moveTo>
                  <a:pt x="0" y="2536581"/>
                </a:moveTo>
                <a:lnTo>
                  <a:pt x="2369527" y="2540977"/>
                </a:lnTo>
                <a:lnTo>
                  <a:pt x="2395904" y="232996"/>
                </a:lnTo>
                <a:lnTo>
                  <a:pt x="2945423" y="237392"/>
                </a:lnTo>
                <a:lnTo>
                  <a:pt x="3213588"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Graphic 141" descr="Wireless router with solid fill">
            <a:extLst>
              <a:ext uri="{FF2B5EF4-FFF2-40B4-BE49-F238E27FC236}">
                <a16:creationId xmlns:a16="http://schemas.microsoft.com/office/drawing/2014/main" id="{51674A3E-76DC-3778-198B-064D4DA938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31109" y="5963417"/>
            <a:ext cx="914400" cy="914400"/>
          </a:xfrm>
          <a:prstGeom prst="rect">
            <a:avLst/>
          </a:prstGeom>
        </p:spPr>
      </p:pic>
    </p:spTree>
    <p:extLst>
      <p:ext uri="{BB962C8B-B14F-4D97-AF65-F5344CB8AC3E}">
        <p14:creationId xmlns:p14="http://schemas.microsoft.com/office/powerpoint/2010/main" val="36280664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F6F4D70F-625B-E716-FBA4-373961E2748C}"/>
              </a:ext>
            </a:extLst>
          </p:cNvPr>
          <p:cNvGrpSpPr/>
          <p:nvPr/>
        </p:nvGrpSpPr>
        <p:grpSpPr>
          <a:xfrm>
            <a:off x="2333157" y="3803694"/>
            <a:ext cx="1149934" cy="968672"/>
            <a:chOff x="1294594" y="2720332"/>
            <a:chExt cx="1350771" cy="1226968"/>
          </a:xfrm>
        </p:grpSpPr>
        <p:pic>
          <p:nvPicPr>
            <p:cNvPr id="116" name="Picture 115" descr="A back of a device with wires and cables&#10;&#10;Description automatically generated">
              <a:extLst>
                <a:ext uri="{FF2B5EF4-FFF2-40B4-BE49-F238E27FC236}">
                  <a16:creationId xmlns:a16="http://schemas.microsoft.com/office/drawing/2014/main" id="{7F9EA5B3-B433-B9BA-E846-5353B37564DF}"/>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7" name="TextBox 116">
              <a:extLst>
                <a:ext uri="{FF2B5EF4-FFF2-40B4-BE49-F238E27FC236}">
                  <a16:creationId xmlns:a16="http://schemas.microsoft.com/office/drawing/2014/main" id="{4B3E5C34-938B-0207-59F9-9C173F4D6C6E}"/>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bg1"/>
                  </a:solidFill>
                </a:rPr>
                <a:t>DC SUPPLY BOX</a:t>
              </a:r>
            </a:p>
          </p:txBody>
        </p:sp>
      </p:grpSp>
      <p:grpSp>
        <p:nvGrpSpPr>
          <p:cNvPr id="118" name="Group 117">
            <a:extLst>
              <a:ext uri="{FF2B5EF4-FFF2-40B4-BE49-F238E27FC236}">
                <a16:creationId xmlns:a16="http://schemas.microsoft.com/office/drawing/2014/main" id="{DEC8ABC5-1E64-8E32-5E4E-94F5CD570DED}"/>
              </a:ext>
            </a:extLst>
          </p:cNvPr>
          <p:cNvGrpSpPr/>
          <p:nvPr/>
        </p:nvGrpSpPr>
        <p:grpSpPr>
          <a:xfrm>
            <a:off x="8631746" y="2584541"/>
            <a:ext cx="1149934" cy="968672"/>
            <a:chOff x="1294594" y="2720332"/>
            <a:chExt cx="1350771" cy="1226968"/>
          </a:xfrm>
        </p:grpSpPr>
        <p:pic>
          <p:nvPicPr>
            <p:cNvPr id="119" name="Picture 118" descr="A back of a device with wires and cables&#10;&#10;Description automatically generated">
              <a:extLst>
                <a:ext uri="{FF2B5EF4-FFF2-40B4-BE49-F238E27FC236}">
                  <a16:creationId xmlns:a16="http://schemas.microsoft.com/office/drawing/2014/main" id="{96B98051-C73A-367A-8267-89C4D81AB6B2}"/>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0" name="TextBox 119">
              <a:extLst>
                <a:ext uri="{FF2B5EF4-FFF2-40B4-BE49-F238E27FC236}">
                  <a16:creationId xmlns:a16="http://schemas.microsoft.com/office/drawing/2014/main" id="{F772D364-10BA-D009-64F3-9371C41D0DA0}"/>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bg1"/>
                  </a:solidFill>
                </a:rPr>
                <a:t>DC SUPPLY BOX</a:t>
              </a:r>
            </a:p>
          </p:txBody>
        </p:sp>
      </p:grpSp>
      <p:grpSp>
        <p:nvGrpSpPr>
          <p:cNvPr id="121" name="Group 120">
            <a:extLst>
              <a:ext uri="{FF2B5EF4-FFF2-40B4-BE49-F238E27FC236}">
                <a16:creationId xmlns:a16="http://schemas.microsoft.com/office/drawing/2014/main" id="{ACAC6CD8-CAF2-DCE5-8773-5F424CE13E29}"/>
              </a:ext>
            </a:extLst>
          </p:cNvPr>
          <p:cNvGrpSpPr/>
          <p:nvPr/>
        </p:nvGrpSpPr>
        <p:grpSpPr>
          <a:xfrm>
            <a:off x="7011973" y="2580969"/>
            <a:ext cx="1149934" cy="968672"/>
            <a:chOff x="1294594" y="2720332"/>
            <a:chExt cx="1350771" cy="1226968"/>
          </a:xfrm>
        </p:grpSpPr>
        <p:pic>
          <p:nvPicPr>
            <p:cNvPr id="122" name="Picture 121" descr="A back of a device with wires and cables&#10;&#10;Description automatically generated">
              <a:extLst>
                <a:ext uri="{FF2B5EF4-FFF2-40B4-BE49-F238E27FC236}">
                  <a16:creationId xmlns:a16="http://schemas.microsoft.com/office/drawing/2014/main" id="{87609BCF-714A-47F1-B969-272558DB5834}"/>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3" name="TextBox 122">
              <a:extLst>
                <a:ext uri="{FF2B5EF4-FFF2-40B4-BE49-F238E27FC236}">
                  <a16:creationId xmlns:a16="http://schemas.microsoft.com/office/drawing/2014/main" id="{DF9AEF50-B451-DD97-80C9-E537196D7B07}"/>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bg1"/>
                  </a:solidFill>
                </a:rPr>
                <a:t>DC SUPPLY BOX</a:t>
              </a:r>
            </a:p>
          </p:txBody>
        </p:sp>
      </p:grpSp>
      <p:grpSp>
        <p:nvGrpSpPr>
          <p:cNvPr id="124" name="Group 123">
            <a:extLst>
              <a:ext uri="{FF2B5EF4-FFF2-40B4-BE49-F238E27FC236}">
                <a16:creationId xmlns:a16="http://schemas.microsoft.com/office/drawing/2014/main" id="{F6F84C37-24BE-2A12-04DD-E1B742480EB7}"/>
              </a:ext>
            </a:extLst>
          </p:cNvPr>
          <p:cNvGrpSpPr/>
          <p:nvPr/>
        </p:nvGrpSpPr>
        <p:grpSpPr>
          <a:xfrm>
            <a:off x="7020888" y="3806425"/>
            <a:ext cx="1149934" cy="968672"/>
            <a:chOff x="1294594" y="2720332"/>
            <a:chExt cx="1350771" cy="1226968"/>
          </a:xfrm>
        </p:grpSpPr>
        <p:pic>
          <p:nvPicPr>
            <p:cNvPr id="125" name="Picture 124" descr="A back of a device with wires and cables&#10;&#10;Description automatically generated">
              <a:extLst>
                <a:ext uri="{FF2B5EF4-FFF2-40B4-BE49-F238E27FC236}">
                  <a16:creationId xmlns:a16="http://schemas.microsoft.com/office/drawing/2014/main" id="{E90AD8B2-E611-7602-50B7-3ADDDF121B7A}"/>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6" name="TextBox 125">
              <a:extLst>
                <a:ext uri="{FF2B5EF4-FFF2-40B4-BE49-F238E27FC236}">
                  <a16:creationId xmlns:a16="http://schemas.microsoft.com/office/drawing/2014/main" id="{D9D8216E-E3CB-69ED-9C7F-A660926BD70D}"/>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bg1"/>
                  </a:solidFill>
                </a:rPr>
                <a:t>DC SUPPLY BOX</a:t>
              </a:r>
            </a:p>
          </p:txBody>
        </p:sp>
      </p:grpSp>
      <p:grpSp>
        <p:nvGrpSpPr>
          <p:cNvPr id="127" name="Group 126">
            <a:extLst>
              <a:ext uri="{FF2B5EF4-FFF2-40B4-BE49-F238E27FC236}">
                <a16:creationId xmlns:a16="http://schemas.microsoft.com/office/drawing/2014/main" id="{0B8DE53F-0EE1-87BB-1179-915DE9712D0B}"/>
              </a:ext>
            </a:extLst>
          </p:cNvPr>
          <p:cNvGrpSpPr/>
          <p:nvPr/>
        </p:nvGrpSpPr>
        <p:grpSpPr>
          <a:xfrm>
            <a:off x="8639924" y="3811377"/>
            <a:ext cx="1149934" cy="968672"/>
            <a:chOff x="1294594" y="2720332"/>
            <a:chExt cx="1350771" cy="1226968"/>
          </a:xfrm>
        </p:grpSpPr>
        <p:pic>
          <p:nvPicPr>
            <p:cNvPr id="128" name="Picture 127" descr="A back of a device with wires and cables&#10;&#10;Description automatically generated">
              <a:extLst>
                <a:ext uri="{FF2B5EF4-FFF2-40B4-BE49-F238E27FC236}">
                  <a16:creationId xmlns:a16="http://schemas.microsoft.com/office/drawing/2014/main" id="{878BB79F-4EC9-56DE-CC91-A5CC49316E27}"/>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9" name="TextBox 128">
              <a:extLst>
                <a:ext uri="{FF2B5EF4-FFF2-40B4-BE49-F238E27FC236}">
                  <a16:creationId xmlns:a16="http://schemas.microsoft.com/office/drawing/2014/main" id="{0799D389-8C8D-557E-FCA9-9FA14E704316}"/>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bg1"/>
                  </a:solidFill>
                </a:rPr>
                <a:t>DC SUPPLY BOX</a:t>
              </a:r>
            </a:p>
          </p:txBody>
        </p:sp>
      </p:grpSp>
      <p:grpSp>
        <p:nvGrpSpPr>
          <p:cNvPr id="112" name="Group 111">
            <a:extLst>
              <a:ext uri="{FF2B5EF4-FFF2-40B4-BE49-F238E27FC236}">
                <a16:creationId xmlns:a16="http://schemas.microsoft.com/office/drawing/2014/main" id="{3A1F1CA7-6C3B-41AA-37C0-D45867459B8D}"/>
              </a:ext>
            </a:extLst>
          </p:cNvPr>
          <p:cNvGrpSpPr/>
          <p:nvPr/>
        </p:nvGrpSpPr>
        <p:grpSpPr>
          <a:xfrm>
            <a:off x="710568" y="3794540"/>
            <a:ext cx="1149934" cy="968672"/>
            <a:chOff x="1294594" y="2720332"/>
            <a:chExt cx="1350771" cy="1226968"/>
          </a:xfrm>
        </p:grpSpPr>
        <p:pic>
          <p:nvPicPr>
            <p:cNvPr id="113" name="Picture 112" descr="A back of a device with wires and cables&#10;&#10;Description automatically generated">
              <a:extLst>
                <a:ext uri="{FF2B5EF4-FFF2-40B4-BE49-F238E27FC236}">
                  <a16:creationId xmlns:a16="http://schemas.microsoft.com/office/drawing/2014/main" id="{A8141EBF-D2C4-C041-8B10-2A26CC481F61}"/>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4" name="TextBox 113">
              <a:extLst>
                <a:ext uri="{FF2B5EF4-FFF2-40B4-BE49-F238E27FC236}">
                  <a16:creationId xmlns:a16="http://schemas.microsoft.com/office/drawing/2014/main" id="{6F2520CF-E6A7-0FE7-AD8D-DAA8A8D793B1}"/>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bg1"/>
                  </a:solidFill>
                </a:rPr>
                <a:t>DC SUPPLY BOX</a:t>
              </a:r>
            </a:p>
          </p:txBody>
        </p:sp>
      </p:grpSp>
      <p:grpSp>
        <p:nvGrpSpPr>
          <p:cNvPr id="109" name="Group 108">
            <a:extLst>
              <a:ext uri="{FF2B5EF4-FFF2-40B4-BE49-F238E27FC236}">
                <a16:creationId xmlns:a16="http://schemas.microsoft.com/office/drawing/2014/main" id="{B5AE995A-B6A9-9649-A22C-8DE93060A61B}"/>
              </a:ext>
            </a:extLst>
          </p:cNvPr>
          <p:cNvGrpSpPr/>
          <p:nvPr/>
        </p:nvGrpSpPr>
        <p:grpSpPr>
          <a:xfrm>
            <a:off x="2336561" y="2584541"/>
            <a:ext cx="1149934" cy="968672"/>
            <a:chOff x="1294594" y="2720332"/>
            <a:chExt cx="1350771" cy="1226968"/>
          </a:xfrm>
        </p:grpSpPr>
        <p:pic>
          <p:nvPicPr>
            <p:cNvPr id="110" name="Picture 109" descr="A back of a device with wires and cables&#10;&#10;Description automatically generated">
              <a:extLst>
                <a:ext uri="{FF2B5EF4-FFF2-40B4-BE49-F238E27FC236}">
                  <a16:creationId xmlns:a16="http://schemas.microsoft.com/office/drawing/2014/main" id="{7DEB7B41-E2A1-8A42-23C3-4B9A8D97F0A8}"/>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1" name="TextBox 110">
              <a:extLst>
                <a:ext uri="{FF2B5EF4-FFF2-40B4-BE49-F238E27FC236}">
                  <a16:creationId xmlns:a16="http://schemas.microsoft.com/office/drawing/2014/main" id="{9D8B1D36-43F5-9364-0F59-65484B17B43D}"/>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bg1"/>
                  </a:solidFill>
                </a:rPr>
                <a:t>DC SUPPLY BOX</a:t>
              </a:r>
            </a:p>
          </p:txBody>
        </p:sp>
      </p:grpSp>
      <p:grpSp>
        <p:nvGrpSpPr>
          <p:cNvPr id="103" name="Group 102">
            <a:extLst>
              <a:ext uri="{FF2B5EF4-FFF2-40B4-BE49-F238E27FC236}">
                <a16:creationId xmlns:a16="http://schemas.microsoft.com/office/drawing/2014/main" id="{08DCEF6D-8555-6EFB-6166-748538430F8C}"/>
              </a:ext>
            </a:extLst>
          </p:cNvPr>
          <p:cNvGrpSpPr/>
          <p:nvPr/>
        </p:nvGrpSpPr>
        <p:grpSpPr>
          <a:xfrm>
            <a:off x="6906623" y="1321318"/>
            <a:ext cx="1379481" cy="973441"/>
            <a:chOff x="1301301" y="629658"/>
            <a:chExt cx="1620415" cy="1233009"/>
          </a:xfrm>
        </p:grpSpPr>
        <p:pic>
          <p:nvPicPr>
            <p:cNvPr id="104" name="Picture 103" descr="A close-up of a panel&#10;&#10;Description automatically generated">
              <a:extLst>
                <a:ext uri="{FF2B5EF4-FFF2-40B4-BE49-F238E27FC236}">
                  <a16:creationId xmlns:a16="http://schemas.microsoft.com/office/drawing/2014/main" id="{39EDCC03-F115-24A7-1FE0-A28E4BD477BA}"/>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467317" y="948267"/>
              <a:ext cx="1318982" cy="914400"/>
            </a:xfrm>
            <a:prstGeom prst="rect">
              <a:avLst/>
            </a:prstGeom>
          </p:spPr>
        </p:pic>
        <p:sp>
          <p:nvSpPr>
            <p:cNvPr id="105" name="TextBox 104">
              <a:extLst>
                <a:ext uri="{FF2B5EF4-FFF2-40B4-BE49-F238E27FC236}">
                  <a16:creationId xmlns:a16="http://schemas.microsoft.com/office/drawing/2014/main" id="{88D9B4C6-F9AF-5854-6CF3-3E26C30A1AD8}"/>
                </a:ext>
              </a:extLst>
            </p:cNvPr>
            <p:cNvSpPr txBox="1"/>
            <p:nvPr/>
          </p:nvSpPr>
          <p:spPr>
            <a:xfrm>
              <a:off x="1301301" y="629658"/>
              <a:ext cx="1620415" cy="350861"/>
            </a:xfrm>
            <a:prstGeom prst="rect">
              <a:avLst/>
            </a:prstGeom>
            <a:noFill/>
          </p:spPr>
          <p:txBody>
            <a:bodyPr wrap="none" rtlCol="0">
              <a:spAutoFit/>
            </a:bodyPr>
            <a:lstStyle/>
            <a:p>
              <a:r>
                <a:rPr lang="en-US" sz="1200" dirty="0">
                  <a:solidFill>
                    <a:schemeClr val="tx1">
                      <a:lumMod val="75000"/>
                      <a:lumOff val="25000"/>
                    </a:schemeClr>
                  </a:solidFill>
                </a:rPr>
                <a:t>DISTRIBUTION BOX</a:t>
              </a:r>
            </a:p>
          </p:txBody>
        </p:sp>
      </p:grpSp>
      <p:sp>
        <p:nvSpPr>
          <p:cNvPr id="2" name="Title 1">
            <a:extLst>
              <a:ext uri="{FF2B5EF4-FFF2-40B4-BE49-F238E27FC236}">
                <a16:creationId xmlns:a16="http://schemas.microsoft.com/office/drawing/2014/main" id="{617B6EC2-CEFB-88AC-1C55-787A92038CCD}"/>
              </a:ext>
            </a:extLst>
          </p:cNvPr>
          <p:cNvSpPr>
            <a:spLocks noGrp="1"/>
          </p:cNvSpPr>
          <p:nvPr>
            <p:ph type="title"/>
          </p:nvPr>
        </p:nvSpPr>
        <p:spPr/>
        <p:txBody>
          <a:bodyPr/>
          <a:lstStyle/>
          <a:p>
            <a:r>
              <a:rPr lang="en-US" dirty="0"/>
              <a:t>Modular Design (Hardware)</a:t>
            </a:r>
          </a:p>
        </p:txBody>
      </p:sp>
      <p:sp>
        <p:nvSpPr>
          <p:cNvPr id="4" name="Text Placeholder 3">
            <a:extLst>
              <a:ext uri="{FF2B5EF4-FFF2-40B4-BE49-F238E27FC236}">
                <a16:creationId xmlns:a16="http://schemas.microsoft.com/office/drawing/2014/main" id="{FB16BA91-EF24-35EF-7479-5994FAA45B7F}"/>
              </a:ext>
            </a:extLst>
          </p:cNvPr>
          <p:cNvSpPr>
            <a:spLocks noGrp="1"/>
          </p:cNvSpPr>
          <p:nvPr>
            <p:ph type="body" sz="quarter" idx="14"/>
          </p:nvPr>
        </p:nvSpPr>
        <p:spPr/>
        <p:txBody>
          <a:bodyPr/>
          <a:lstStyle/>
          <a:p>
            <a:endParaRPr lang="en-US"/>
          </a:p>
        </p:txBody>
      </p:sp>
      <p:grpSp>
        <p:nvGrpSpPr>
          <p:cNvPr id="8" name="Group 7">
            <a:extLst>
              <a:ext uri="{FF2B5EF4-FFF2-40B4-BE49-F238E27FC236}">
                <a16:creationId xmlns:a16="http://schemas.microsoft.com/office/drawing/2014/main" id="{6049F0EC-6CA4-D84E-48EC-842CA4BBF6C3}"/>
              </a:ext>
            </a:extLst>
          </p:cNvPr>
          <p:cNvGrpSpPr/>
          <p:nvPr/>
        </p:nvGrpSpPr>
        <p:grpSpPr>
          <a:xfrm>
            <a:off x="7019950" y="5236716"/>
            <a:ext cx="1096579" cy="945716"/>
            <a:chOff x="4924486" y="1521175"/>
            <a:chExt cx="1288102" cy="1197891"/>
          </a:xfrm>
        </p:grpSpPr>
        <p:pic>
          <p:nvPicPr>
            <p:cNvPr id="101" name="Picture 100" descr="A close-up of a machine&#10;&#10;Description automatically generated">
              <a:extLst>
                <a:ext uri="{FF2B5EF4-FFF2-40B4-BE49-F238E27FC236}">
                  <a16:creationId xmlns:a16="http://schemas.microsoft.com/office/drawing/2014/main" id="{0E000E7D-E6D1-311D-778E-BC494FF5A0C6}"/>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924486" y="1804666"/>
              <a:ext cx="1288102" cy="914400"/>
            </a:xfrm>
            <a:prstGeom prst="rect">
              <a:avLst/>
            </a:prstGeom>
          </p:spPr>
        </p:pic>
        <p:sp>
          <p:nvSpPr>
            <p:cNvPr id="102" name="TextBox 101">
              <a:extLst>
                <a:ext uri="{FF2B5EF4-FFF2-40B4-BE49-F238E27FC236}">
                  <a16:creationId xmlns:a16="http://schemas.microsoft.com/office/drawing/2014/main" id="{D02488DA-ECCE-C535-1EA4-A1155567CD60}"/>
                </a:ext>
              </a:extLst>
            </p:cNvPr>
            <p:cNvSpPr txBox="1"/>
            <p:nvPr/>
          </p:nvSpPr>
          <p:spPr>
            <a:xfrm>
              <a:off x="5009679" y="1521175"/>
              <a:ext cx="1114349" cy="350861"/>
            </a:xfrm>
            <a:prstGeom prst="rect">
              <a:avLst/>
            </a:prstGeom>
            <a:noFill/>
          </p:spPr>
          <p:txBody>
            <a:bodyPr wrap="none" rtlCol="0">
              <a:spAutoFit/>
            </a:bodyPr>
            <a:lstStyle/>
            <a:p>
              <a:r>
                <a:rPr lang="en-US" sz="1200" dirty="0">
                  <a:solidFill>
                    <a:schemeClr val="bg1"/>
                  </a:solidFill>
                </a:rPr>
                <a:t>STATOR BOX</a:t>
              </a:r>
            </a:p>
          </p:txBody>
        </p:sp>
      </p:grpSp>
      <p:grpSp>
        <p:nvGrpSpPr>
          <p:cNvPr id="9" name="Group 8">
            <a:extLst>
              <a:ext uri="{FF2B5EF4-FFF2-40B4-BE49-F238E27FC236}">
                <a16:creationId xmlns:a16="http://schemas.microsoft.com/office/drawing/2014/main" id="{0D10E952-F098-E481-4A88-CD50F105D4AA}"/>
              </a:ext>
            </a:extLst>
          </p:cNvPr>
          <p:cNvGrpSpPr/>
          <p:nvPr/>
        </p:nvGrpSpPr>
        <p:grpSpPr>
          <a:xfrm>
            <a:off x="2341813" y="5222602"/>
            <a:ext cx="1118971" cy="959829"/>
            <a:chOff x="6940677" y="1620000"/>
            <a:chExt cx="1314406" cy="1215767"/>
          </a:xfrm>
        </p:grpSpPr>
        <p:pic>
          <p:nvPicPr>
            <p:cNvPr id="99" name="Picture 98" descr="A close-up of a gold panel&#10;&#10;Description automatically generated">
              <a:extLst>
                <a:ext uri="{FF2B5EF4-FFF2-40B4-BE49-F238E27FC236}">
                  <a16:creationId xmlns:a16="http://schemas.microsoft.com/office/drawing/2014/main" id="{78ACF7FB-DD33-9D4E-DC52-ACA84CC0F1FD}"/>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6940677" y="1921367"/>
              <a:ext cx="1314406" cy="914400"/>
            </a:xfrm>
            <a:prstGeom prst="rect">
              <a:avLst/>
            </a:prstGeom>
          </p:spPr>
        </p:pic>
        <p:sp>
          <p:nvSpPr>
            <p:cNvPr id="100" name="TextBox 99">
              <a:extLst>
                <a:ext uri="{FF2B5EF4-FFF2-40B4-BE49-F238E27FC236}">
                  <a16:creationId xmlns:a16="http://schemas.microsoft.com/office/drawing/2014/main" id="{790D2D7B-9E3F-F92D-984D-5E1DFF492DB0}"/>
                </a:ext>
              </a:extLst>
            </p:cNvPr>
            <p:cNvSpPr txBox="1"/>
            <p:nvPr/>
          </p:nvSpPr>
          <p:spPr>
            <a:xfrm>
              <a:off x="6958762" y="1620000"/>
              <a:ext cx="1078946" cy="350861"/>
            </a:xfrm>
            <a:prstGeom prst="rect">
              <a:avLst/>
            </a:prstGeom>
            <a:noFill/>
          </p:spPr>
          <p:txBody>
            <a:bodyPr wrap="none" rtlCol="0">
              <a:spAutoFit/>
            </a:bodyPr>
            <a:lstStyle/>
            <a:p>
              <a:r>
                <a:rPr lang="en-US" sz="1200" dirty="0">
                  <a:solidFill>
                    <a:schemeClr val="bg1"/>
                  </a:solidFill>
                </a:rPr>
                <a:t>ROTOR BOX</a:t>
              </a:r>
            </a:p>
          </p:txBody>
        </p:sp>
      </p:grpSp>
      <p:grpSp>
        <p:nvGrpSpPr>
          <p:cNvPr id="11" name="Group 10">
            <a:extLst>
              <a:ext uri="{FF2B5EF4-FFF2-40B4-BE49-F238E27FC236}">
                <a16:creationId xmlns:a16="http://schemas.microsoft.com/office/drawing/2014/main" id="{1A20B17C-8581-CD46-DD23-8E8141BA1EAF}"/>
              </a:ext>
            </a:extLst>
          </p:cNvPr>
          <p:cNvGrpSpPr/>
          <p:nvPr/>
        </p:nvGrpSpPr>
        <p:grpSpPr>
          <a:xfrm>
            <a:off x="570889" y="1331650"/>
            <a:ext cx="1379481" cy="973441"/>
            <a:chOff x="1301301" y="629658"/>
            <a:chExt cx="1620415" cy="1233009"/>
          </a:xfrm>
        </p:grpSpPr>
        <p:pic>
          <p:nvPicPr>
            <p:cNvPr id="97" name="Picture 96" descr="A close-up of a panel&#10;&#10;Description automatically generated">
              <a:extLst>
                <a:ext uri="{FF2B5EF4-FFF2-40B4-BE49-F238E27FC236}">
                  <a16:creationId xmlns:a16="http://schemas.microsoft.com/office/drawing/2014/main" id="{6FB439FC-63C5-3455-1EC9-277B9030916A}"/>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467317" y="948267"/>
              <a:ext cx="1318982" cy="914400"/>
            </a:xfrm>
            <a:prstGeom prst="rect">
              <a:avLst/>
            </a:prstGeom>
          </p:spPr>
        </p:pic>
        <p:sp>
          <p:nvSpPr>
            <p:cNvPr id="98" name="TextBox 97">
              <a:extLst>
                <a:ext uri="{FF2B5EF4-FFF2-40B4-BE49-F238E27FC236}">
                  <a16:creationId xmlns:a16="http://schemas.microsoft.com/office/drawing/2014/main" id="{38930F41-AA38-28B2-D4E0-7976059F0BF6}"/>
                </a:ext>
              </a:extLst>
            </p:cNvPr>
            <p:cNvSpPr txBox="1"/>
            <p:nvPr/>
          </p:nvSpPr>
          <p:spPr>
            <a:xfrm>
              <a:off x="1301301" y="629658"/>
              <a:ext cx="1620415" cy="350861"/>
            </a:xfrm>
            <a:prstGeom prst="rect">
              <a:avLst/>
            </a:prstGeom>
            <a:noFill/>
          </p:spPr>
          <p:txBody>
            <a:bodyPr wrap="none" rtlCol="0">
              <a:spAutoFit/>
            </a:bodyPr>
            <a:lstStyle/>
            <a:p>
              <a:r>
                <a:rPr lang="en-US" sz="1200" dirty="0">
                  <a:solidFill>
                    <a:schemeClr val="tx1">
                      <a:lumMod val="75000"/>
                      <a:lumOff val="25000"/>
                    </a:schemeClr>
                  </a:solidFill>
                </a:rPr>
                <a:t>DISTRIBUTION BOX</a:t>
              </a:r>
            </a:p>
          </p:txBody>
        </p:sp>
      </p:grpSp>
      <p:grpSp>
        <p:nvGrpSpPr>
          <p:cNvPr id="15" name="Group 14">
            <a:extLst>
              <a:ext uri="{FF2B5EF4-FFF2-40B4-BE49-F238E27FC236}">
                <a16:creationId xmlns:a16="http://schemas.microsoft.com/office/drawing/2014/main" id="{4BE8351B-DE3B-0480-457F-A557709D13F9}"/>
              </a:ext>
            </a:extLst>
          </p:cNvPr>
          <p:cNvGrpSpPr/>
          <p:nvPr/>
        </p:nvGrpSpPr>
        <p:grpSpPr>
          <a:xfrm>
            <a:off x="706281" y="2596574"/>
            <a:ext cx="1149934" cy="968672"/>
            <a:chOff x="1294594" y="2720332"/>
            <a:chExt cx="1350771" cy="1226968"/>
          </a:xfrm>
        </p:grpSpPr>
        <p:pic>
          <p:nvPicPr>
            <p:cNvPr id="89" name="Picture 88" descr="A back of a device with wires and cables&#10;&#10;Description automatically generated">
              <a:extLst>
                <a:ext uri="{FF2B5EF4-FFF2-40B4-BE49-F238E27FC236}">
                  <a16:creationId xmlns:a16="http://schemas.microsoft.com/office/drawing/2014/main" id="{B19AA5D2-9943-7D78-D940-653B4CA07A25}"/>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90" name="TextBox 89">
              <a:extLst>
                <a:ext uri="{FF2B5EF4-FFF2-40B4-BE49-F238E27FC236}">
                  <a16:creationId xmlns:a16="http://schemas.microsoft.com/office/drawing/2014/main" id="{F7225D89-A418-1370-5413-7E224E738397}"/>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bg1"/>
                  </a:solidFill>
                </a:rPr>
                <a:t>DC SUPPLY BOX</a:t>
              </a:r>
            </a:p>
          </p:txBody>
        </p:sp>
      </p:grpSp>
      <p:sp>
        <p:nvSpPr>
          <p:cNvPr id="16" name="Freeform: Shape 15">
            <a:extLst>
              <a:ext uri="{FF2B5EF4-FFF2-40B4-BE49-F238E27FC236}">
                <a16:creationId xmlns:a16="http://schemas.microsoft.com/office/drawing/2014/main" id="{87ABDCDC-97BD-E228-C4F8-2715FFD554B7}"/>
              </a:ext>
            </a:extLst>
          </p:cNvPr>
          <p:cNvSpPr/>
          <p:nvPr/>
        </p:nvSpPr>
        <p:spPr>
          <a:xfrm>
            <a:off x="348803" y="1927851"/>
            <a:ext cx="1085892" cy="2299175"/>
          </a:xfrm>
          <a:custGeom>
            <a:avLst/>
            <a:gdLst>
              <a:gd name="connsiteX0" fmla="*/ 1271707 w 1275549"/>
              <a:gd name="connsiteY0" fmla="*/ 0 h 2912249"/>
              <a:gd name="connsiteX1" fmla="*/ 1275549 w 1275549"/>
              <a:gd name="connsiteY1" fmla="*/ 145996 h 2912249"/>
              <a:gd name="connsiteX2" fmla="*/ 0 w 1275549"/>
              <a:gd name="connsiteY2" fmla="*/ 145996 h 2912249"/>
              <a:gd name="connsiteX3" fmla="*/ 0 w 1275549"/>
              <a:gd name="connsiteY3" fmla="*/ 2912249 h 2912249"/>
              <a:gd name="connsiteX4" fmla="*/ 537882 w 1275549"/>
              <a:gd name="connsiteY4" fmla="*/ 2912249 h 291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549" h="2912249">
                <a:moveTo>
                  <a:pt x="1271707" y="0"/>
                </a:moveTo>
                <a:cubicBezTo>
                  <a:pt x="1272988" y="48665"/>
                  <a:pt x="1274268" y="97331"/>
                  <a:pt x="1275549" y="145996"/>
                </a:cubicBezTo>
                <a:lnTo>
                  <a:pt x="0" y="145996"/>
                </a:lnTo>
                <a:lnTo>
                  <a:pt x="0" y="2912249"/>
                </a:lnTo>
                <a:lnTo>
                  <a:pt x="537882" y="2912249"/>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5506BEA-CF52-F97E-F1F5-D7FB919441C9}"/>
              </a:ext>
            </a:extLst>
          </p:cNvPr>
          <p:cNvSpPr/>
          <p:nvPr/>
        </p:nvSpPr>
        <p:spPr>
          <a:xfrm>
            <a:off x="509070" y="2161408"/>
            <a:ext cx="932166" cy="846267"/>
          </a:xfrm>
          <a:custGeom>
            <a:avLst/>
            <a:gdLst>
              <a:gd name="connsiteX0" fmla="*/ 1087290 w 1094974"/>
              <a:gd name="connsiteY0" fmla="*/ 0 h 1071923"/>
              <a:gd name="connsiteX1" fmla="*/ 1094974 w 1094974"/>
              <a:gd name="connsiteY1" fmla="*/ 276625 h 1071923"/>
              <a:gd name="connsiteX2" fmla="*/ 0 w 1094974"/>
              <a:gd name="connsiteY2" fmla="*/ 276625 h 1071923"/>
              <a:gd name="connsiteX3" fmla="*/ 7684 w 1094974"/>
              <a:gd name="connsiteY3" fmla="*/ 1071923 h 1071923"/>
              <a:gd name="connsiteX4" fmla="*/ 345781 w 1094974"/>
              <a:gd name="connsiteY4" fmla="*/ 1071923 h 107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74" h="1071923">
                <a:moveTo>
                  <a:pt x="1087290" y="0"/>
                </a:moveTo>
                <a:lnTo>
                  <a:pt x="1094974" y="276625"/>
                </a:lnTo>
                <a:lnTo>
                  <a:pt x="0" y="276625"/>
                </a:lnTo>
                <a:cubicBezTo>
                  <a:pt x="2561" y="541724"/>
                  <a:pt x="5123" y="806824"/>
                  <a:pt x="7684" y="1071923"/>
                </a:cubicBezTo>
                <a:lnTo>
                  <a:pt x="345781" y="1071923"/>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33558B1-62F5-CCF7-B11E-4C6B439B5F53}"/>
              </a:ext>
            </a:extLst>
          </p:cNvPr>
          <p:cNvSpPr/>
          <p:nvPr/>
        </p:nvSpPr>
        <p:spPr>
          <a:xfrm>
            <a:off x="1751958" y="1924817"/>
            <a:ext cx="690131" cy="1079824"/>
          </a:xfrm>
          <a:custGeom>
            <a:avLst/>
            <a:gdLst>
              <a:gd name="connsiteX0" fmla="*/ 0 w 810666"/>
              <a:gd name="connsiteY0" fmla="*/ 0 h 1367758"/>
              <a:gd name="connsiteX1" fmla="*/ 364992 w 810666"/>
              <a:gd name="connsiteY1" fmla="*/ 0 h 1367758"/>
              <a:gd name="connsiteX2" fmla="*/ 384202 w 810666"/>
              <a:gd name="connsiteY2" fmla="*/ 1367758 h 1367758"/>
              <a:gd name="connsiteX3" fmla="*/ 810666 w 810666"/>
              <a:gd name="connsiteY3" fmla="*/ 1367758 h 1367758"/>
            </a:gdLst>
            <a:ahLst/>
            <a:cxnLst>
              <a:cxn ang="0">
                <a:pos x="connsiteX0" y="connsiteY0"/>
              </a:cxn>
              <a:cxn ang="0">
                <a:pos x="connsiteX1" y="connsiteY1"/>
              </a:cxn>
              <a:cxn ang="0">
                <a:pos x="connsiteX2" y="connsiteY2"/>
              </a:cxn>
              <a:cxn ang="0">
                <a:pos x="connsiteX3" y="connsiteY3"/>
              </a:cxn>
            </a:cxnLst>
            <a:rect l="l" t="t" r="r" b="b"/>
            <a:pathLst>
              <a:path w="810666" h="1367758">
                <a:moveTo>
                  <a:pt x="0" y="0"/>
                </a:moveTo>
                <a:lnTo>
                  <a:pt x="364992" y="0"/>
                </a:lnTo>
                <a:lnTo>
                  <a:pt x="384202" y="1367758"/>
                </a:lnTo>
                <a:lnTo>
                  <a:pt x="810666" y="1367758"/>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E19D65-103D-46B9-5455-875505D56858}"/>
              </a:ext>
            </a:extLst>
          </p:cNvPr>
          <p:cNvSpPr/>
          <p:nvPr/>
        </p:nvSpPr>
        <p:spPr>
          <a:xfrm>
            <a:off x="1758500" y="2164441"/>
            <a:ext cx="667234" cy="2074718"/>
          </a:xfrm>
          <a:custGeom>
            <a:avLst/>
            <a:gdLst>
              <a:gd name="connsiteX0" fmla="*/ 0 w 783771"/>
              <a:gd name="connsiteY0" fmla="*/ 0 h 2627940"/>
              <a:gd name="connsiteX1" fmla="*/ 238205 w 783771"/>
              <a:gd name="connsiteY1" fmla="*/ 0 h 2627940"/>
              <a:gd name="connsiteX2" fmla="*/ 265099 w 783771"/>
              <a:gd name="connsiteY2" fmla="*/ 2624098 h 2627940"/>
              <a:gd name="connsiteX3" fmla="*/ 783771 w 783771"/>
              <a:gd name="connsiteY3" fmla="*/ 2627940 h 2627940"/>
            </a:gdLst>
            <a:ahLst/>
            <a:cxnLst>
              <a:cxn ang="0">
                <a:pos x="connsiteX0" y="connsiteY0"/>
              </a:cxn>
              <a:cxn ang="0">
                <a:pos x="connsiteX1" y="connsiteY1"/>
              </a:cxn>
              <a:cxn ang="0">
                <a:pos x="connsiteX2" y="connsiteY2"/>
              </a:cxn>
              <a:cxn ang="0">
                <a:pos x="connsiteX3" y="connsiteY3"/>
              </a:cxn>
            </a:cxnLst>
            <a:rect l="l" t="t" r="r" b="b"/>
            <a:pathLst>
              <a:path w="783771" h="2627940">
                <a:moveTo>
                  <a:pt x="0" y="0"/>
                </a:moveTo>
                <a:lnTo>
                  <a:pt x="238205" y="0"/>
                </a:lnTo>
                <a:lnTo>
                  <a:pt x="265099" y="2624098"/>
                </a:lnTo>
                <a:lnTo>
                  <a:pt x="783771" y="262794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2581-CC0B-F8AF-7D0D-0073A5A8CD93}"/>
              </a:ext>
            </a:extLst>
          </p:cNvPr>
          <p:cNvSpPr/>
          <p:nvPr/>
        </p:nvSpPr>
        <p:spPr>
          <a:xfrm>
            <a:off x="1657106" y="1742825"/>
            <a:ext cx="791524" cy="3821848"/>
          </a:xfrm>
          <a:custGeom>
            <a:avLst/>
            <a:gdLst>
              <a:gd name="connsiteX0" fmla="*/ 929769 w 929769"/>
              <a:gd name="connsiteY0" fmla="*/ 4840941 h 4840941"/>
              <a:gd name="connsiteX1" fmla="*/ 718458 w 929769"/>
              <a:gd name="connsiteY1" fmla="*/ 4837099 h 4840941"/>
              <a:gd name="connsiteX2" fmla="*/ 660827 w 929769"/>
              <a:gd name="connsiteY2" fmla="*/ 3842 h 4840941"/>
              <a:gd name="connsiteX3" fmla="*/ 0 w 929769"/>
              <a:gd name="connsiteY3" fmla="*/ 0 h 4840941"/>
            </a:gdLst>
            <a:ahLst/>
            <a:cxnLst>
              <a:cxn ang="0">
                <a:pos x="connsiteX0" y="connsiteY0"/>
              </a:cxn>
              <a:cxn ang="0">
                <a:pos x="connsiteX1" y="connsiteY1"/>
              </a:cxn>
              <a:cxn ang="0">
                <a:pos x="connsiteX2" y="connsiteY2"/>
              </a:cxn>
              <a:cxn ang="0">
                <a:pos x="connsiteX3" y="connsiteY3"/>
              </a:cxn>
            </a:cxnLst>
            <a:rect l="l" t="t" r="r" b="b"/>
            <a:pathLst>
              <a:path w="929769" h="4840941">
                <a:moveTo>
                  <a:pt x="929769" y="4840941"/>
                </a:moveTo>
                <a:lnTo>
                  <a:pt x="718458" y="4837099"/>
                </a:lnTo>
                <a:lnTo>
                  <a:pt x="660827" y="3842"/>
                </a:lnTo>
                <a:lnTo>
                  <a:pt x="0" y="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80899C4-86BD-D0D2-9F52-C5CA52818259}"/>
              </a:ext>
            </a:extLst>
          </p:cNvPr>
          <p:cNvSpPr/>
          <p:nvPr/>
        </p:nvSpPr>
        <p:spPr>
          <a:xfrm>
            <a:off x="2906535" y="5552539"/>
            <a:ext cx="1123625" cy="1054542"/>
          </a:xfrm>
          <a:custGeom>
            <a:avLst/>
            <a:gdLst>
              <a:gd name="connsiteX0" fmla="*/ 0 w 315045"/>
              <a:gd name="connsiteY0" fmla="*/ 0 h 1141079"/>
              <a:gd name="connsiteX1" fmla="*/ 15368 w 315045"/>
              <a:gd name="connsiteY1" fmla="*/ 1141079 h 1141079"/>
              <a:gd name="connsiteX2" fmla="*/ 315045 w 315045"/>
              <a:gd name="connsiteY2" fmla="*/ 1141079 h 1141079"/>
            </a:gdLst>
            <a:ahLst/>
            <a:cxnLst>
              <a:cxn ang="0">
                <a:pos x="connsiteX0" y="connsiteY0"/>
              </a:cxn>
              <a:cxn ang="0">
                <a:pos x="connsiteX1" y="connsiteY1"/>
              </a:cxn>
              <a:cxn ang="0">
                <a:pos x="connsiteX2" y="connsiteY2"/>
              </a:cxn>
            </a:cxnLst>
            <a:rect l="l" t="t" r="r" b="b"/>
            <a:pathLst>
              <a:path w="315045" h="1141079">
                <a:moveTo>
                  <a:pt x="0" y="0"/>
                </a:moveTo>
                <a:lnTo>
                  <a:pt x="15368" y="1141079"/>
                </a:lnTo>
                <a:lnTo>
                  <a:pt x="315045" y="1141079"/>
                </a:lnTo>
              </a:path>
            </a:pathLst>
          </a:custGeom>
          <a:noFill/>
          <a:ln w="28575">
            <a:solidFill>
              <a:schemeClr val="accent2">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01E7FF8-80F9-5BC6-9A64-37474552DB34}"/>
              </a:ext>
            </a:extLst>
          </p:cNvPr>
          <p:cNvSpPr/>
          <p:nvPr/>
        </p:nvSpPr>
        <p:spPr>
          <a:xfrm>
            <a:off x="2821496" y="5561639"/>
            <a:ext cx="1159206" cy="1122625"/>
          </a:xfrm>
          <a:custGeom>
            <a:avLst/>
            <a:gdLst>
              <a:gd name="connsiteX0" fmla="*/ 0 w 461042"/>
              <a:gd name="connsiteY0" fmla="*/ 0 h 1183341"/>
              <a:gd name="connsiteX1" fmla="*/ 15369 w 461042"/>
              <a:gd name="connsiteY1" fmla="*/ 1183341 h 1183341"/>
              <a:gd name="connsiteX2" fmla="*/ 461042 w 461042"/>
              <a:gd name="connsiteY2" fmla="*/ 1183341 h 1183341"/>
            </a:gdLst>
            <a:ahLst/>
            <a:cxnLst>
              <a:cxn ang="0">
                <a:pos x="connsiteX0" y="connsiteY0"/>
              </a:cxn>
              <a:cxn ang="0">
                <a:pos x="connsiteX1" y="connsiteY1"/>
              </a:cxn>
              <a:cxn ang="0">
                <a:pos x="connsiteX2" y="connsiteY2"/>
              </a:cxn>
            </a:cxnLst>
            <a:rect l="l" t="t" r="r" b="b"/>
            <a:pathLst>
              <a:path w="461042" h="1183341">
                <a:moveTo>
                  <a:pt x="0" y="0"/>
                </a:moveTo>
                <a:lnTo>
                  <a:pt x="15369" y="1183341"/>
                </a:lnTo>
                <a:lnTo>
                  <a:pt x="461042" y="1183341"/>
                </a:lnTo>
              </a:path>
            </a:pathLst>
          </a:custGeom>
          <a:noFill/>
          <a:ln w="28575">
            <a:solidFill>
              <a:schemeClr val="accent2">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ECD31B9F-1853-E089-DA17-2B64863A0740}"/>
              </a:ext>
            </a:extLst>
          </p:cNvPr>
          <p:cNvSpPr/>
          <p:nvPr/>
        </p:nvSpPr>
        <p:spPr>
          <a:xfrm>
            <a:off x="6643388" y="1927851"/>
            <a:ext cx="1085892" cy="2299175"/>
          </a:xfrm>
          <a:custGeom>
            <a:avLst/>
            <a:gdLst>
              <a:gd name="connsiteX0" fmla="*/ 1271707 w 1275549"/>
              <a:gd name="connsiteY0" fmla="*/ 0 h 2912249"/>
              <a:gd name="connsiteX1" fmla="*/ 1275549 w 1275549"/>
              <a:gd name="connsiteY1" fmla="*/ 145996 h 2912249"/>
              <a:gd name="connsiteX2" fmla="*/ 0 w 1275549"/>
              <a:gd name="connsiteY2" fmla="*/ 145996 h 2912249"/>
              <a:gd name="connsiteX3" fmla="*/ 0 w 1275549"/>
              <a:gd name="connsiteY3" fmla="*/ 2912249 h 2912249"/>
              <a:gd name="connsiteX4" fmla="*/ 537882 w 1275549"/>
              <a:gd name="connsiteY4" fmla="*/ 2912249 h 291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549" h="2912249">
                <a:moveTo>
                  <a:pt x="1271707" y="0"/>
                </a:moveTo>
                <a:cubicBezTo>
                  <a:pt x="1272988" y="48665"/>
                  <a:pt x="1274268" y="97331"/>
                  <a:pt x="1275549" y="145996"/>
                </a:cubicBezTo>
                <a:lnTo>
                  <a:pt x="0" y="145996"/>
                </a:lnTo>
                <a:lnTo>
                  <a:pt x="0" y="2912249"/>
                </a:lnTo>
                <a:lnTo>
                  <a:pt x="537882" y="2912249"/>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F0E2F882-A1A5-230D-0563-9B81F96395BE}"/>
              </a:ext>
            </a:extLst>
          </p:cNvPr>
          <p:cNvSpPr/>
          <p:nvPr/>
        </p:nvSpPr>
        <p:spPr>
          <a:xfrm>
            <a:off x="6803655" y="2161408"/>
            <a:ext cx="932166" cy="846267"/>
          </a:xfrm>
          <a:custGeom>
            <a:avLst/>
            <a:gdLst>
              <a:gd name="connsiteX0" fmla="*/ 1087290 w 1094974"/>
              <a:gd name="connsiteY0" fmla="*/ 0 h 1071923"/>
              <a:gd name="connsiteX1" fmla="*/ 1094974 w 1094974"/>
              <a:gd name="connsiteY1" fmla="*/ 276625 h 1071923"/>
              <a:gd name="connsiteX2" fmla="*/ 0 w 1094974"/>
              <a:gd name="connsiteY2" fmla="*/ 276625 h 1071923"/>
              <a:gd name="connsiteX3" fmla="*/ 7684 w 1094974"/>
              <a:gd name="connsiteY3" fmla="*/ 1071923 h 1071923"/>
              <a:gd name="connsiteX4" fmla="*/ 345781 w 1094974"/>
              <a:gd name="connsiteY4" fmla="*/ 1071923 h 107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74" h="1071923">
                <a:moveTo>
                  <a:pt x="1087290" y="0"/>
                </a:moveTo>
                <a:lnTo>
                  <a:pt x="1094974" y="276625"/>
                </a:lnTo>
                <a:lnTo>
                  <a:pt x="0" y="276625"/>
                </a:lnTo>
                <a:cubicBezTo>
                  <a:pt x="2561" y="541724"/>
                  <a:pt x="5123" y="806824"/>
                  <a:pt x="7684" y="1071923"/>
                </a:cubicBezTo>
                <a:lnTo>
                  <a:pt x="345781" y="1071923"/>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BBE6D6B3-6C95-3C5E-6540-047C32DB6825}"/>
              </a:ext>
            </a:extLst>
          </p:cNvPr>
          <p:cNvSpPr/>
          <p:nvPr/>
        </p:nvSpPr>
        <p:spPr>
          <a:xfrm>
            <a:off x="8046543" y="1924817"/>
            <a:ext cx="690131" cy="1079824"/>
          </a:xfrm>
          <a:custGeom>
            <a:avLst/>
            <a:gdLst>
              <a:gd name="connsiteX0" fmla="*/ 0 w 810666"/>
              <a:gd name="connsiteY0" fmla="*/ 0 h 1367758"/>
              <a:gd name="connsiteX1" fmla="*/ 364992 w 810666"/>
              <a:gd name="connsiteY1" fmla="*/ 0 h 1367758"/>
              <a:gd name="connsiteX2" fmla="*/ 384202 w 810666"/>
              <a:gd name="connsiteY2" fmla="*/ 1367758 h 1367758"/>
              <a:gd name="connsiteX3" fmla="*/ 810666 w 810666"/>
              <a:gd name="connsiteY3" fmla="*/ 1367758 h 1367758"/>
            </a:gdLst>
            <a:ahLst/>
            <a:cxnLst>
              <a:cxn ang="0">
                <a:pos x="connsiteX0" y="connsiteY0"/>
              </a:cxn>
              <a:cxn ang="0">
                <a:pos x="connsiteX1" y="connsiteY1"/>
              </a:cxn>
              <a:cxn ang="0">
                <a:pos x="connsiteX2" y="connsiteY2"/>
              </a:cxn>
              <a:cxn ang="0">
                <a:pos x="connsiteX3" y="connsiteY3"/>
              </a:cxn>
            </a:cxnLst>
            <a:rect l="l" t="t" r="r" b="b"/>
            <a:pathLst>
              <a:path w="810666" h="1367758">
                <a:moveTo>
                  <a:pt x="0" y="0"/>
                </a:moveTo>
                <a:lnTo>
                  <a:pt x="364992" y="0"/>
                </a:lnTo>
                <a:lnTo>
                  <a:pt x="384202" y="1367758"/>
                </a:lnTo>
                <a:lnTo>
                  <a:pt x="810666" y="1367758"/>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BF740042-E609-0016-006A-05D5C9E24168}"/>
              </a:ext>
            </a:extLst>
          </p:cNvPr>
          <p:cNvSpPr/>
          <p:nvPr/>
        </p:nvSpPr>
        <p:spPr>
          <a:xfrm>
            <a:off x="8053085" y="2164441"/>
            <a:ext cx="667234" cy="2074718"/>
          </a:xfrm>
          <a:custGeom>
            <a:avLst/>
            <a:gdLst>
              <a:gd name="connsiteX0" fmla="*/ 0 w 783771"/>
              <a:gd name="connsiteY0" fmla="*/ 0 h 2627940"/>
              <a:gd name="connsiteX1" fmla="*/ 238205 w 783771"/>
              <a:gd name="connsiteY1" fmla="*/ 0 h 2627940"/>
              <a:gd name="connsiteX2" fmla="*/ 265099 w 783771"/>
              <a:gd name="connsiteY2" fmla="*/ 2624098 h 2627940"/>
              <a:gd name="connsiteX3" fmla="*/ 783771 w 783771"/>
              <a:gd name="connsiteY3" fmla="*/ 2627940 h 2627940"/>
            </a:gdLst>
            <a:ahLst/>
            <a:cxnLst>
              <a:cxn ang="0">
                <a:pos x="connsiteX0" y="connsiteY0"/>
              </a:cxn>
              <a:cxn ang="0">
                <a:pos x="connsiteX1" y="connsiteY1"/>
              </a:cxn>
              <a:cxn ang="0">
                <a:pos x="connsiteX2" y="connsiteY2"/>
              </a:cxn>
              <a:cxn ang="0">
                <a:pos x="connsiteX3" y="connsiteY3"/>
              </a:cxn>
            </a:cxnLst>
            <a:rect l="l" t="t" r="r" b="b"/>
            <a:pathLst>
              <a:path w="783771" h="2627940">
                <a:moveTo>
                  <a:pt x="0" y="0"/>
                </a:moveTo>
                <a:lnTo>
                  <a:pt x="238205" y="0"/>
                </a:lnTo>
                <a:lnTo>
                  <a:pt x="265099" y="2624098"/>
                </a:lnTo>
                <a:lnTo>
                  <a:pt x="783771" y="262794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E0842E2F-436E-19B3-5F4A-E1DD55E10004}"/>
              </a:ext>
            </a:extLst>
          </p:cNvPr>
          <p:cNvSpPr/>
          <p:nvPr/>
        </p:nvSpPr>
        <p:spPr>
          <a:xfrm>
            <a:off x="6633974" y="1733725"/>
            <a:ext cx="1812000" cy="3821848"/>
          </a:xfrm>
          <a:custGeom>
            <a:avLst/>
            <a:gdLst>
              <a:gd name="connsiteX0" fmla="*/ 1552175 w 2128477"/>
              <a:gd name="connsiteY0" fmla="*/ 0 h 4840941"/>
              <a:gd name="connsiteX1" fmla="*/ 2128477 w 2128477"/>
              <a:gd name="connsiteY1" fmla="*/ 0 h 4840941"/>
              <a:gd name="connsiteX2" fmla="*/ 2124635 w 2128477"/>
              <a:gd name="connsiteY2" fmla="*/ 4187798 h 4840941"/>
              <a:gd name="connsiteX3" fmla="*/ 0 w 2128477"/>
              <a:gd name="connsiteY3" fmla="*/ 4183956 h 4840941"/>
              <a:gd name="connsiteX4" fmla="*/ 3842 w 2128477"/>
              <a:gd name="connsiteY4" fmla="*/ 4837099 h 4840941"/>
              <a:gd name="connsiteX5" fmla="*/ 560934 w 2128477"/>
              <a:gd name="connsiteY5" fmla="*/ 4840941 h 484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8477" h="4840941">
                <a:moveTo>
                  <a:pt x="1552175" y="0"/>
                </a:moveTo>
                <a:lnTo>
                  <a:pt x="2128477" y="0"/>
                </a:lnTo>
                <a:cubicBezTo>
                  <a:pt x="2127196" y="1395933"/>
                  <a:pt x="2125916" y="2791865"/>
                  <a:pt x="2124635" y="4187798"/>
                </a:cubicBezTo>
                <a:lnTo>
                  <a:pt x="0" y="4183956"/>
                </a:lnTo>
                <a:cubicBezTo>
                  <a:pt x="1281" y="4401670"/>
                  <a:pt x="2561" y="4619385"/>
                  <a:pt x="3842" y="4837099"/>
                </a:cubicBezTo>
                <a:lnTo>
                  <a:pt x="560934" y="4840941"/>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481EEF93-B212-4C5C-A094-DFE093B7EA2F}"/>
              </a:ext>
            </a:extLst>
          </p:cNvPr>
          <p:cNvSpPr/>
          <p:nvPr/>
        </p:nvSpPr>
        <p:spPr>
          <a:xfrm>
            <a:off x="1604774" y="3459622"/>
            <a:ext cx="1138224" cy="151661"/>
          </a:xfrm>
          <a:custGeom>
            <a:avLst/>
            <a:gdLst>
              <a:gd name="connsiteX0" fmla="*/ 0 w 1337022"/>
              <a:gd name="connsiteY0" fmla="*/ 7684 h 192101"/>
              <a:gd name="connsiteX1" fmla="*/ 3842 w 1337022"/>
              <a:gd name="connsiteY1" fmla="*/ 192101 h 192101"/>
              <a:gd name="connsiteX2" fmla="*/ 1333180 w 1337022"/>
              <a:gd name="connsiteY2" fmla="*/ 192101 h 192101"/>
              <a:gd name="connsiteX3" fmla="*/ 1337022 w 1337022"/>
              <a:gd name="connsiteY3" fmla="*/ 0 h 192101"/>
            </a:gdLst>
            <a:ahLst/>
            <a:cxnLst>
              <a:cxn ang="0">
                <a:pos x="connsiteX0" y="connsiteY0"/>
              </a:cxn>
              <a:cxn ang="0">
                <a:pos x="connsiteX1" y="connsiteY1"/>
              </a:cxn>
              <a:cxn ang="0">
                <a:pos x="connsiteX2" y="connsiteY2"/>
              </a:cxn>
              <a:cxn ang="0">
                <a:pos x="connsiteX3" y="connsiteY3"/>
              </a:cxn>
            </a:cxnLst>
            <a:rect l="l" t="t" r="r" b="b"/>
            <a:pathLst>
              <a:path w="1337022" h="192101">
                <a:moveTo>
                  <a:pt x="0" y="7684"/>
                </a:moveTo>
                <a:cubicBezTo>
                  <a:pt x="1281" y="69156"/>
                  <a:pt x="2561" y="130629"/>
                  <a:pt x="3842" y="192101"/>
                </a:cubicBezTo>
                <a:lnTo>
                  <a:pt x="1333180" y="192101"/>
                </a:lnTo>
                <a:cubicBezTo>
                  <a:pt x="1334461" y="128067"/>
                  <a:pt x="1335741" y="64034"/>
                  <a:pt x="1337022" y="0"/>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B8CE0FA2-579E-84C4-DB36-53F3522DA36F}"/>
              </a:ext>
            </a:extLst>
          </p:cNvPr>
          <p:cNvSpPr/>
          <p:nvPr/>
        </p:nvSpPr>
        <p:spPr>
          <a:xfrm>
            <a:off x="1401987" y="3465689"/>
            <a:ext cx="1148037" cy="191092"/>
          </a:xfrm>
          <a:custGeom>
            <a:avLst/>
            <a:gdLst>
              <a:gd name="connsiteX0" fmla="*/ 0 w 1348548"/>
              <a:gd name="connsiteY0" fmla="*/ 3842 h 242047"/>
              <a:gd name="connsiteX1" fmla="*/ 7684 w 1348548"/>
              <a:gd name="connsiteY1" fmla="*/ 238205 h 242047"/>
              <a:gd name="connsiteX2" fmla="*/ 1348548 w 1348548"/>
              <a:gd name="connsiteY2" fmla="*/ 242047 h 242047"/>
              <a:gd name="connsiteX3" fmla="*/ 1344706 w 1348548"/>
              <a:gd name="connsiteY3" fmla="*/ 0 h 242047"/>
            </a:gdLst>
            <a:ahLst/>
            <a:cxnLst>
              <a:cxn ang="0">
                <a:pos x="connsiteX0" y="connsiteY0"/>
              </a:cxn>
              <a:cxn ang="0">
                <a:pos x="connsiteX1" y="connsiteY1"/>
              </a:cxn>
              <a:cxn ang="0">
                <a:pos x="connsiteX2" y="connsiteY2"/>
              </a:cxn>
              <a:cxn ang="0">
                <a:pos x="connsiteX3" y="connsiteY3"/>
              </a:cxn>
            </a:cxnLst>
            <a:rect l="l" t="t" r="r" b="b"/>
            <a:pathLst>
              <a:path w="1348548" h="242047">
                <a:moveTo>
                  <a:pt x="0" y="3842"/>
                </a:moveTo>
                <a:lnTo>
                  <a:pt x="7684" y="238205"/>
                </a:lnTo>
                <a:lnTo>
                  <a:pt x="1348548" y="242047"/>
                </a:lnTo>
                <a:cubicBezTo>
                  <a:pt x="1347267" y="161365"/>
                  <a:pt x="1345987" y="80682"/>
                  <a:pt x="1344706" y="0"/>
                </a:cubicBezTo>
              </a:path>
            </a:pathLst>
          </a:custGeom>
          <a:noFill/>
          <a:ln w="2857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10DF56B8-7958-34B2-66A2-A4FD625BA5E6}"/>
              </a:ext>
            </a:extLst>
          </p:cNvPr>
          <p:cNvSpPr/>
          <p:nvPr/>
        </p:nvSpPr>
        <p:spPr>
          <a:xfrm>
            <a:off x="617005" y="3450523"/>
            <a:ext cx="2773603" cy="1210252"/>
          </a:xfrm>
          <a:custGeom>
            <a:avLst/>
            <a:gdLst>
              <a:gd name="connsiteX0" fmla="*/ 230521 w 3258030"/>
              <a:gd name="connsiteY0" fmla="*/ 1532965 h 1532965"/>
              <a:gd name="connsiteX1" fmla="*/ 0 w 3258030"/>
              <a:gd name="connsiteY1" fmla="*/ 1529123 h 1532965"/>
              <a:gd name="connsiteX2" fmla="*/ 0 w 3258030"/>
              <a:gd name="connsiteY2" fmla="*/ 522515 h 1532965"/>
              <a:gd name="connsiteX3" fmla="*/ 3258030 w 3258030"/>
              <a:gd name="connsiteY3" fmla="*/ 522515 h 1532965"/>
              <a:gd name="connsiteX4" fmla="*/ 3223452 w 3258030"/>
              <a:gd name="connsiteY4" fmla="*/ 0 h 153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30" h="1532965">
                <a:moveTo>
                  <a:pt x="230521" y="1532965"/>
                </a:moveTo>
                <a:lnTo>
                  <a:pt x="0" y="1529123"/>
                </a:lnTo>
                <a:lnTo>
                  <a:pt x="0" y="522515"/>
                </a:lnTo>
                <a:lnTo>
                  <a:pt x="3258030" y="522515"/>
                </a:lnTo>
                <a:lnTo>
                  <a:pt x="3223452"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FCD8E73D-CB2E-0B27-931B-FDFCB107C80C}"/>
              </a:ext>
            </a:extLst>
          </p:cNvPr>
          <p:cNvSpPr/>
          <p:nvPr/>
        </p:nvSpPr>
        <p:spPr>
          <a:xfrm>
            <a:off x="1722522" y="3447490"/>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9949A87E-7414-5F86-1864-A6184E5A804F}"/>
              </a:ext>
            </a:extLst>
          </p:cNvPr>
          <p:cNvSpPr/>
          <p:nvPr/>
        </p:nvSpPr>
        <p:spPr>
          <a:xfrm>
            <a:off x="567944" y="3471755"/>
            <a:ext cx="2688564" cy="1377079"/>
          </a:xfrm>
          <a:custGeom>
            <a:avLst/>
            <a:gdLst>
              <a:gd name="connsiteX0" fmla="*/ 641617 w 3158138"/>
              <a:gd name="connsiteY0" fmla="*/ 1517597 h 1744276"/>
              <a:gd name="connsiteX1" fmla="*/ 637775 w 3158138"/>
              <a:gd name="connsiteY1" fmla="*/ 1740434 h 1744276"/>
              <a:gd name="connsiteX2" fmla="*/ 7684 w 3158138"/>
              <a:gd name="connsiteY2" fmla="*/ 1744276 h 1744276"/>
              <a:gd name="connsiteX3" fmla="*/ 0 w 3158138"/>
              <a:gd name="connsiteY3" fmla="*/ 430306 h 1744276"/>
              <a:gd name="connsiteX4" fmla="*/ 3158138 w 3158138"/>
              <a:gd name="connsiteY4" fmla="*/ 434148 h 1744276"/>
              <a:gd name="connsiteX5" fmla="*/ 3135086 w 3158138"/>
              <a:gd name="connsiteY5" fmla="*/ 0 h 174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8138" h="1744276">
                <a:moveTo>
                  <a:pt x="641617" y="1517597"/>
                </a:moveTo>
                <a:cubicBezTo>
                  <a:pt x="640336" y="1591876"/>
                  <a:pt x="639056" y="1666155"/>
                  <a:pt x="637775" y="1740434"/>
                </a:cubicBezTo>
                <a:lnTo>
                  <a:pt x="7684" y="1744276"/>
                </a:lnTo>
                <a:cubicBezTo>
                  <a:pt x="5123" y="1306286"/>
                  <a:pt x="2561" y="868296"/>
                  <a:pt x="0" y="430306"/>
                </a:cubicBezTo>
                <a:lnTo>
                  <a:pt x="3158138" y="434148"/>
                </a:lnTo>
                <a:lnTo>
                  <a:pt x="3135086" y="0"/>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C92A8C08-2E0A-2E9F-227E-4D8294118CC6}"/>
              </a:ext>
            </a:extLst>
          </p:cNvPr>
          <p:cNvSpPr/>
          <p:nvPr/>
        </p:nvSpPr>
        <p:spPr>
          <a:xfrm>
            <a:off x="509070" y="3468722"/>
            <a:ext cx="2521755" cy="1458975"/>
          </a:xfrm>
          <a:custGeom>
            <a:avLst/>
            <a:gdLst>
              <a:gd name="connsiteX0" fmla="*/ 480252 w 2962195"/>
              <a:gd name="connsiteY0" fmla="*/ 1529123 h 1848010"/>
              <a:gd name="connsiteX1" fmla="*/ 476410 w 2962195"/>
              <a:gd name="connsiteY1" fmla="*/ 1848010 h 1848010"/>
              <a:gd name="connsiteX2" fmla="*/ 15368 w 2962195"/>
              <a:gd name="connsiteY2" fmla="*/ 1844168 h 1848010"/>
              <a:gd name="connsiteX3" fmla="*/ 0 w 2962195"/>
              <a:gd name="connsiteY3" fmla="*/ 368834 h 1848010"/>
              <a:gd name="connsiteX4" fmla="*/ 2950668 w 2962195"/>
              <a:gd name="connsiteY4" fmla="*/ 368834 h 1848010"/>
              <a:gd name="connsiteX5" fmla="*/ 2962195 w 2962195"/>
              <a:gd name="connsiteY5" fmla="*/ 0 h 18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195" h="1848010">
                <a:moveTo>
                  <a:pt x="480252" y="1529123"/>
                </a:moveTo>
                <a:cubicBezTo>
                  <a:pt x="478971" y="1635419"/>
                  <a:pt x="477691" y="1741714"/>
                  <a:pt x="476410" y="1848010"/>
                </a:cubicBezTo>
                <a:lnTo>
                  <a:pt x="15368" y="1844168"/>
                </a:lnTo>
                <a:lnTo>
                  <a:pt x="0" y="368834"/>
                </a:lnTo>
                <a:lnTo>
                  <a:pt x="2950668" y="368834"/>
                </a:lnTo>
                <a:lnTo>
                  <a:pt x="2962195" y="0"/>
                </a:lnTo>
              </a:path>
            </a:pathLst>
          </a:custGeom>
          <a:noFill/>
          <a:ln w="2857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F9EED5A5-53B8-5731-119C-D62AE2109B50}"/>
              </a:ext>
            </a:extLst>
          </p:cNvPr>
          <p:cNvSpPr/>
          <p:nvPr/>
        </p:nvSpPr>
        <p:spPr>
          <a:xfrm>
            <a:off x="2164074" y="4669875"/>
            <a:ext cx="1203639" cy="1082857"/>
          </a:xfrm>
          <a:custGeom>
            <a:avLst/>
            <a:gdLst>
              <a:gd name="connsiteX0" fmla="*/ 376518 w 1413862"/>
              <a:gd name="connsiteY0" fmla="*/ 1363916 h 1371600"/>
              <a:gd name="connsiteX1" fmla="*/ 3842 w 1413862"/>
              <a:gd name="connsiteY1" fmla="*/ 1371600 h 1371600"/>
              <a:gd name="connsiteX2" fmla="*/ 0 w 1413862"/>
              <a:gd name="connsiteY2" fmla="*/ 733825 h 1371600"/>
              <a:gd name="connsiteX3" fmla="*/ 1413862 w 1413862"/>
              <a:gd name="connsiteY3" fmla="*/ 733825 h 1371600"/>
              <a:gd name="connsiteX4" fmla="*/ 1398494 w 1413862"/>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862" h="1371600">
                <a:moveTo>
                  <a:pt x="376518" y="1363916"/>
                </a:moveTo>
                <a:lnTo>
                  <a:pt x="3842" y="1371600"/>
                </a:lnTo>
                <a:cubicBezTo>
                  <a:pt x="2561" y="1159008"/>
                  <a:pt x="1281" y="946417"/>
                  <a:pt x="0" y="733825"/>
                </a:cubicBezTo>
                <a:lnTo>
                  <a:pt x="1413862" y="733825"/>
                </a:lnTo>
                <a:lnTo>
                  <a:pt x="1398494"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3B4E3EF0-5D95-71C5-EB4C-C6866DAD0079}"/>
              </a:ext>
            </a:extLst>
          </p:cNvPr>
          <p:cNvSpPr/>
          <p:nvPr/>
        </p:nvSpPr>
        <p:spPr>
          <a:xfrm>
            <a:off x="1604774" y="4678974"/>
            <a:ext cx="1138224" cy="178960"/>
          </a:xfrm>
          <a:custGeom>
            <a:avLst/>
            <a:gdLst>
              <a:gd name="connsiteX0" fmla="*/ 3842 w 1337022"/>
              <a:gd name="connsiteY0" fmla="*/ 0 h 226679"/>
              <a:gd name="connsiteX1" fmla="*/ 0 w 1337022"/>
              <a:gd name="connsiteY1" fmla="*/ 226679 h 226679"/>
              <a:gd name="connsiteX2" fmla="*/ 1329338 w 1337022"/>
              <a:gd name="connsiteY2" fmla="*/ 226679 h 226679"/>
              <a:gd name="connsiteX3" fmla="*/ 1337022 w 1337022"/>
              <a:gd name="connsiteY3" fmla="*/ 3842 h 226679"/>
            </a:gdLst>
            <a:ahLst/>
            <a:cxnLst>
              <a:cxn ang="0">
                <a:pos x="connsiteX0" y="connsiteY0"/>
              </a:cxn>
              <a:cxn ang="0">
                <a:pos x="connsiteX1" y="connsiteY1"/>
              </a:cxn>
              <a:cxn ang="0">
                <a:pos x="connsiteX2" y="connsiteY2"/>
              </a:cxn>
              <a:cxn ang="0">
                <a:pos x="connsiteX3" y="connsiteY3"/>
              </a:cxn>
            </a:cxnLst>
            <a:rect l="l" t="t" r="r" b="b"/>
            <a:pathLst>
              <a:path w="1337022" h="226679">
                <a:moveTo>
                  <a:pt x="3842" y="0"/>
                </a:moveTo>
                <a:cubicBezTo>
                  <a:pt x="2561" y="75560"/>
                  <a:pt x="1281" y="151119"/>
                  <a:pt x="0" y="226679"/>
                </a:cubicBezTo>
                <a:lnTo>
                  <a:pt x="1329338" y="226679"/>
                </a:lnTo>
                <a:lnTo>
                  <a:pt x="1337022" y="3842"/>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02F9F5A5-709F-DCD9-E6BF-902B60406904}"/>
              </a:ext>
            </a:extLst>
          </p:cNvPr>
          <p:cNvSpPr/>
          <p:nvPr/>
        </p:nvSpPr>
        <p:spPr>
          <a:xfrm>
            <a:off x="1395446" y="4672908"/>
            <a:ext cx="1157849" cy="260856"/>
          </a:xfrm>
          <a:custGeom>
            <a:avLst/>
            <a:gdLst>
              <a:gd name="connsiteX0" fmla="*/ 0 w 1360074"/>
              <a:gd name="connsiteY0" fmla="*/ 0 h 330413"/>
              <a:gd name="connsiteX1" fmla="*/ 11526 w 1360074"/>
              <a:gd name="connsiteY1" fmla="*/ 330413 h 330413"/>
              <a:gd name="connsiteX2" fmla="*/ 1360074 w 1360074"/>
              <a:gd name="connsiteY2" fmla="*/ 330413 h 330413"/>
              <a:gd name="connsiteX3" fmla="*/ 1352390 w 1360074"/>
              <a:gd name="connsiteY3" fmla="*/ 19210 h 330413"/>
            </a:gdLst>
            <a:ahLst/>
            <a:cxnLst>
              <a:cxn ang="0">
                <a:pos x="connsiteX0" y="connsiteY0"/>
              </a:cxn>
              <a:cxn ang="0">
                <a:pos x="connsiteX1" y="connsiteY1"/>
              </a:cxn>
              <a:cxn ang="0">
                <a:pos x="connsiteX2" y="connsiteY2"/>
              </a:cxn>
              <a:cxn ang="0">
                <a:pos x="connsiteX3" y="connsiteY3"/>
              </a:cxn>
            </a:cxnLst>
            <a:rect l="l" t="t" r="r" b="b"/>
            <a:pathLst>
              <a:path w="1360074" h="330413">
                <a:moveTo>
                  <a:pt x="0" y="0"/>
                </a:moveTo>
                <a:lnTo>
                  <a:pt x="11526" y="330413"/>
                </a:lnTo>
                <a:lnTo>
                  <a:pt x="1360074" y="330413"/>
                </a:lnTo>
                <a:lnTo>
                  <a:pt x="1352390" y="19210"/>
                </a:lnTo>
              </a:path>
            </a:pathLst>
          </a:custGeom>
          <a:noFill/>
          <a:ln w="2857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185556C8-99E5-B26E-FBF3-7D092525E3FC}"/>
              </a:ext>
            </a:extLst>
          </p:cNvPr>
          <p:cNvSpPr/>
          <p:nvPr/>
        </p:nvSpPr>
        <p:spPr>
          <a:xfrm>
            <a:off x="1722522" y="4666841"/>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4A537843-BD99-F2FD-155E-F1A5C42EA564}"/>
              </a:ext>
            </a:extLst>
          </p:cNvPr>
          <p:cNvSpPr/>
          <p:nvPr/>
        </p:nvSpPr>
        <p:spPr>
          <a:xfrm>
            <a:off x="2108471" y="4694140"/>
            <a:ext cx="1125141" cy="1192053"/>
          </a:xfrm>
          <a:custGeom>
            <a:avLst/>
            <a:gdLst>
              <a:gd name="connsiteX0" fmla="*/ 391886 w 1321654"/>
              <a:gd name="connsiteY0" fmla="*/ 1509913 h 1509913"/>
              <a:gd name="connsiteX1" fmla="*/ 0 w 1321654"/>
              <a:gd name="connsiteY1" fmla="*/ 1509913 h 1509913"/>
              <a:gd name="connsiteX2" fmla="*/ 0 w 1321654"/>
              <a:gd name="connsiteY2" fmla="*/ 614723 h 1509913"/>
              <a:gd name="connsiteX3" fmla="*/ 1321654 w 1321654"/>
              <a:gd name="connsiteY3" fmla="*/ 614723 h 1509913"/>
              <a:gd name="connsiteX4" fmla="*/ 1313970 w 1321654"/>
              <a:gd name="connsiteY4" fmla="*/ 0 h 150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54" h="1509913">
                <a:moveTo>
                  <a:pt x="391886" y="1509913"/>
                </a:moveTo>
                <a:lnTo>
                  <a:pt x="0" y="1509913"/>
                </a:lnTo>
                <a:lnTo>
                  <a:pt x="0" y="614723"/>
                </a:lnTo>
                <a:lnTo>
                  <a:pt x="1321654" y="614723"/>
                </a:lnTo>
                <a:cubicBezTo>
                  <a:pt x="1319093" y="409815"/>
                  <a:pt x="1316531" y="204908"/>
                  <a:pt x="1313970" y="0"/>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7CDE9208-E28A-120E-1D23-0BE2B792352B}"/>
              </a:ext>
            </a:extLst>
          </p:cNvPr>
          <p:cNvSpPr/>
          <p:nvPr/>
        </p:nvSpPr>
        <p:spPr>
          <a:xfrm>
            <a:off x="2046326" y="4682007"/>
            <a:ext cx="977958" cy="1404378"/>
          </a:xfrm>
          <a:custGeom>
            <a:avLst/>
            <a:gdLst>
              <a:gd name="connsiteX0" fmla="*/ 457200 w 1148764"/>
              <a:gd name="connsiteY0" fmla="*/ 1771170 h 1778854"/>
              <a:gd name="connsiteX1" fmla="*/ 7685 w 1148764"/>
              <a:gd name="connsiteY1" fmla="*/ 1778854 h 1778854"/>
              <a:gd name="connsiteX2" fmla="*/ 0 w 1148764"/>
              <a:gd name="connsiteY2" fmla="*/ 553251 h 1778854"/>
              <a:gd name="connsiteX3" fmla="*/ 1148764 w 1148764"/>
              <a:gd name="connsiteY3" fmla="*/ 553251 h 1778854"/>
              <a:gd name="connsiteX4" fmla="*/ 1148764 w 1148764"/>
              <a:gd name="connsiteY4" fmla="*/ 0 h 1778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764" h="1778854">
                <a:moveTo>
                  <a:pt x="457200" y="1771170"/>
                </a:moveTo>
                <a:lnTo>
                  <a:pt x="7685" y="1778854"/>
                </a:lnTo>
                <a:cubicBezTo>
                  <a:pt x="5123" y="1370320"/>
                  <a:pt x="2562" y="961785"/>
                  <a:pt x="0" y="553251"/>
                </a:cubicBezTo>
                <a:lnTo>
                  <a:pt x="1148764" y="553251"/>
                </a:lnTo>
                <a:lnTo>
                  <a:pt x="1148764" y="0"/>
                </a:lnTo>
              </a:path>
            </a:pathLst>
          </a:custGeom>
          <a:noFill/>
          <a:ln w="2857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EADFA859-E84F-7E14-98CF-2CB2471FF597}"/>
              </a:ext>
            </a:extLst>
          </p:cNvPr>
          <p:cNvSpPr/>
          <p:nvPr/>
        </p:nvSpPr>
        <p:spPr>
          <a:xfrm>
            <a:off x="7899359" y="3459622"/>
            <a:ext cx="1138224" cy="151661"/>
          </a:xfrm>
          <a:custGeom>
            <a:avLst/>
            <a:gdLst>
              <a:gd name="connsiteX0" fmla="*/ 0 w 1337022"/>
              <a:gd name="connsiteY0" fmla="*/ 7684 h 192101"/>
              <a:gd name="connsiteX1" fmla="*/ 3842 w 1337022"/>
              <a:gd name="connsiteY1" fmla="*/ 192101 h 192101"/>
              <a:gd name="connsiteX2" fmla="*/ 1333180 w 1337022"/>
              <a:gd name="connsiteY2" fmla="*/ 192101 h 192101"/>
              <a:gd name="connsiteX3" fmla="*/ 1337022 w 1337022"/>
              <a:gd name="connsiteY3" fmla="*/ 0 h 192101"/>
            </a:gdLst>
            <a:ahLst/>
            <a:cxnLst>
              <a:cxn ang="0">
                <a:pos x="connsiteX0" y="connsiteY0"/>
              </a:cxn>
              <a:cxn ang="0">
                <a:pos x="connsiteX1" y="connsiteY1"/>
              </a:cxn>
              <a:cxn ang="0">
                <a:pos x="connsiteX2" y="connsiteY2"/>
              </a:cxn>
              <a:cxn ang="0">
                <a:pos x="connsiteX3" y="connsiteY3"/>
              </a:cxn>
            </a:cxnLst>
            <a:rect l="l" t="t" r="r" b="b"/>
            <a:pathLst>
              <a:path w="1337022" h="192101">
                <a:moveTo>
                  <a:pt x="0" y="7684"/>
                </a:moveTo>
                <a:cubicBezTo>
                  <a:pt x="1281" y="69156"/>
                  <a:pt x="2561" y="130629"/>
                  <a:pt x="3842" y="192101"/>
                </a:cubicBezTo>
                <a:lnTo>
                  <a:pt x="1333180" y="192101"/>
                </a:lnTo>
                <a:cubicBezTo>
                  <a:pt x="1334461" y="128067"/>
                  <a:pt x="1335741" y="64034"/>
                  <a:pt x="1337022" y="0"/>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C3D8BD73-AF53-F9B8-F319-E27E344115D1}"/>
              </a:ext>
            </a:extLst>
          </p:cNvPr>
          <p:cNvSpPr/>
          <p:nvPr/>
        </p:nvSpPr>
        <p:spPr>
          <a:xfrm>
            <a:off x="7696572" y="3465689"/>
            <a:ext cx="1148037" cy="191092"/>
          </a:xfrm>
          <a:custGeom>
            <a:avLst/>
            <a:gdLst>
              <a:gd name="connsiteX0" fmla="*/ 0 w 1348548"/>
              <a:gd name="connsiteY0" fmla="*/ 3842 h 242047"/>
              <a:gd name="connsiteX1" fmla="*/ 7684 w 1348548"/>
              <a:gd name="connsiteY1" fmla="*/ 238205 h 242047"/>
              <a:gd name="connsiteX2" fmla="*/ 1348548 w 1348548"/>
              <a:gd name="connsiteY2" fmla="*/ 242047 h 242047"/>
              <a:gd name="connsiteX3" fmla="*/ 1344706 w 1348548"/>
              <a:gd name="connsiteY3" fmla="*/ 0 h 242047"/>
            </a:gdLst>
            <a:ahLst/>
            <a:cxnLst>
              <a:cxn ang="0">
                <a:pos x="connsiteX0" y="connsiteY0"/>
              </a:cxn>
              <a:cxn ang="0">
                <a:pos x="connsiteX1" y="connsiteY1"/>
              </a:cxn>
              <a:cxn ang="0">
                <a:pos x="connsiteX2" y="connsiteY2"/>
              </a:cxn>
              <a:cxn ang="0">
                <a:pos x="connsiteX3" y="connsiteY3"/>
              </a:cxn>
            </a:cxnLst>
            <a:rect l="l" t="t" r="r" b="b"/>
            <a:pathLst>
              <a:path w="1348548" h="242047">
                <a:moveTo>
                  <a:pt x="0" y="3842"/>
                </a:moveTo>
                <a:lnTo>
                  <a:pt x="7684" y="238205"/>
                </a:lnTo>
                <a:lnTo>
                  <a:pt x="1348548" y="242047"/>
                </a:lnTo>
                <a:cubicBezTo>
                  <a:pt x="1347267" y="161365"/>
                  <a:pt x="1345987" y="80682"/>
                  <a:pt x="1344706" y="0"/>
                </a:cubicBezTo>
              </a:path>
            </a:pathLst>
          </a:custGeom>
          <a:noFill/>
          <a:ln w="2857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FE94C6B9-3174-85AC-1A9B-0A41671FB4C7}"/>
              </a:ext>
            </a:extLst>
          </p:cNvPr>
          <p:cNvSpPr/>
          <p:nvPr/>
        </p:nvSpPr>
        <p:spPr>
          <a:xfrm>
            <a:off x="6911590" y="3450523"/>
            <a:ext cx="2773603" cy="1210252"/>
          </a:xfrm>
          <a:custGeom>
            <a:avLst/>
            <a:gdLst>
              <a:gd name="connsiteX0" fmla="*/ 230521 w 3258030"/>
              <a:gd name="connsiteY0" fmla="*/ 1532965 h 1532965"/>
              <a:gd name="connsiteX1" fmla="*/ 0 w 3258030"/>
              <a:gd name="connsiteY1" fmla="*/ 1529123 h 1532965"/>
              <a:gd name="connsiteX2" fmla="*/ 0 w 3258030"/>
              <a:gd name="connsiteY2" fmla="*/ 522515 h 1532965"/>
              <a:gd name="connsiteX3" fmla="*/ 3258030 w 3258030"/>
              <a:gd name="connsiteY3" fmla="*/ 522515 h 1532965"/>
              <a:gd name="connsiteX4" fmla="*/ 3223452 w 3258030"/>
              <a:gd name="connsiteY4" fmla="*/ 0 h 153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30" h="1532965">
                <a:moveTo>
                  <a:pt x="230521" y="1532965"/>
                </a:moveTo>
                <a:lnTo>
                  <a:pt x="0" y="1529123"/>
                </a:lnTo>
                <a:lnTo>
                  <a:pt x="0" y="522515"/>
                </a:lnTo>
                <a:lnTo>
                  <a:pt x="3258030" y="522515"/>
                </a:lnTo>
                <a:lnTo>
                  <a:pt x="3223452"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6F552681-E1D0-895E-49D1-CC548F3453D7}"/>
              </a:ext>
            </a:extLst>
          </p:cNvPr>
          <p:cNvSpPr/>
          <p:nvPr/>
        </p:nvSpPr>
        <p:spPr>
          <a:xfrm>
            <a:off x="8017107" y="3447490"/>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748A5EC2-E438-A348-9192-EDEFE9ED6A6A}"/>
              </a:ext>
            </a:extLst>
          </p:cNvPr>
          <p:cNvSpPr/>
          <p:nvPr/>
        </p:nvSpPr>
        <p:spPr>
          <a:xfrm>
            <a:off x="6862529" y="3471755"/>
            <a:ext cx="2688564" cy="1377079"/>
          </a:xfrm>
          <a:custGeom>
            <a:avLst/>
            <a:gdLst>
              <a:gd name="connsiteX0" fmla="*/ 641617 w 3158138"/>
              <a:gd name="connsiteY0" fmla="*/ 1517597 h 1744276"/>
              <a:gd name="connsiteX1" fmla="*/ 637775 w 3158138"/>
              <a:gd name="connsiteY1" fmla="*/ 1740434 h 1744276"/>
              <a:gd name="connsiteX2" fmla="*/ 7684 w 3158138"/>
              <a:gd name="connsiteY2" fmla="*/ 1744276 h 1744276"/>
              <a:gd name="connsiteX3" fmla="*/ 0 w 3158138"/>
              <a:gd name="connsiteY3" fmla="*/ 430306 h 1744276"/>
              <a:gd name="connsiteX4" fmla="*/ 3158138 w 3158138"/>
              <a:gd name="connsiteY4" fmla="*/ 434148 h 1744276"/>
              <a:gd name="connsiteX5" fmla="*/ 3135086 w 3158138"/>
              <a:gd name="connsiteY5" fmla="*/ 0 h 174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8138" h="1744276">
                <a:moveTo>
                  <a:pt x="641617" y="1517597"/>
                </a:moveTo>
                <a:cubicBezTo>
                  <a:pt x="640336" y="1591876"/>
                  <a:pt x="639056" y="1666155"/>
                  <a:pt x="637775" y="1740434"/>
                </a:cubicBezTo>
                <a:lnTo>
                  <a:pt x="7684" y="1744276"/>
                </a:lnTo>
                <a:cubicBezTo>
                  <a:pt x="5123" y="1306286"/>
                  <a:pt x="2561" y="868296"/>
                  <a:pt x="0" y="430306"/>
                </a:cubicBezTo>
                <a:lnTo>
                  <a:pt x="3158138" y="434148"/>
                </a:lnTo>
                <a:lnTo>
                  <a:pt x="3135086" y="0"/>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67A76272-287F-5209-73FC-6481C0BE8677}"/>
              </a:ext>
            </a:extLst>
          </p:cNvPr>
          <p:cNvSpPr/>
          <p:nvPr/>
        </p:nvSpPr>
        <p:spPr>
          <a:xfrm>
            <a:off x="6803655" y="3468722"/>
            <a:ext cx="2521755" cy="1458975"/>
          </a:xfrm>
          <a:custGeom>
            <a:avLst/>
            <a:gdLst>
              <a:gd name="connsiteX0" fmla="*/ 480252 w 2962195"/>
              <a:gd name="connsiteY0" fmla="*/ 1529123 h 1848010"/>
              <a:gd name="connsiteX1" fmla="*/ 476410 w 2962195"/>
              <a:gd name="connsiteY1" fmla="*/ 1848010 h 1848010"/>
              <a:gd name="connsiteX2" fmla="*/ 15368 w 2962195"/>
              <a:gd name="connsiteY2" fmla="*/ 1844168 h 1848010"/>
              <a:gd name="connsiteX3" fmla="*/ 0 w 2962195"/>
              <a:gd name="connsiteY3" fmla="*/ 368834 h 1848010"/>
              <a:gd name="connsiteX4" fmla="*/ 2950668 w 2962195"/>
              <a:gd name="connsiteY4" fmla="*/ 368834 h 1848010"/>
              <a:gd name="connsiteX5" fmla="*/ 2962195 w 2962195"/>
              <a:gd name="connsiteY5" fmla="*/ 0 h 18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195" h="1848010">
                <a:moveTo>
                  <a:pt x="480252" y="1529123"/>
                </a:moveTo>
                <a:cubicBezTo>
                  <a:pt x="478971" y="1635419"/>
                  <a:pt x="477691" y="1741714"/>
                  <a:pt x="476410" y="1848010"/>
                </a:cubicBezTo>
                <a:lnTo>
                  <a:pt x="15368" y="1844168"/>
                </a:lnTo>
                <a:lnTo>
                  <a:pt x="0" y="368834"/>
                </a:lnTo>
                <a:lnTo>
                  <a:pt x="2950668" y="368834"/>
                </a:lnTo>
                <a:lnTo>
                  <a:pt x="2962195" y="0"/>
                </a:lnTo>
              </a:path>
            </a:pathLst>
          </a:custGeom>
          <a:noFill/>
          <a:ln w="2857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2F882C96-66FD-01E2-CCA9-DECBF82F22B7}"/>
              </a:ext>
            </a:extLst>
          </p:cNvPr>
          <p:cNvSpPr/>
          <p:nvPr/>
        </p:nvSpPr>
        <p:spPr>
          <a:xfrm>
            <a:off x="7899359" y="4678974"/>
            <a:ext cx="1138224" cy="178960"/>
          </a:xfrm>
          <a:custGeom>
            <a:avLst/>
            <a:gdLst>
              <a:gd name="connsiteX0" fmla="*/ 3842 w 1337022"/>
              <a:gd name="connsiteY0" fmla="*/ 0 h 226679"/>
              <a:gd name="connsiteX1" fmla="*/ 0 w 1337022"/>
              <a:gd name="connsiteY1" fmla="*/ 226679 h 226679"/>
              <a:gd name="connsiteX2" fmla="*/ 1329338 w 1337022"/>
              <a:gd name="connsiteY2" fmla="*/ 226679 h 226679"/>
              <a:gd name="connsiteX3" fmla="*/ 1337022 w 1337022"/>
              <a:gd name="connsiteY3" fmla="*/ 3842 h 226679"/>
            </a:gdLst>
            <a:ahLst/>
            <a:cxnLst>
              <a:cxn ang="0">
                <a:pos x="connsiteX0" y="connsiteY0"/>
              </a:cxn>
              <a:cxn ang="0">
                <a:pos x="connsiteX1" y="connsiteY1"/>
              </a:cxn>
              <a:cxn ang="0">
                <a:pos x="connsiteX2" y="connsiteY2"/>
              </a:cxn>
              <a:cxn ang="0">
                <a:pos x="connsiteX3" y="connsiteY3"/>
              </a:cxn>
            </a:cxnLst>
            <a:rect l="l" t="t" r="r" b="b"/>
            <a:pathLst>
              <a:path w="1337022" h="226679">
                <a:moveTo>
                  <a:pt x="3842" y="0"/>
                </a:moveTo>
                <a:cubicBezTo>
                  <a:pt x="2561" y="75560"/>
                  <a:pt x="1281" y="151119"/>
                  <a:pt x="0" y="226679"/>
                </a:cubicBezTo>
                <a:lnTo>
                  <a:pt x="1329338" y="226679"/>
                </a:lnTo>
                <a:lnTo>
                  <a:pt x="1337022" y="3842"/>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51B7AFB8-6FEC-247C-D20D-8A1EC133BE30}"/>
              </a:ext>
            </a:extLst>
          </p:cNvPr>
          <p:cNvSpPr/>
          <p:nvPr/>
        </p:nvSpPr>
        <p:spPr>
          <a:xfrm>
            <a:off x="7690031" y="4672908"/>
            <a:ext cx="1157849" cy="260856"/>
          </a:xfrm>
          <a:custGeom>
            <a:avLst/>
            <a:gdLst>
              <a:gd name="connsiteX0" fmla="*/ 0 w 1360074"/>
              <a:gd name="connsiteY0" fmla="*/ 0 h 330413"/>
              <a:gd name="connsiteX1" fmla="*/ 11526 w 1360074"/>
              <a:gd name="connsiteY1" fmla="*/ 330413 h 330413"/>
              <a:gd name="connsiteX2" fmla="*/ 1360074 w 1360074"/>
              <a:gd name="connsiteY2" fmla="*/ 330413 h 330413"/>
              <a:gd name="connsiteX3" fmla="*/ 1352390 w 1360074"/>
              <a:gd name="connsiteY3" fmla="*/ 19210 h 330413"/>
            </a:gdLst>
            <a:ahLst/>
            <a:cxnLst>
              <a:cxn ang="0">
                <a:pos x="connsiteX0" y="connsiteY0"/>
              </a:cxn>
              <a:cxn ang="0">
                <a:pos x="connsiteX1" y="connsiteY1"/>
              </a:cxn>
              <a:cxn ang="0">
                <a:pos x="connsiteX2" y="connsiteY2"/>
              </a:cxn>
              <a:cxn ang="0">
                <a:pos x="connsiteX3" y="connsiteY3"/>
              </a:cxn>
            </a:cxnLst>
            <a:rect l="l" t="t" r="r" b="b"/>
            <a:pathLst>
              <a:path w="1360074" h="330413">
                <a:moveTo>
                  <a:pt x="0" y="0"/>
                </a:moveTo>
                <a:lnTo>
                  <a:pt x="11526" y="330413"/>
                </a:lnTo>
                <a:lnTo>
                  <a:pt x="1360074" y="330413"/>
                </a:lnTo>
                <a:lnTo>
                  <a:pt x="1352390" y="19210"/>
                </a:lnTo>
              </a:path>
            </a:pathLst>
          </a:custGeom>
          <a:noFill/>
          <a:ln w="2857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A37A3150-95EB-14B0-9D68-C4D2FBA3253D}"/>
              </a:ext>
            </a:extLst>
          </p:cNvPr>
          <p:cNvSpPr/>
          <p:nvPr/>
        </p:nvSpPr>
        <p:spPr>
          <a:xfrm>
            <a:off x="8017107" y="4666841"/>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C804BC62-6298-69B6-5837-79FCB616E0C2}"/>
              </a:ext>
            </a:extLst>
          </p:cNvPr>
          <p:cNvSpPr/>
          <p:nvPr/>
        </p:nvSpPr>
        <p:spPr>
          <a:xfrm>
            <a:off x="6974133" y="4663808"/>
            <a:ext cx="2704918" cy="1022193"/>
          </a:xfrm>
          <a:custGeom>
            <a:avLst/>
            <a:gdLst>
              <a:gd name="connsiteX0" fmla="*/ 172890 w 3177348"/>
              <a:gd name="connsiteY0" fmla="*/ 1294760 h 1294760"/>
              <a:gd name="connsiteX1" fmla="*/ 0 w 3177348"/>
              <a:gd name="connsiteY1" fmla="*/ 1294760 h 1294760"/>
              <a:gd name="connsiteX2" fmla="*/ 0 w 3177348"/>
              <a:gd name="connsiteY2" fmla="*/ 729983 h 1294760"/>
              <a:gd name="connsiteX3" fmla="*/ 3177348 w 3177348"/>
              <a:gd name="connsiteY3" fmla="*/ 737667 h 1294760"/>
              <a:gd name="connsiteX4" fmla="*/ 3146611 w 3177348"/>
              <a:gd name="connsiteY4" fmla="*/ 0 h 12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348" h="1294760">
                <a:moveTo>
                  <a:pt x="172890" y="1294760"/>
                </a:moveTo>
                <a:lnTo>
                  <a:pt x="0" y="1294760"/>
                </a:lnTo>
                <a:lnTo>
                  <a:pt x="0" y="729983"/>
                </a:lnTo>
                <a:lnTo>
                  <a:pt x="3177348" y="737667"/>
                </a:lnTo>
                <a:lnTo>
                  <a:pt x="3146611"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B3589704-D75A-0584-F806-67E98861A7D2}"/>
              </a:ext>
            </a:extLst>
          </p:cNvPr>
          <p:cNvSpPr/>
          <p:nvPr/>
        </p:nvSpPr>
        <p:spPr>
          <a:xfrm>
            <a:off x="6911988" y="4682007"/>
            <a:ext cx="2623149" cy="1207219"/>
          </a:xfrm>
          <a:custGeom>
            <a:avLst/>
            <a:gdLst>
              <a:gd name="connsiteX0" fmla="*/ 211311 w 3081298"/>
              <a:gd name="connsiteY0" fmla="*/ 1525281 h 1529123"/>
              <a:gd name="connsiteX1" fmla="*/ 3842 w 3081298"/>
              <a:gd name="connsiteY1" fmla="*/ 1529123 h 1529123"/>
              <a:gd name="connsiteX2" fmla="*/ 0 w 3081298"/>
              <a:gd name="connsiteY2" fmla="*/ 633933 h 1529123"/>
              <a:gd name="connsiteX3" fmla="*/ 3081298 w 3081298"/>
              <a:gd name="connsiteY3" fmla="*/ 637775 h 1529123"/>
              <a:gd name="connsiteX4" fmla="*/ 3065930 w 3081298"/>
              <a:gd name="connsiteY4" fmla="*/ 0 h 1529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1298" h="1529123">
                <a:moveTo>
                  <a:pt x="211311" y="1525281"/>
                </a:moveTo>
                <a:lnTo>
                  <a:pt x="3842" y="1529123"/>
                </a:lnTo>
                <a:cubicBezTo>
                  <a:pt x="2561" y="1230726"/>
                  <a:pt x="1281" y="932330"/>
                  <a:pt x="0" y="633933"/>
                </a:cubicBezTo>
                <a:lnTo>
                  <a:pt x="3081298" y="637775"/>
                </a:lnTo>
                <a:lnTo>
                  <a:pt x="3065930" y="0"/>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CB7A6DB1-4B8F-BB85-083C-AAC465D4D42A}"/>
              </a:ext>
            </a:extLst>
          </p:cNvPr>
          <p:cNvSpPr/>
          <p:nvPr/>
        </p:nvSpPr>
        <p:spPr>
          <a:xfrm>
            <a:off x="6846573" y="4688074"/>
            <a:ext cx="2479236" cy="1374046"/>
          </a:xfrm>
          <a:custGeom>
            <a:avLst/>
            <a:gdLst>
              <a:gd name="connsiteX0" fmla="*/ 295835 w 2912249"/>
              <a:gd name="connsiteY0" fmla="*/ 1740434 h 1740434"/>
              <a:gd name="connsiteX1" fmla="*/ 11526 w 2912249"/>
              <a:gd name="connsiteY1" fmla="*/ 1736592 h 1740434"/>
              <a:gd name="connsiteX2" fmla="*/ 0 w 2912249"/>
              <a:gd name="connsiteY2" fmla="*/ 553251 h 1740434"/>
              <a:gd name="connsiteX3" fmla="*/ 2912249 w 2912249"/>
              <a:gd name="connsiteY3" fmla="*/ 553251 h 1740434"/>
              <a:gd name="connsiteX4" fmla="*/ 2900723 w 2912249"/>
              <a:gd name="connsiteY4" fmla="*/ 0 h 1740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2249" h="1740434">
                <a:moveTo>
                  <a:pt x="295835" y="1740434"/>
                </a:moveTo>
                <a:lnTo>
                  <a:pt x="11526" y="1736592"/>
                </a:lnTo>
                <a:lnTo>
                  <a:pt x="0" y="553251"/>
                </a:lnTo>
                <a:lnTo>
                  <a:pt x="2912249" y="553251"/>
                </a:lnTo>
                <a:lnTo>
                  <a:pt x="2900723" y="0"/>
                </a:lnTo>
              </a:path>
            </a:pathLst>
          </a:custGeom>
          <a:noFill/>
          <a:ln w="2857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6">
            <a:extLst>
              <a:ext uri="{FF2B5EF4-FFF2-40B4-BE49-F238E27FC236}">
                <a16:creationId xmlns:a16="http://schemas.microsoft.com/office/drawing/2014/main" id="{90785173-15EB-2F50-F115-18C0C9B6309F}"/>
              </a:ext>
            </a:extLst>
          </p:cNvPr>
          <p:cNvPicPr>
            <a:picLocks noChangeAspect="1" noChangeArrowheads="1"/>
          </p:cNvPicPr>
          <p:nvPr/>
        </p:nvPicPr>
        <p:blipFill>
          <a:blip r:embed="rId6">
            <a:alphaModFix amt="25000"/>
            <a:extLst>
              <a:ext uri="{28A0092B-C50C-407E-A947-70E740481C1C}">
                <a14:useLocalDpi xmlns:a14="http://schemas.microsoft.com/office/drawing/2010/main" val="0"/>
              </a:ext>
            </a:extLst>
          </a:blip>
          <a:srcRect/>
          <a:stretch>
            <a:fillRect/>
          </a:stretch>
        </p:blipFill>
        <p:spPr bwMode="auto">
          <a:xfrm rot="5844352">
            <a:off x="4848468" y="4874586"/>
            <a:ext cx="192988" cy="20810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Rotary Encoders">
            <a:extLst>
              <a:ext uri="{FF2B5EF4-FFF2-40B4-BE49-F238E27FC236}">
                <a16:creationId xmlns:a16="http://schemas.microsoft.com/office/drawing/2014/main" id="{791EEE0C-B9D4-D47D-81A9-682325A71343}"/>
              </a:ext>
            </a:extLst>
          </p:cNvPr>
          <p:cNvPicPr>
            <a:picLocks noChangeAspect="1" noChangeArrowheads="1"/>
          </p:cNvPicPr>
          <p:nvPr/>
        </p:nvPicPr>
        <p:blipFill>
          <a:blip r:embed="rId7">
            <a:alphaModFix amt="25000"/>
            <a:extLst>
              <a:ext uri="{28A0092B-C50C-407E-A947-70E740481C1C}">
                <a14:useLocalDpi xmlns:a14="http://schemas.microsoft.com/office/drawing/2010/main" val="0"/>
              </a:ext>
            </a:extLst>
          </a:blip>
          <a:srcRect/>
          <a:stretch>
            <a:fillRect/>
          </a:stretch>
        </p:blipFill>
        <p:spPr bwMode="auto">
          <a:xfrm rot="5400000">
            <a:off x="4414168" y="4670397"/>
            <a:ext cx="328977" cy="354741"/>
          </a:xfrm>
          <a:prstGeom prst="rect">
            <a:avLst/>
          </a:prstGeom>
          <a:noFill/>
          <a:extLst>
            <a:ext uri="{909E8E84-426E-40DD-AFC4-6F175D3DCCD1}">
              <a14:hiddenFill xmlns:a14="http://schemas.microsoft.com/office/drawing/2010/main">
                <a:solidFill>
                  <a:srgbClr val="FFFFFF"/>
                </a:solidFill>
              </a14:hiddenFill>
            </a:ext>
          </a:extLst>
        </p:spPr>
      </p:pic>
      <p:sp>
        <p:nvSpPr>
          <p:cNvPr id="67" name="Freeform: Shape 66">
            <a:extLst>
              <a:ext uri="{FF2B5EF4-FFF2-40B4-BE49-F238E27FC236}">
                <a16:creationId xmlns:a16="http://schemas.microsoft.com/office/drawing/2014/main" id="{2FDE15A9-3375-D97E-0A55-2609146F81D2}"/>
              </a:ext>
            </a:extLst>
          </p:cNvPr>
          <p:cNvSpPr/>
          <p:nvPr/>
        </p:nvSpPr>
        <p:spPr>
          <a:xfrm>
            <a:off x="4113636" y="5252251"/>
            <a:ext cx="320325" cy="446177"/>
          </a:xfrm>
          <a:custGeom>
            <a:avLst/>
            <a:gdLst>
              <a:gd name="connsiteX0" fmla="*/ 0 w 403412"/>
              <a:gd name="connsiteY0" fmla="*/ 388044 h 388044"/>
              <a:gd name="connsiteX1" fmla="*/ 3842 w 403412"/>
              <a:gd name="connsiteY1" fmla="*/ 23052 h 388044"/>
              <a:gd name="connsiteX2" fmla="*/ 403412 w 403412"/>
              <a:gd name="connsiteY2" fmla="*/ 0 h 388044"/>
            </a:gdLst>
            <a:ahLst/>
            <a:cxnLst>
              <a:cxn ang="0">
                <a:pos x="connsiteX0" y="connsiteY0"/>
              </a:cxn>
              <a:cxn ang="0">
                <a:pos x="connsiteX1" y="connsiteY1"/>
              </a:cxn>
              <a:cxn ang="0">
                <a:pos x="connsiteX2" y="connsiteY2"/>
              </a:cxn>
            </a:cxnLst>
            <a:rect l="l" t="t" r="r" b="b"/>
            <a:pathLst>
              <a:path w="403412" h="388044">
                <a:moveTo>
                  <a:pt x="0" y="388044"/>
                </a:moveTo>
                <a:cubicBezTo>
                  <a:pt x="1281" y="266380"/>
                  <a:pt x="2561" y="144716"/>
                  <a:pt x="3842" y="23052"/>
                </a:cubicBezTo>
                <a:lnTo>
                  <a:pt x="403412" y="0"/>
                </a:lnTo>
              </a:path>
            </a:pathLst>
          </a:custGeom>
          <a:noFill/>
          <a:ln w="28575">
            <a:solidFill>
              <a:schemeClr val="accent4">
                <a:lumMod val="75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FAB16592-8300-4B29-B2EF-6D9073FE4A98}"/>
              </a:ext>
            </a:extLst>
          </p:cNvPr>
          <p:cNvSpPr/>
          <p:nvPr/>
        </p:nvSpPr>
        <p:spPr>
          <a:xfrm>
            <a:off x="4855890" y="5109690"/>
            <a:ext cx="366328" cy="541379"/>
          </a:xfrm>
          <a:custGeom>
            <a:avLst/>
            <a:gdLst>
              <a:gd name="connsiteX0" fmla="*/ 388044 w 388044"/>
              <a:gd name="connsiteY0" fmla="*/ 564777 h 564777"/>
              <a:gd name="connsiteX1" fmla="*/ 372676 w 388044"/>
              <a:gd name="connsiteY1" fmla="*/ 49947 h 564777"/>
              <a:gd name="connsiteX2" fmla="*/ 0 w 388044"/>
              <a:gd name="connsiteY2" fmla="*/ 0 h 564777"/>
            </a:gdLst>
            <a:ahLst/>
            <a:cxnLst>
              <a:cxn ang="0">
                <a:pos x="connsiteX0" y="connsiteY0"/>
              </a:cxn>
              <a:cxn ang="0">
                <a:pos x="connsiteX1" y="connsiteY1"/>
              </a:cxn>
              <a:cxn ang="0">
                <a:pos x="connsiteX2" y="connsiteY2"/>
              </a:cxn>
            </a:cxnLst>
            <a:rect l="l" t="t" r="r" b="b"/>
            <a:pathLst>
              <a:path w="388044" h="564777">
                <a:moveTo>
                  <a:pt x="388044" y="564777"/>
                </a:moveTo>
                <a:lnTo>
                  <a:pt x="372676" y="49947"/>
                </a:lnTo>
                <a:lnTo>
                  <a:pt x="0" y="0"/>
                </a:lnTo>
              </a:path>
            </a:pathLst>
          </a:custGeom>
          <a:noFill/>
          <a:ln w="28575">
            <a:solidFill>
              <a:schemeClr val="accent4">
                <a:lumMod val="75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B570C4D2-F7F5-1AEC-B952-5F0E882D0E91}"/>
              </a:ext>
            </a:extLst>
          </p:cNvPr>
          <p:cNvSpPr/>
          <p:nvPr/>
        </p:nvSpPr>
        <p:spPr>
          <a:xfrm>
            <a:off x="3377508" y="5146089"/>
            <a:ext cx="1112057" cy="934229"/>
          </a:xfrm>
          <a:custGeom>
            <a:avLst/>
            <a:gdLst>
              <a:gd name="connsiteX0" fmla="*/ 0 w 1306285"/>
              <a:gd name="connsiteY0" fmla="*/ 1183341 h 1183341"/>
              <a:gd name="connsiteX1" fmla="*/ 468726 w 1306285"/>
              <a:gd name="connsiteY1" fmla="*/ 1183341 h 1183341"/>
              <a:gd name="connsiteX2" fmla="*/ 468726 w 1306285"/>
              <a:gd name="connsiteY2" fmla="*/ 0 h 1183341"/>
              <a:gd name="connsiteX3" fmla="*/ 1114185 w 1306285"/>
              <a:gd name="connsiteY3" fmla="*/ 0 h 1183341"/>
              <a:gd name="connsiteX4" fmla="*/ 1306285 w 1306285"/>
              <a:gd name="connsiteY4" fmla="*/ 80682 h 118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285" h="1183341">
                <a:moveTo>
                  <a:pt x="0" y="1183341"/>
                </a:moveTo>
                <a:lnTo>
                  <a:pt x="468726" y="1183341"/>
                </a:lnTo>
                <a:lnTo>
                  <a:pt x="468726" y="0"/>
                </a:lnTo>
                <a:lnTo>
                  <a:pt x="1114185" y="0"/>
                </a:lnTo>
                <a:lnTo>
                  <a:pt x="1306285" y="80682"/>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EFD2EF10-13FD-F30D-BA0F-8FD35951CAA1}"/>
              </a:ext>
            </a:extLst>
          </p:cNvPr>
          <p:cNvSpPr/>
          <p:nvPr/>
        </p:nvSpPr>
        <p:spPr>
          <a:xfrm>
            <a:off x="3380778" y="4991395"/>
            <a:ext cx="1141495" cy="897831"/>
          </a:xfrm>
          <a:custGeom>
            <a:avLst/>
            <a:gdLst>
              <a:gd name="connsiteX0" fmla="*/ 0 w 1340864"/>
              <a:gd name="connsiteY0" fmla="*/ 1137237 h 1137237"/>
              <a:gd name="connsiteX1" fmla="*/ 384201 w 1340864"/>
              <a:gd name="connsiteY1" fmla="*/ 1133395 h 1137237"/>
              <a:gd name="connsiteX2" fmla="*/ 388043 w 1340864"/>
              <a:gd name="connsiteY2" fmla="*/ 0 h 1137237"/>
              <a:gd name="connsiteX3" fmla="*/ 1237129 w 1340864"/>
              <a:gd name="connsiteY3" fmla="*/ 3842 h 1137237"/>
              <a:gd name="connsiteX4" fmla="*/ 1340864 w 1340864"/>
              <a:gd name="connsiteY4" fmla="*/ 92208 h 1137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864" h="1137237">
                <a:moveTo>
                  <a:pt x="0" y="1137237"/>
                </a:moveTo>
                <a:lnTo>
                  <a:pt x="384201" y="1133395"/>
                </a:lnTo>
                <a:cubicBezTo>
                  <a:pt x="385482" y="755597"/>
                  <a:pt x="386762" y="377798"/>
                  <a:pt x="388043" y="0"/>
                </a:cubicBezTo>
                <a:lnTo>
                  <a:pt x="1237129" y="3842"/>
                </a:lnTo>
                <a:lnTo>
                  <a:pt x="1340864" y="92208"/>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C46496FF-DA6F-CBA9-8C36-54829946778A}"/>
              </a:ext>
            </a:extLst>
          </p:cNvPr>
          <p:cNvSpPr/>
          <p:nvPr/>
        </p:nvSpPr>
        <p:spPr>
          <a:xfrm>
            <a:off x="3321904" y="4524280"/>
            <a:ext cx="1929748" cy="1098023"/>
          </a:xfrm>
          <a:custGeom>
            <a:avLst/>
            <a:gdLst>
              <a:gd name="connsiteX0" fmla="*/ 0 w 2266790"/>
              <a:gd name="connsiteY0" fmla="*/ 1390810 h 1390810"/>
              <a:gd name="connsiteX1" fmla="*/ 207469 w 2266790"/>
              <a:gd name="connsiteY1" fmla="*/ 1386968 h 1390810"/>
              <a:gd name="connsiteX2" fmla="*/ 195943 w 2266790"/>
              <a:gd name="connsiteY2" fmla="*/ 0 h 1390810"/>
              <a:gd name="connsiteX3" fmla="*/ 2262948 w 2266790"/>
              <a:gd name="connsiteY3" fmla="*/ 3842 h 1390810"/>
              <a:gd name="connsiteX4" fmla="*/ 2266790 w 2266790"/>
              <a:gd name="connsiteY4" fmla="*/ 434148 h 1390810"/>
              <a:gd name="connsiteX5" fmla="*/ 1990165 w 2266790"/>
              <a:gd name="connsiteY5" fmla="*/ 487936 h 13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6790" h="1390810">
                <a:moveTo>
                  <a:pt x="0" y="1390810"/>
                </a:moveTo>
                <a:lnTo>
                  <a:pt x="207469" y="1386968"/>
                </a:lnTo>
                <a:lnTo>
                  <a:pt x="195943" y="0"/>
                </a:lnTo>
                <a:lnTo>
                  <a:pt x="2262948" y="3842"/>
                </a:lnTo>
                <a:cubicBezTo>
                  <a:pt x="2264229" y="147277"/>
                  <a:pt x="2265509" y="290713"/>
                  <a:pt x="2266790" y="434148"/>
                </a:cubicBezTo>
                <a:lnTo>
                  <a:pt x="1990165" y="487936"/>
                </a:lnTo>
              </a:path>
            </a:pathLst>
          </a:custGeom>
          <a:noFill/>
          <a:ln w="28575">
            <a:solidFill>
              <a:srgbClr val="7030A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DF115792-05DF-62B4-D707-E1B05E54CD38}"/>
              </a:ext>
            </a:extLst>
          </p:cNvPr>
          <p:cNvSpPr/>
          <p:nvPr/>
        </p:nvSpPr>
        <p:spPr>
          <a:xfrm>
            <a:off x="3331716" y="4788170"/>
            <a:ext cx="1079351" cy="946362"/>
          </a:xfrm>
          <a:custGeom>
            <a:avLst/>
            <a:gdLst>
              <a:gd name="connsiteX0" fmla="*/ 0 w 1267866"/>
              <a:gd name="connsiteY0" fmla="*/ 1198709 h 1198709"/>
              <a:gd name="connsiteX1" fmla="*/ 272784 w 1267866"/>
              <a:gd name="connsiteY1" fmla="*/ 1198709 h 1198709"/>
              <a:gd name="connsiteX2" fmla="*/ 265100 w 1267866"/>
              <a:gd name="connsiteY2" fmla="*/ 0 h 1198709"/>
              <a:gd name="connsiteX3" fmla="*/ 1160290 w 1267866"/>
              <a:gd name="connsiteY3" fmla="*/ 0 h 1198709"/>
              <a:gd name="connsiteX4" fmla="*/ 1267866 w 1267866"/>
              <a:gd name="connsiteY4" fmla="*/ 34578 h 1198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66" h="1198709">
                <a:moveTo>
                  <a:pt x="0" y="1198709"/>
                </a:moveTo>
                <a:lnTo>
                  <a:pt x="272784" y="1198709"/>
                </a:lnTo>
                <a:cubicBezTo>
                  <a:pt x="270223" y="799139"/>
                  <a:pt x="267661" y="399570"/>
                  <a:pt x="265100" y="0"/>
                </a:cubicBezTo>
                <a:lnTo>
                  <a:pt x="1160290" y="0"/>
                </a:lnTo>
                <a:lnTo>
                  <a:pt x="1267866" y="34578"/>
                </a:lnTo>
              </a:path>
            </a:pathLst>
          </a:custGeom>
          <a:noFill/>
          <a:ln w="28575">
            <a:solidFill>
              <a:srgbClr val="7030A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8D8EB9CB-1FCC-F3DA-8145-50B001293CBF}"/>
              </a:ext>
            </a:extLst>
          </p:cNvPr>
          <p:cNvSpPr txBox="1"/>
          <p:nvPr/>
        </p:nvSpPr>
        <p:spPr>
          <a:xfrm>
            <a:off x="10462674" y="2363547"/>
            <a:ext cx="1314845" cy="276999"/>
          </a:xfrm>
          <a:prstGeom prst="rect">
            <a:avLst/>
          </a:prstGeom>
          <a:noFill/>
        </p:spPr>
        <p:txBody>
          <a:bodyPr wrap="square" rtlCol="0">
            <a:spAutoFit/>
          </a:bodyPr>
          <a:lstStyle/>
          <a:p>
            <a:pPr algn="ctr"/>
            <a:r>
              <a:rPr lang="en-US" sz="1200" dirty="0">
                <a:solidFill>
                  <a:schemeClr val="tx1">
                    <a:lumMod val="75000"/>
                    <a:lumOff val="25000"/>
                  </a:schemeClr>
                </a:solidFill>
              </a:rPr>
              <a:t>STATOR WINDING</a:t>
            </a:r>
          </a:p>
        </p:txBody>
      </p:sp>
      <p:sp>
        <p:nvSpPr>
          <p:cNvPr id="74" name="TextBox 73">
            <a:extLst>
              <a:ext uri="{FF2B5EF4-FFF2-40B4-BE49-F238E27FC236}">
                <a16:creationId xmlns:a16="http://schemas.microsoft.com/office/drawing/2014/main" id="{286518FE-5320-BC18-E32B-D46FF5BF3200}"/>
              </a:ext>
            </a:extLst>
          </p:cNvPr>
          <p:cNvSpPr txBox="1"/>
          <p:nvPr/>
        </p:nvSpPr>
        <p:spPr>
          <a:xfrm>
            <a:off x="3959414" y="5727194"/>
            <a:ext cx="1362115" cy="276999"/>
          </a:xfrm>
          <a:prstGeom prst="rect">
            <a:avLst/>
          </a:prstGeom>
          <a:noFill/>
        </p:spPr>
        <p:txBody>
          <a:bodyPr wrap="square" rtlCol="0">
            <a:spAutoFit/>
          </a:bodyPr>
          <a:lstStyle/>
          <a:p>
            <a:pPr algn="ctr"/>
            <a:r>
              <a:rPr lang="en-US" sz="1200" dirty="0">
                <a:solidFill>
                  <a:schemeClr val="tx1">
                    <a:lumMod val="75000"/>
                    <a:lumOff val="25000"/>
                  </a:schemeClr>
                </a:solidFill>
              </a:rPr>
              <a:t>ROTOR WINDING</a:t>
            </a:r>
          </a:p>
        </p:txBody>
      </p:sp>
      <p:sp>
        <p:nvSpPr>
          <p:cNvPr id="130" name="Oval 129">
            <a:extLst>
              <a:ext uri="{FF2B5EF4-FFF2-40B4-BE49-F238E27FC236}">
                <a16:creationId xmlns:a16="http://schemas.microsoft.com/office/drawing/2014/main" id="{98146D75-82F0-3136-A3B8-640636DEA585}"/>
              </a:ext>
            </a:extLst>
          </p:cNvPr>
          <p:cNvSpPr/>
          <p:nvPr/>
        </p:nvSpPr>
        <p:spPr>
          <a:xfrm>
            <a:off x="4422646" y="5043537"/>
            <a:ext cx="467371" cy="90199"/>
          </a:xfrm>
          <a:prstGeom prst="ellipse">
            <a:avLst/>
          </a:pr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8E229582-4016-F123-0BC5-5EA102190BDE}"/>
              </a:ext>
            </a:extLst>
          </p:cNvPr>
          <p:cNvSpPr/>
          <p:nvPr/>
        </p:nvSpPr>
        <p:spPr>
          <a:xfrm>
            <a:off x="4425760" y="5192629"/>
            <a:ext cx="467371" cy="90199"/>
          </a:xfrm>
          <a:prstGeom prst="ellipse">
            <a:avLst/>
          </a:pr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Picture 133" descr="A yellow wire on a black background&#10;&#10;Description automatically generated">
            <a:extLst>
              <a:ext uri="{FF2B5EF4-FFF2-40B4-BE49-F238E27FC236}">
                <a16:creationId xmlns:a16="http://schemas.microsoft.com/office/drawing/2014/main" id="{450E98CE-5518-F3C7-1948-B4823D4271F0}"/>
              </a:ext>
            </a:extLst>
          </p:cNvPr>
          <p:cNvPicPr>
            <a:picLocks noChangeAspect="1"/>
          </p:cNvPicPr>
          <p:nvPr/>
        </p:nvPicPr>
        <p:blipFill>
          <a:blip r:embed="rId8">
            <a:alphaModFix amt="25000"/>
          </a:blip>
          <a:stretch>
            <a:fillRect/>
          </a:stretch>
        </p:blipFill>
        <p:spPr>
          <a:xfrm rot="20677957" flipH="1">
            <a:off x="4094580" y="5392509"/>
            <a:ext cx="1103964" cy="402254"/>
          </a:xfrm>
          <a:prstGeom prst="rect">
            <a:avLst/>
          </a:prstGeom>
        </p:spPr>
      </p:pic>
      <p:grpSp>
        <p:nvGrpSpPr>
          <p:cNvPr id="138" name="Group 137">
            <a:extLst>
              <a:ext uri="{FF2B5EF4-FFF2-40B4-BE49-F238E27FC236}">
                <a16:creationId xmlns:a16="http://schemas.microsoft.com/office/drawing/2014/main" id="{8E025F9D-4F82-2F08-05C8-0DDCAB469253}"/>
              </a:ext>
            </a:extLst>
          </p:cNvPr>
          <p:cNvGrpSpPr/>
          <p:nvPr/>
        </p:nvGrpSpPr>
        <p:grpSpPr>
          <a:xfrm>
            <a:off x="10294891" y="2505445"/>
            <a:ext cx="1481230" cy="2091301"/>
            <a:chOff x="10294891" y="2505445"/>
            <a:chExt cx="1481230" cy="2091301"/>
          </a:xfrm>
        </p:grpSpPr>
        <p:pic>
          <p:nvPicPr>
            <p:cNvPr id="135" name="Picture 134" descr="A yellow wire on a black background&#10;&#10;Description automatically generated">
              <a:extLst>
                <a:ext uri="{FF2B5EF4-FFF2-40B4-BE49-F238E27FC236}">
                  <a16:creationId xmlns:a16="http://schemas.microsoft.com/office/drawing/2014/main" id="{C1872EA1-BC9C-9B76-53B0-1F962310515C}"/>
                </a:ext>
              </a:extLst>
            </p:cNvPr>
            <p:cNvPicPr>
              <a:picLocks noChangeAspect="1"/>
            </p:cNvPicPr>
            <p:nvPr/>
          </p:nvPicPr>
          <p:blipFill>
            <a:blip r:embed="rId8">
              <a:alphaModFix amt="25000"/>
            </a:blip>
            <a:stretch>
              <a:fillRect/>
            </a:stretch>
          </p:blipFill>
          <p:spPr>
            <a:xfrm rot="6407271" flipH="1">
              <a:off x="11023012" y="2856300"/>
              <a:ext cx="1103964" cy="402254"/>
            </a:xfrm>
            <a:prstGeom prst="rect">
              <a:avLst/>
            </a:prstGeom>
          </p:spPr>
        </p:pic>
        <p:pic>
          <p:nvPicPr>
            <p:cNvPr id="136" name="Picture 135" descr="A yellow wire on a black background&#10;&#10;Description automatically generated">
              <a:extLst>
                <a:ext uri="{FF2B5EF4-FFF2-40B4-BE49-F238E27FC236}">
                  <a16:creationId xmlns:a16="http://schemas.microsoft.com/office/drawing/2014/main" id="{2E3A0A30-C27E-B0BD-1F99-D45C3FD74342}"/>
                </a:ext>
              </a:extLst>
            </p:cNvPr>
            <p:cNvPicPr>
              <a:picLocks noChangeAspect="1"/>
            </p:cNvPicPr>
            <p:nvPr/>
          </p:nvPicPr>
          <p:blipFill>
            <a:blip r:embed="rId8">
              <a:alphaModFix amt="25000"/>
            </a:blip>
            <a:stretch>
              <a:fillRect/>
            </a:stretch>
          </p:blipFill>
          <p:spPr>
            <a:xfrm rot="13294316" flipH="1">
              <a:off x="10294891" y="2934482"/>
              <a:ext cx="1103964" cy="402254"/>
            </a:xfrm>
            <a:prstGeom prst="rect">
              <a:avLst/>
            </a:prstGeom>
          </p:spPr>
        </p:pic>
        <p:pic>
          <p:nvPicPr>
            <p:cNvPr id="137" name="Picture 136" descr="A yellow wire on a black background&#10;&#10;Description automatically generated">
              <a:extLst>
                <a:ext uri="{FF2B5EF4-FFF2-40B4-BE49-F238E27FC236}">
                  <a16:creationId xmlns:a16="http://schemas.microsoft.com/office/drawing/2014/main" id="{FF323F4D-8DA6-6E2D-F831-0E61249DBF76}"/>
                </a:ext>
              </a:extLst>
            </p:cNvPr>
            <p:cNvPicPr>
              <a:picLocks noChangeAspect="1"/>
            </p:cNvPicPr>
            <p:nvPr/>
          </p:nvPicPr>
          <p:blipFill>
            <a:blip r:embed="rId8">
              <a:alphaModFix amt="25000"/>
            </a:blip>
            <a:stretch>
              <a:fillRect/>
            </a:stretch>
          </p:blipFill>
          <p:spPr>
            <a:xfrm rot="4657342" flipH="1">
              <a:off x="10755264" y="3843637"/>
              <a:ext cx="1103964" cy="402254"/>
            </a:xfrm>
            <a:prstGeom prst="rect">
              <a:avLst/>
            </a:prstGeom>
          </p:spPr>
        </p:pic>
      </p:grpSp>
      <p:sp>
        <p:nvSpPr>
          <p:cNvPr id="139" name="Freeform: Shape 138">
            <a:extLst>
              <a:ext uri="{FF2B5EF4-FFF2-40B4-BE49-F238E27FC236}">
                <a16:creationId xmlns:a16="http://schemas.microsoft.com/office/drawing/2014/main" id="{693BEFF1-F58A-BC2D-A344-FE4F2E95EA02}"/>
              </a:ext>
            </a:extLst>
          </p:cNvPr>
          <p:cNvSpPr/>
          <p:nvPr/>
        </p:nvSpPr>
        <p:spPr>
          <a:xfrm>
            <a:off x="8022981" y="4624754"/>
            <a:ext cx="3213588" cy="1257300"/>
          </a:xfrm>
          <a:custGeom>
            <a:avLst/>
            <a:gdLst>
              <a:gd name="connsiteX0" fmla="*/ 0 w 3213588"/>
              <a:gd name="connsiteY0" fmla="*/ 1248508 h 1257300"/>
              <a:gd name="connsiteX1" fmla="*/ 2725615 w 3213588"/>
              <a:gd name="connsiteY1" fmla="*/ 1257300 h 1257300"/>
              <a:gd name="connsiteX2" fmla="*/ 2725615 w 3213588"/>
              <a:gd name="connsiteY2" fmla="*/ 4396 h 1257300"/>
              <a:gd name="connsiteX3" fmla="*/ 3209192 w 3213588"/>
              <a:gd name="connsiteY3" fmla="*/ 0 h 1257300"/>
              <a:gd name="connsiteX4" fmla="*/ 3213588 w 3213588"/>
              <a:gd name="connsiteY4" fmla="*/ 8792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588" h="1257300">
                <a:moveTo>
                  <a:pt x="0" y="1248508"/>
                </a:moveTo>
                <a:lnTo>
                  <a:pt x="2725615" y="1257300"/>
                </a:lnTo>
                <a:lnTo>
                  <a:pt x="2725615" y="4396"/>
                </a:lnTo>
                <a:lnTo>
                  <a:pt x="3209192" y="0"/>
                </a:lnTo>
                <a:lnTo>
                  <a:pt x="3213588" y="879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Shape 139">
            <a:extLst>
              <a:ext uri="{FF2B5EF4-FFF2-40B4-BE49-F238E27FC236}">
                <a16:creationId xmlns:a16="http://schemas.microsoft.com/office/drawing/2014/main" id="{BC23DE2C-87D2-0913-90DE-15D8DBEA3B8D}"/>
              </a:ext>
            </a:extLst>
          </p:cNvPr>
          <p:cNvSpPr/>
          <p:nvPr/>
        </p:nvSpPr>
        <p:spPr>
          <a:xfrm>
            <a:off x="8009792" y="2624504"/>
            <a:ext cx="2562958" cy="3077308"/>
          </a:xfrm>
          <a:custGeom>
            <a:avLst/>
            <a:gdLst>
              <a:gd name="connsiteX0" fmla="*/ 0 w 2562958"/>
              <a:gd name="connsiteY0" fmla="*/ 3077308 h 3077308"/>
              <a:gd name="connsiteX1" fmla="*/ 2079381 w 2562958"/>
              <a:gd name="connsiteY1" fmla="*/ 3072911 h 3077308"/>
              <a:gd name="connsiteX2" fmla="*/ 2096966 w 2562958"/>
              <a:gd name="connsiteY2" fmla="*/ 0 h 3077308"/>
              <a:gd name="connsiteX3" fmla="*/ 2562958 w 2562958"/>
              <a:gd name="connsiteY3" fmla="*/ 0 h 3077308"/>
            </a:gdLst>
            <a:ahLst/>
            <a:cxnLst>
              <a:cxn ang="0">
                <a:pos x="connsiteX0" y="connsiteY0"/>
              </a:cxn>
              <a:cxn ang="0">
                <a:pos x="connsiteX1" y="connsiteY1"/>
              </a:cxn>
              <a:cxn ang="0">
                <a:pos x="connsiteX2" y="connsiteY2"/>
              </a:cxn>
              <a:cxn ang="0">
                <a:pos x="connsiteX3" y="connsiteY3"/>
              </a:cxn>
            </a:cxnLst>
            <a:rect l="l" t="t" r="r" b="b"/>
            <a:pathLst>
              <a:path w="2562958" h="3077308">
                <a:moveTo>
                  <a:pt x="0" y="3077308"/>
                </a:moveTo>
                <a:lnTo>
                  <a:pt x="2079381" y="3072911"/>
                </a:lnTo>
                <a:lnTo>
                  <a:pt x="2096966" y="0"/>
                </a:lnTo>
                <a:lnTo>
                  <a:pt x="2562958"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Shape 140">
            <a:extLst>
              <a:ext uri="{FF2B5EF4-FFF2-40B4-BE49-F238E27FC236}">
                <a16:creationId xmlns:a16="http://schemas.microsoft.com/office/drawing/2014/main" id="{890B23A9-71B7-5844-0407-FE97DEFF3840}"/>
              </a:ext>
            </a:extLst>
          </p:cNvPr>
          <p:cNvSpPr/>
          <p:nvPr/>
        </p:nvSpPr>
        <p:spPr>
          <a:xfrm>
            <a:off x="8022981" y="3508131"/>
            <a:ext cx="3213588" cy="2540977"/>
          </a:xfrm>
          <a:custGeom>
            <a:avLst/>
            <a:gdLst>
              <a:gd name="connsiteX0" fmla="*/ 0 w 3213588"/>
              <a:gd name="connsiteY0" fmla="*/ 2536581 h 2540977"/>
              <a:gd name="connsiteX1" fmla="*/ 2369527 w 3213588"/>
              <a:gd name="connsiteY1" fmla="*/ 2540977 h 2540977"/>
              <a:gd name="connsiteX2" fmla="*/ 2395904 w 3213588"/>
              <a:gd name="connsiteY2" fmla="*/ 232996 h 2540977"/>
              <a:gd name="connsiteX3" fmla="*/ 2945423 w 3213588"/>
              <a:gd name="connsiteY3" fmla="*/ 237392 h 2540977"/>
              <a:gd name="connsiteX4" fmla="*/ 3213588 w 3213588"/>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588" h="2540977">
                <a:moveTo>
                  <a:pt x="0" y="2536581"/>
                </a:moveTo>
                <a:lnTo>
                  <a:pt x="2369527" y="2540977"/>
                </a:lnTo>
                <a:lnTo>
                  <a:pt x="2395904" y="232996"/>
                </a:lnTo>
                <a:lnTo>
                  <a:pt x="2945423" y="237392"/>
                </a:lnTo>
                <a:lnTo>
                  <a:pt x="3213588"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Graphic 141" descr="Wireless router with solid fill">
            <a:extLst>
              <a:ext uri="{FF2B5EF4-FFF2-40B4-BE49-F238E27FC236}">
                <a16:creationId xmlns:a16="http://schemas.microsoft.com/office/drawing/2014/main" id="{51674A3E-76DC-3778-198B-064D4DA938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31109" y="5963417"/>
            <a:ext cx="914400" cy="914400"/>
          </a:xfrm>
          <a:prstGeom prst="rect">
            <a:avLst/>
          </a:prstGeom>
        </p:spPr>
      </p:pic>
    </p:spTree>
    <p:extLst>
      <p:ext uri="{BB962C8B-B14F-4D97-AF65-F5344CB8AC3E}">
        <p14:creationId xmlns:p14="http://schemas.microsoft.com/office/powerpoint/2010/main" val="32279464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F6F4D70F-625B-E716-FBA4-373961E2748C}"/>
              </a:ext>
            </a:extLst>
          </p:cNvPr>
          <p:cNvGrpSpPr/>
          <p:nvPr/>
        </p:nvGrpSpPr>
        <p:grpSpPr>
          <a:xfrm>
            <a:off x="2333157" y="3803694"/>
            <a:ext cx="1149934" cy="968672"/>
            <a:chOff x="1294594" y="2720332"/>
            <a:chExt cx="1350771" cy="1226968"/>
          </a:xfrm>
        </p:grpSpPr>
        <p:pic>
          <p:nvPicPr>
            <p:cNvPr id="116" name="Picture 115" descr="A back of a device with wires and cables&#10;&#10;Description automatically generated">
              <a:extLst>
                <a:ext uri="{FF2B5EF4-FFF2-40B4-BE49-F238E27FC236}">
                  <a16:creationId xmlns:a16="http://schemas.microsoft.com/office/drawing/2014/main" id="{7F9EA5B3-B433-B9BA-E846-5353B37564DF}"/>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7" name="TextBox 116">
              <a:extLst>
                <a:ext uri="{FF2B5EF4-FFF2-40B4-BE49-F238E27FC236}">
                  <a16:creationId xmlns:a16="http://schemas.microsoft.com/office/drawing/2014/main" id="{4B3E5C34-938B-0207-59F9-9C173F4D6C6E}"/>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18" name="Group 117">
            <a:extLst>
              <a:ext uri="{FF2B5EF4-FFF2-40B4-BE49-F238E27FC236}">
                <a16:creationId xmlns:a16="http://schemas.microsoft.com/office/drawing/2014/main" id="{DEC8ABC5-1E64-8E32-5E4E-94F5CD570DED}"/>
              </a:ext>
            </a:extLst>
          </p:cNvPr>
          <p:cNvGrpSpPr/>
          <p:nvPr/>
        </p:nvGrpSpPr>
        <p:grpSpPr>
          <a:xfrm>
            <a:off x="8631746" y="2584541"/>
            <a:ext cx="1149934" cy="968672"/>
            <a:chOff x="1294594" y="2720332"/>
            <a:chExt cx="1350771" cy="1226968"/>
          </a:xfrm>
        </p:grpSpPr>
        <p:pic>
          <p:nvPicPr>
            <p:cNvPr id="119" name="Picture 118" descr="A back of a device with wires and cables&#10;&#10;Description automatically generated">
              <a:extLst>
                <a:ext uri="{FF2B5EF4-FFF2-40B4-BE49-F238E27FC236}">
                  <a16:creationId xmlns:a16="http://schemas.microsoft.com/office/drawing/2014/main" id="{96B98051-C73A-367A-8267-89C4D81AB6B2}"/>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0" name="TextBox 119">
              <a:extLst>
                <a:ext uri="{FF2B5EF4-FFF2-40B4-BE49-F238E27FC236}">
                  <a16:creationId xmlns:a16="http://schemas.microsoft.com/office/drawing/2014/main" id="{F772D364-10BA-D009-64F3-9371C41D0DA0}"/>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21" name="Group 120">
            <a:extLst>
              <a:ext uri="{FF2B5EF4-FFF2-40B4-BE49-F238E27FC236}">
                <a16:creationId xmlns:a16="http://schemas.microsoft.com/office/drawing/2014/main" id="{ACAC6CD8-CAF2-DCE5-8773-5F424CE13E29}"/>
              </a:ext>
            </a:extLst>
          </p:cNvPr>
          <p:cNvGrpSpPr/>
          <p:nvPr/>
        </p:nvGrpSpPr>
        <p:grpSpPr>
          <a:xfrm>
            <a:off x="7011973" y="2580969"/>
            <a:ext cx="1149934" cy="968672"/>
            <a:chOff x="1294594" y="2720332"/>
            <a:chExt cx="1350771" cy="1226968"/>
          </a:xfrm>
        </p:grpSpPr>
        <p:pic>
          <p:nvPicPr>
            <p:cNvPr id="122" name="Picture 121" descr="A back of a device with wires and cables&#10;&#10;Description automatically generated">
              <a:extLst>
                <a:ext uri="{FF2B5EF4-FFF2-40B4-BE49-F238E27FC236}">
                  <a16:creationId xmlns:a16="http://schemas.microsoft.com/office/drawing/2014/main" id="{87609BCF-714A-47F1-B969-272558DB5834}"/>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3" name="TextBox 122">
              <a:extLst>
                <a:ext uri="{FF2B5EF4-FFF2-40B4-BE49-F238E27FC236}">
                  <a16:creationId xmlns:a16="http://schemas.microsoft.com/office/drawing/2014/main" id="{DF9AEF50-B451-DD97-80C9-E537196D7B07}"/>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24" name="Group 123">
            <a:extLst>
              <a:ext uri="{FF2B5EF4-FFF2-40B4-BE49-F238E27FC236}">
                <a16:creationId xmlns:a16="http://schemas.microsoft.com/office/drawing/2014/main" id="{F6F84C37-24BE-2A12-04DD-E1B742480EB7}"/>
              </a:ext>
            </a:extLst>
          </p:cNvPr>
          <p:cNvGrpSpPr/>
          <p:nvPr/>
        </p:nvGrpSpPr>
        <p:grpSpPr>
          <a:xfrm>
            <a:off x="7020888" y="3806425"/>
            <a:ext cx="1149934" cy="968672"/>
            <a:chOff x="1294594" y="2720332"/>
            <a:chExt cx="1350771" cy="1226968"/>
          </a:xfrm>
        </p:grpSpPr>
        <p:pic>
          <p:nvPicPr>
            <p:cNvPr id="125" name="Picture 124" descr="A back of a device with wires and cables&#10;&#10;Description automatically generated">
              <a:extLst>
                <a:ext uri="{FF2B5EF4-FFF2-40B4-BE49-F238E27FC236}">
                  <a16:creationId xmlns:a16="http://schemas.microsoft.com/office/drawing/2014/main" id="{E90AD8B2-E611-7602-50B7-3ADDDF121B7A}"/>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6" name="TextBox 125">
              <a:extLst>
                <a:ext uri="{FF2B5EF4-FFF2-40B4-BE49-F238E27FC236}">
                  <a16:creationId xmlns:a16="http://schemas.microsoft.com/office/drawing/2014/main" id="{D9D8216E-E3CB-69ED-9C7F-A660926BD70D}"/>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27" name="Group 126">
            <a:extLst>
              <a:ext uri="{FF2B5EF4-FFF2-40B4-BE49-F238E27FC236}">
                <a16:creationId xmlns:a16="http://schemas.microsoft.com/office/drawing/2014/main" id="{0B8DE53F-0EE1-87BB-1179-915DE9712D0B}"/>
              </a:ext>
            </a:extLst>
          </p:cNvPr>
          <p:cNvGrpSpPr/>
          <p:nvPr/>
        </p:nvGrpSpPr>
        <p:grpSpPr>
          <a:xfrm>
            <a:off x="8639924" y="3811377"/>
            <a:ext cx="1149934" cy="968672"/>
            <a:chOff x="1294594" y="2720332"/>
            <a:chExt cx="1350771" cy="1226968"/>
          </a:xfrm>
        </p:grpSpPr>
        <p:pic>
          <p:nvPicPr>
            <p:cNvPr id="128" name="Picture 127" descr="A back of a device with wires and cables&#10;&#10;Description automatically generated">
              <a:extLst>
                <a:ext uri="{FF2B5EF4-FFF2-40B4-BE49-F238E27FC236}">
                  <a16:creationId xmlns:a16="http://schemas.microsoft.com/office/drawing/2014/main" id="{878BB79F-4EC9-56DE-CC91-A5CC49316E27}"/>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9" name="TextBox 128">
              <a:extLst>
                <a:ext uri="{FF2B5EF4-FFF2-40B4-BE49-F238E27FC236}">
                  <a16:creationId xmlns:a16="http://schemas.microsoft.com/office/drawing/2014/main" id="{0799D389-8C8D-557E-FCA9-9FA14E704316}"/>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12" name="Group 111">
            <a:extLst>
              <a:ext uri="{FF2B5EF4-FFF2-40B4-BE49-F238E27FC236}">
                <a16:creationId xmlns:a16="http://schemas.microsoft.com/office/drawing/2014/main" id="{3A1F1CA7-6C3B-41AA-37C0-D45867459B8D}"/>
              </a:ext>
            </a:extLst>
          </p:cNvPr>
          <p:cNvGrpSpPr/>
          <p:nvPr/>
        </p:nvGrpSpPr>
        <p:grpSpPr>
          <a:xfrm>
            <a:off x="710568" y="3794540"/>
            <a:ext cx="1149934" cy="968672"/>
            <a:chOff x="1294594" y="2720332"/>
            <a:chExt cx="1350771" cy="1226968"/>
          </a:xfrm>
        </p:grpSpPr>
        <p:pic>
          <p:nvPicPr>
            <p:cNvPr id="113" name="Picture 112" descr="A back of a device with wires and cables&#10;&#10;Description automatically generated">
              <a:extLst>
                <a:ext uri="{FF2B5EF4-FFF2-40B4-BE49-F238E27FC236}">
                  <a16:creationId xmlns:a16="http://schemas.microsoft.com/office/drawing/2014/main" id="{A8141EBF-D2C4-C041-8B10-2A26CC481F61}"/>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4" name="TextBox 113">
              <a:extLst>
                <a:ext uri="{FF2B5EF4-FFF2-40B4-BE49-F238E27FC236}">
                  <a16:creationId xmlns:a16="http://schemas.microsoft.com/office/drawing/2014/main" id="{6F2520CF-E6A7-0FE7-AD8D-DAA8A8D793B1}"/>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09" name="Group 108">
            <a:extLst>
              <a:ext uri="{FF2B5EF4-FFF2-40B4-BE49-F238E27FC236}">
                <a16:creationId xmlns:a16="http://schemas.microsoft.com/office/drawing/2014/main" id="{B5AE995A-B6A9-9649-A22C-8DE93060A61B}"/>
              </a:ext>
            </a:extLst>
          </p:cNvPr>
          <p:cNvGrpSpPr/>
          <p:nvPr/>
        </p:nvGrpSpPr>
        <p:grpSpPr>
          <a:xfrm>
            <a:off x="2336561" y="2584541"/>
            <a:ext cx="1149934" cy="968672"/>
            <a:chOff x="1294594" y="2720332"/>
            <a:chExt cx="1350771" cy="1226968"/>
          </a:xfrm>
        </p:grpSpPr>
        <p:pic>
          <p:nvPicPr>
            <p:cNvPr id="110" name="Picture 109" descr="A back of a device with wires and cables&#10;&#10;Description automatically generated">
              <a:extLst>
                <a:ext uri="{FF2B5EF4-FFF2-40B4-BE49-F238E27FC236}">
                  <a16:creationId xmlns:a16="http://schemas.microsoft.com/office/drawing/2014/main" id="{7DEB7B41-E2A1-8A42-23C3-4B9A8D97F0A8}"/>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1" name="TextBox 110">
              <a:extLst>
                <a:ext uri="{FF2B5EF4-FFF2-40B4-BE49-F238E27FC236}">
                  <a16:creationId xmlns:a16="http://schemas.microsoft.com/office/drawing/2014/main" id="{9D8B1D36-43F5-9364-0F59-65484B17B43D}"/>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03" name="Group 102">
            <a:extLst>
              <a:ext uri="{FF2B5EF4-FFF2-40B4-BE49-F238E27FC236}">
                <a16:creationId xmlns:a16="http://schemas.microsoft.com/office/drawing/2014/main" id="{08DCEF6D-8555-6EFB-6166-748538430F8C}"/>
              </a:ext>
            </a:extLst>
          </p:cNvPr>
          <p:cNvGrpSpPr/>
          <p:nvPr/>
        </p:nvGrpSpPr>
        <p:grpSpPr>
          <a:xfrm>
            <a:off x="6906623" y="1321318"/>
            <a:ext cx="1379481" cy="973441"/>
            <a:chOff x="1301301" y="629658"/>
            <a:chExt cx="1620415" cy="1233009"/>
          </a:xfrm>
        </p:grpSpPr>
        <p:pic>
          <p:nvPicPr>
            <p:cNvPr id="104" name="Picture 103" descr="A close-up of a panel&#10;&#10;Description automatically generated">
              <a:extLst>
                <a:ext uri="{FF2B5EF4-FFF2-40B4-BE49-F238E27FC236}">
                  <a16:creationId xmlns:a16="http://schemas.microsoft.com/office/drawing/2014/main" id="{39EDCC03-F115-24A7-1FE0-A28E4BD477BA}"/>
                </a:ext>
              </a:extLst>
            </p:cNvPr>
            <p:cNvPicPr>
              <a:picLocks noChangeAspect="1"/>
            </p:cNvPicPr>
            <p:nvPr/>
          </p:nvPicPr>
          <p:blipFill>
            <a:blip r:embed="rId4">
              <a:alphaModFix amt="25000"/>
              <a:extLst>
                <a:ext uri="{28A0092B-C50C-407E-A947-70E740481C1C}">
                  <a14:useLocalDpi xmlns:a14="http://schemas.microsoft.com/office/drawing/2010/main" val="0"/>
                </a:ext>
              </a:extLst>
            </a:blip>
            <a:stretch>
              <a:fillRect/>
            </a:stretch>
          </p:blipFill>
          <p:spPr>
            <a:xfrm>
              <a:off x="1467317" y="948267"/>
              <a:ext cx="1318982" cy="914400"/>
            </a:xfrm>
            <a:prstGeom prst="rect">
              <a:avLst/>
            </a:prstGeom>
          </p:spPr>
        </p:pic>
        <p:sp>
          <p:nvSpPr>
            <p:cNvPr id="105" name="TextBox 104">
              <a:extLst>
                <a:ext uri="{FF2B5EF4-FFF2-40B4-BE49-F238E27FC236}">
                  <a16:creationId xmlns:a16="http://schemas.microsoft.com/office/drawing/2014/main" id="{88D9B4C6-F9AF-5854-6CF3-3E26C30A1AD8}"/>
                </a:ext>
              </a:extLst>
            </p:cNvPr>
            <p:cNvSpPr txBox="1"/>
            <p:nvPr/>
          </p:nvSpPr>
          <p:spPr>
            <a:xfrm>
              <a:off x="1301301" y="629658"/>
              <a:ext cx="1620415" cy="350861"/>
            </a:xfrm>
            <a:prstGeom prst="rect">
              <a:avLst/>
            </a:prstGeom>
            <a:noFill/>
          </p:spPr>
          <p:txBody>
            <a:bodyPr wrap="none" rtlCol="0">
              <a:spAutoFit/>
            </a:bodyPr>
            <a:lstStyle/>
            <a:p>
              <a:r>
                <a:rPr lang="en-US" sz="1200" dirty="0">
                  <a:solidFill>
                    <a:schemeClr val="tx1">
                      <a:lumMod val="75000"/>
                      <a:lumOff val="25000"/>
                    </a:schemeClr>
                  </a:solidFill>
                </a:rPr>
                <a:t>DISTRIBUTION BOX</a:t>
              </a:r>
            </a:p>
          </p:txBody>
        </p:sp>
      </p:grpSp>
      <p:sp>
        <p:nvSpPr>
          <p:cNvPr id="2" name="Title 1">
            <a:extLst>
              <a:ext uri="{FF2B5EF4-FFF2-40B4-BE49-F238E27FC236}">
                <a16:creationId xmlns:a16="http://schemas.microsoft.com/office/drawing/2014/main" id="{617B6EC2-CEFB-88AC-1C55-787A92038CCD}"/>
              </a:ext>
            </a:extLst>
          </p:cNvPr>
          <p:cNvSpPr>
            <a:spLocks noGrp="1"/>
          </p:cNvSpPr>
          <p:nvPr>
            <p:ph type="title"/>
          </p:nvPr>
        </p:nvSpPr>
        <p:spPr/>
        <p:txBody>
          <a:bodyPr/>
          <a:lstStyle/>
          <a:p>
            <a:r>
              <a:rPr lang="en-US" dirty="0"/>
              <a:t>Modular Design (Hardware)</a:t>
            </a:r>
          </a:p>
        </p:txBody>
      </p:sp>
      <p:sp>
        <p:nvSpPr>
          <p:cNvPr id="4" name="Text Placeholder 3">
            <a:extLst>
              <a:ext uri="{FF2B5EF4-FFF2-40B4-BE49-F238E27FC236}">
                <a16:creationId xmlns:a16="http://schemas.microsoft.com/office/drawing/2014/main" id="{FB16BA91-EF24-35EF-7479-5994FAA45B7F}"/>
              </a:ext>
            </a:extLst>
          </p:cNvPr>
          <p:cNvSpPr>
            <a:spLocks noGrp="1"/>
          </p:cNvSpPr>
          <p:nvPr>
            <p:ph type="body" sz="quarter" idx="14"/>
          </p:nvPr>
        </p:nvSpPr>
        <p:spPr/>
        <p:txBody>
          <a:bodyPr/>
          <a:lstStyle/>
          <a:p>
            <a:endParaRPr lang="en-US"/>
          </a:p>
        </p:txBody>
      </p:sp>
      <p:grpSp>
        <p:nvGrpSpPr>
          <p:cNvPr id="8" name="Group 7">
            <a:extLst>
              <a:ext uri="{FF2B5EF4-FFF2-40B4-BE49-F238E27FC236}">
                <a16:creationId xmlns:a16="http://schemas.microsoft.com/office/drawing/2014/main" id="{6049F0EC-6CA4-D84E-48EC-842CA4BBF6C3}"/>
              </a:ext>
            </a:extLst>
          </p:cNvPr>
          <p:cNvGrpSpPr/>
          <p:nvPr/>
        </p:nvGrpSpPr>
        <p:grpSpPr>
          <a:xfrm>
            <a:off x="7019950" y="5236716"/>
            <a:ext cx="1096579" cy="945716"/>
            <a:chOff x="4924486" y="1521175"/>
            <a:chExt cx="1288102" cy="1197891"/>
          </a:xfrm>
        </p:grpSpPr>
        <p:pic>
          <p:nvPicPr>
            <p:cNvPr id="101" name="Picture 100" descr="A close-up of a machine&#10;&#10;Description automatically generated">
              <a:extLst>
                <a:ext uri="{FF2B5EF4-FFF2-40B4-BE49-F238E27FC236}">
                  <a16:creationId xmlns:a16="http://schemas.microsoft.com/office/drawing/2014/main" id="{0E000E7D-E6D1-311D-778E-BC494FF5A0C6}"/>
                </a:ext>
              </a:extLst>
            </p:cNvPr>
            <p:cNvPicPr>
              <a:picLocks noChangeAspect="1"/>
            </p:cNvPicPr>
            <p:nvPr/>
          </p:nvPicPr>
          <p:blipFill>
            <a:blip r:embed="rId5">
              <a:alphaModFix amt="25000"/>
              <a:extLst>
                <a:ext uri="{28A0092B-C50C-407E-A947-70E740481C1C}">
                  <a14:useLocalDpi xmlns:a14="http://schemas.microsoft.com/office/drawing/2010/main" val="0"/>
                </a:ext>
              </a:extLst>
            </a:blip>
            <a:stretch>
              <a:fillRect/>
            </a:stretch>
          </p:blipFill>
          <p:spPr>
            <a:xfrm>
              <a:off x="4924486" y="1804666"/>
              <a:ext cx="1288102" cy="914400"/>
            </a:xfrm>
            <a:prstGeom prst="rect">
              <a:avLst/>
            </a:prstGeom>
          </p:spPr>
        </p:pic>
        <p:sp>
          <p:nvSpPr>
            <p:cNvPr id="102" name="TextBox 101">
              <a:extLst>
                <a:ext uri="{FF2B5EF4-FFF2-40B4-BE49-F238E27FC236}">
                  <a16:creationId xmlns:a16="http://schemas.microsoft.com/office/drawing/2014/main" id="{D02488DA-ECCE-C535-1EA4-A1155567CD60}"/>
                </a:ext>
              </a:extLst>
            </p:cNvPr>
            <p:cNvSpPr txBox="1"/>
            <p:nvPr/>
          </p:nvSpPr>
          <p:spPr>
            <a:xfrm>
              <a:off x="5009679" y="1521175"/>
              <a:ext cx="1114349" cy="350861"/>
            </a:xfrm>
            <a:prstGeom prst="rect">
              <a:avLst/>
            </a:prstGeom>
            <a:noFill/>
          </p:spPr>
          <p:txBody>
            <a:bodyPr wrap="none" rtlCol="0">
              <a:spAutoFit/>
            </a:bodyPr>
            <a:lstStyle/>
            <a:p>
              <a:r>
                <a:rPr lang="en-US" sz="1200" dirty="0">
                  <a:solidFill>
                    <a:schemeClr val="tx1">
                      <a:lumMod val="75000"/>
                      <a:lumOff val="25000"/>
                    </a:schemeClr>
                  </a:solidFill>
                </a:rPr>
                <a:t>STATOR BOX</a:t>
              </a:r>
            </a:p>
          </p:txBody>
        </p:sp>
      </p:grpSp>
      <p:grpSp>
        <p:nvGrpSpPr>
          <p:cNvPr id="9" name="Group 8">
            <a:extLst>
              <a:ext uri="{FF2B5EF4-FFF2-40B4-BE49-F238E27FC236}">
                <a16:creationId xmlns:a16="http://schemas.microsoft.com/office/drawing/2014/main" id="{0D10E952-F098-E481-4A88-CD50F105D4AA}"/>
              </a:ext>
            </a:extLst>
          </p:cNvPr>
          <p:cNvGrpSpPr/>
          <p:nvPr/>
        </p:nvGrpSpPr>
        <p:grpSpPr>
          <a:xfrm>
            <a:off x="2341813" y="5222602"/>
            <a:ext cx="1118971" cy="959829"/>
            <a:chOff x="6940677" y="1620000"/>
            <a:chExt cx="1314406" cy="1215767"/>
          </a:xfrm>
        </p:grpSpPr>
        <p:pic>
          <p:nvPicPr>
            <p:cNvPr id="99" name="Picture 98" descr="A close-up of a gold panel&#10;&#10;Description automatically generated">
              <a:extLst>
                <a:ext uri="{FF2B5EF4-FFF2-40B4-BE49-F238E27FC236}">
                  <a16:creationId xmlns:a16="http://schemas.microsoft.com/office/drawing/2014/main" id="{78ACF7FB-DD33-9D4E-DC52-ACA84CC0F1FD}"/>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6940677" y="1921367"/>
              <a:ext cx="1314406" cy="914400"/>
            </a:xfrm>
            <a:prstGeom prst="rect">
              <a:avLst/>
            </a:prstGeom>
          </p:spPr>
        </p:pic>
        <p:sp>
          <p:nvSpPr>
            <p:cNvPr id="100" name="TextBox 99">
              <a:extLst>
                <a:ext uri="{FF2B5EF4-FFF2-40B4-BE49-F238E27FC236}">
                  <a16:creationId xmlns:a16="http://schemas.microsoft.com/office/drawing/2014/main" id="{790D2D7B-9E3F-F92D-984D-5E1DFF492DB0}"/>
                </a:ext>
              </a:extLst>
            </p:cNvPr>
            <p:cNvSpPr txBox="1"/>
            <p:nvPr/>
          </p:nvSpPr>
          <p:spPr>
            <a:xfrm>
              <a:off x="6958762" y="1620000"/>
              <a:ext cx="1078946" cy="350861"/>
            </a:xfrm>
            <a:prstGeom prst="rect">
              <a:avLst/>
            </a:prstGeom>
            <a:noFill/>
          </p:spPr>
          <p:txBody>
            <a:bodyPr wrap="none" rtlCol="0">
              <a:spAutoFit/>
            </a:bodyPr>
            <a:lstStyle/>
            <a:p>
              <a:r>
                <a:rPr lang="en-US" sz="1200" dirty="0">
                  <a:solidFill>
                    <a:schemeClr val="bg1"/>
                  </a:solidFill>
                </a:rPr>
                <a:t>ROTOR BOX</a:t>
              </a:r>
            </a:p>
          </p:txBody>
        </p:sp>
      </p:grpSp>
      <p:grpSp>
        <p:nvGrpSpPr>
          <p:cNvPr id="11" name="Group 10">
            <a:extLst>
              <a:ext uri="{FF2B5EF4-FFF2-40B4-BE49-F238E27FC236}">
                <a16:creationId xmlns:a16="http://schemas.microsoft.com/office/drawing/2014/main" id="{1A20B17C-8581-CD46-DD23-8E8141BA1EAF}"/>
              </a:ext>
            </a:extLst>
          </p:cNvPr>
          <p:cNvGrpSpPr/>
          <p:nvPr/>
        </p:nvGrpSpPr>
        <p:grpSpPr>
          <a:xfrm>
            <a:off x="570889" y="1331650"/>
            <a:ext cx="1379481" cy="973441"/>
            <a:chOff x="1301301" y="629658"/>
            <a:chExt cx="1620415" cy="1233009"/>
          </a:xfrm>
        </p:grpSpPr>
        <p:pic>
          <p:nvPicPr>
            <p:cNvPr id="97" name="Picture 96" descr="A close-up of a panel&#10;&#10;Description automatically generated">
              <a:extLst>
                <a:ext uri="{FF2B5EF4-FFF2-40B4-BE49-F238E27FC236}">
                  <a16:creationId xmlns:a16="http://schemas.microsoft.com/office/drawing/2014/main" id="{6FB439FC-63C5-3455-1EC9-277B9030916A}"/>
                </a:ext>
              </a:extLst>
            </p:cNvPr>
            <p:cNvPicPr>
              <a:picLocks noChangeAspect="1"/>
            </p:cNvPicPr>
            <p:nvPr/>
          </p:nvPicPr>
          <p:blipFill>
            <a:blip r:embed="rId4">
              <a:alphaModFix amt="25000"/>
              <a:extLst>
                <a:ext uri="{28A0092B-C50C-407E-A947-70E740481C1C}">
                  <a14:useLocalDpi xmlns:a14="http://schemas.microsoft.com/office/drawing/2010/main" val="0"/>
                </a:ext>
              </a:extLst>
            </a:blip>
            <a:stretch>
              <a:fillRect/>
            </a:stretch>
          </p:blipFill>
          <p:spPr>
            <a:xfrm>
              <a:off x="1467317" y="948267"/>
              <a:ext cx="1318982" cy="914400"/>
            </a:xfrm>
            <a:prstGeom prst="rect">
              <a:avLst/>
            </a:prstGeom>
          </p:spPr>
        </p:pic>
        <p:sp>
          <p:nvSpPr>
            <p:cNvPr id="98" name="TextBox 97">
              <a:extLst>
                <a:ext uri="{FF2B5EF4-FFF2-40B4-BE49-F238E27FC236}">
                  <a16:creationId xmlns:a16="http://schemas.microsoft.com/office/drawing/2014/main" id="{38930F41-AA38-28B2-D4E0-7976059F0BF6}"/>
                </a:ext>
              </a:extLst>
            </p:cNvPr>
            <p:cNvSpPr txBox="1"/>
            <p:nvPr/>
          </p:nvSpPr>
          <p:spPr>
            <a:xfrm>
              <a:off x="1301301" y="629658"/>
              <a:ext cx="1620415" cy="350861"/>
            </a:xfrm>
            <a:prstGeom prst="rect">
              <a:avLst/>
            </a:prstGeom>
            <a:noFill/>
          </p:spPr>
          <p:txBody>
            <a:bodyPr wrap="none" rtlCol="0">
              <a:spAutoFit/>
            </a:bodyPr>
            <a:lstStyle/>
            <a:p>
              <a:r>
                <a:rPr lang="en-US" sz="1200" dirty="0">
                  <a:solidFill>
                    <a:schemeClr val="tx1">
                      <a:lumMod val="75000"/>
                      <a:lumOff val="25000"/>
                    </a:schemeClr>
                  </a:solidFill>
                </a:rPr>
                <a:t>DISTRIBUTION BOX</a:t>
              </a:r>
            </a:p>
          </p:txBody>
        </p:sp>
      </p:grpSp>
      <p:grpSp>
        <p:nvGrpSpPr>
          <p:cNvPr id="15" name="Group 14">
            <a:extLst>
              <a:ext uri="{FF2B5EF4-FFF2-40B4-BE49-F238E27FC236}">
                <a16:creationId xmlns:a16="http://schemas.microsoft.com/office/drawing/2014/main" id="{4BE8351B-DE3B-0480-457F-A557709D13F9}"/>
              </a:ext>
            </a:extLst>
          </p:cNvPr>
          <p:cNvGrpSpPr/>
          <p:nvPr/>
        </p:nvGrpSpPr>
        <p:grpSpPr>
          <a:xfrm>
            <a:off x="706281" y="2596574"/>
            <a:ext cx="1149934" cy="968672"/>
            <a:chOff x="1294594" y="2720332"/>
            <a:chExt cx="1350771" cy="1226968"/>
          </a:xfrm>
        </p:grpSpPr>
        <p:pic>
          <p:nvPicPr>
            <p:cNvPr id="89" name="Picture 88" descr="A back of a device with wires and cables&#10;&#10;Description automatically generated">
              <a:extLst>
                <a:ext uri="{FF2B5EF4-FFF2-40B4-BE49-F238E27FC236}">
                  <a16:creationId xmlns:a16="http://schemas.microsoft.com/office/drawing/2014/main" id="{B19AA5D2-9943-7D78-D940-653B4CA07A25}"/>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90" name="TextBox 89">
              <a:extLst>
                <a:ext uri="{FF2B5EF4-FFF2-40B4-BE49-F238E27FC236}">
                  <a16:creationId xmlns:a16="http://schemas.microsoft.com/office/drawing/2014/main" id="{F7225D89-A418-1370-5413-7E224E738397}"/>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sp>
        <p:nvSpPr>
          <p:cNvPr id="16" name="Freeform: Shape 15">
            <a:extLst>
              <a:ext uri="{FF2B5EF4-FFF2-40B4-BE49-F238E27FC236}">
                <a16:creationId xmlns:a16="http://schemas.microsoft.com/office/drawing/2014/main" id="{87ABDCDC-97BD-E228-C4F8-2715FFD554B7}"/>
              </a:ext>
            </a:extLst>
          </p:cNvPr>
          <p:cNvSpPr/>
          <p:nvPr/>
        </p:nvSpPr>
        <p:spPr>
          <a:xfrm>
            <a:off x="348803" y="1927851"/>
            <a:ext cx="1085892" cy="2299175"/>
          </a:xfrm>
          <a:custGeom>
            <a:avLst/>
            <a:gdLst>
              <a:gd name="connsiteX0" fmla="*/ 1271707 w 1275549"/>
              <a:gd name="connsiteY0" fmla="*/ 0 h 2912249"/>
              <a:gd name="connsiteX1" fmla="*/ 1275549 w 1275549"/>
              <a:gd name="connsiteY1" fmla="*/ 145996 h 2912249"/>
              <a:gd name="connsiteX2" fmla="*/ 0 w 1275549"/>
              <a:gd name="connsiteY2" fmla="*/ 145996 h 2912249"/>
              <a:gd name="connsiteX3" fmla="*/ 0 w 1275549"/>
              <a:gd name="connsiteY3" fmla="*/ 2912249 h 2912249"/>
              <a:gd name="connsiteX4" fmla="*/ 537882 w 1275549"/>
              <a:gd name="connsiteY4" fmla="*/ 2912249 h 291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549" h="2912249">
                <a:moveTo>
                  <a:pt x="1271707" y="0"/>
                </a:moveTo>
                <a:cubicBezTo>
                  <a:pt x="1272988" y="48665"/>
                  <a:pt x="1274268" y="97331"/>
                  <a:pt x="1275549" y="145996"/>
                </a:cubicBezTo>
                <a:lnTo>
                  <a:pt x="0" y="145996"/>
                </a:lnTo>
                <a:lnTo>
                  <a:pt x="0" y="2912249"/>
                </a:lnTo>
                <a:lnTo>
                  <a:pt x="537882" y="2912249"/>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5506BEA-CF52-F97E-F1F5-D7FB919441C9}"/>
              </a:ext>
            </a:extLst>
          </p:cNvPr>
          <p:cNvSpPr/>
          <p:nvPr/>
        </p:nvSpPr>
        <p:spPr>
          <a:xfrm>
            <a:off x="509070" y="2161408"/>
            <a:ext cx="932166" cy="846267"/>
          </a:xfrm>
          <a:custGeom>
            <a:avLst/>
            <a:gdLst>
              <a:gd name="connsiteX0" fmla="*/ 1087290 w 1094974"/>
              <a:gd name="connsiteY0" fmla="*/ 0 h 1071923"/>
              <a:gd name="connsiteX1" fmla="*/ 1094974 w 1094974"/>
              <a:gd name="connsiteY1" fmla="*/ 276625 h 1071923"/>
              <a:gd name="connsiteX2" fmla="*/ 0 w 1094974"/>
              <a:gd name="connsiteY2" fmla="*/ 276625 h 1071923"/>
              <a:gd name="connsiteX3" fmla="*/ 7684 w 1094974"/>
              <a:gd name="connsiteY3" fmla="*/ 1071923 h 1071923"/>
              <a:gd name="connsiteX4" fmla="*/ 345781 w 1094974"/>
              <a:gd name="connsiteY4" fmla="*/ 1071923 h 107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74" h="1071923">
                <a:moveTo>
                  <a:pt x="1087290" y="0"/>
                </a:moveTo>
                <a:lnTo>
                  <a:pt x="1094974" y="276625"/>
                </a:lnTo>
                <a:lnTo>
                  <a:pt x="0" y="276625"/>
                </a:lnTo>
                <a:cubicBezTo>
                  <a:pt x="2561" y="541724"/>
                  <a:pt x="5123" y="806824"/>
                  <a:pt x="7684" y="1071923"/>
                </a:cubicBezTo>
                <a:lnTo>
                  <a:pt x="345781" y="1071923"/>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33558B1-62F5-CCF7-B11E-4C6B439B5F53}"/>
              </a:ext>
            </a:extLst>
          </p:cNvPr>
          <p:cNvSpPr/>
          <p:nvPr/>
        </p:nvSpPr>
        <p:spPr>
          <a:xfrm>
            <a:off x="1751958" y="1924817"/>
            <a:ext cx="690131" cy="1079824"/>
          </a:xfrm>
          <a:custGeom>
            <a:avLst/>
            <a:gdLst>
              <a:gd name="connsiteX0" fmla="*/ 0 w 810666"/>
              <a:gd name="connsiteY0" fmla="*/ 0 h 1367758"/>
              <a:gd name="connsiteX1" fmla="*/ 364992 w 810666"/>
              <a:gd name="connsiteY1" fmla="*/ 0 h 1367758"/>
              <a:gd name="connsiteX2" fmla="*/ 384202 w 810666"/>
              <a:gd name="connsiteY2" fmla="*/ 1367758 h 1367758"/>
              <a:gd name="connsiteX3" fmla="*/ 810666 w 810666"/>
              <a:gd name="connsiteY3" fmla="*/ 1367758 h 1367758"/>
            </a:gdLst>
            <a:ahLst/>
            <a:cxnLst>
              <a:cxn ang="0">
                <a:pos x="connsiteX0" y="connsiteY0"/>
              </a:cxn>
              <a:cxn ang="0">
                <a:pos x="connsiteX1" y="connsiteY1"/>
              </a:cxn>
              <a:cxn ang="0">
                <a:pos x="connsiteX2" y="connsiteY2"/>
              </a:cxn>
              <a:cxn ang="0">
                <a:pos x="connsiteX3" y="connsiteY3"/>
              </a:cxn>
            </a:cxnLst>
            <a:rect l="l" t="t" r="r" b="b"/>
            <a:pathLst>
              <a:path w="810666" h="1367758">
                <a:moveTo>
                  <a:pt x="0" y="0"/>
                </a:moveTo>
                <a:lnTo>
                  <a:pt x="364992" y="0"/>
                </a:lnTo>
                <a:lnTo>
                  <a:pt x="384202" y="1367758"/>
                </a:lnTo>
                <a:lnTo>
                  <a:pt x="810666" y="1367758"/>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E19D65-103D-46B9-5455-875505D56858}"/>
              </a:ext>
            </a:extLst>
          </p:cNvPr>
          <p:cNvSpPr/>
          <p:nvPr/>
        </p:nvSpPr>
        <p:spPr>
          <a:xfrm>
            <a:off x="1758500" y="2164441"/>
            <a:ext cx="667234" cy="2074718"/>
          </a:xfrm>
          <a:custGeom>
            <a:avLst/>
            <a:gdLst>
              <a:gd name="connsiteX0" fmla="*/ 0 w 783771"/>
              <a:gd name="connsiteY0" fmla="*/ 0 h 2627940"/>
              <a:gd name="connsiteX1" fmla="*/ 238205 w 783771"/>
              <a:gd name="connsiteY1" fmla="*/ 0 h 2627940"/>
              <a:gd name="connsiteX2" fmla="*/ 265099 w 783771"/>
              <a:gd name="connsiteY2" fmla="*/ 2624098 h 2627940"/>
              <a:gd name="connsiteX3" fmla="*/ 783771 w 783771"/>
              <a:gd name="connsiteY3" fmla="*/ 2627940 h 2627940"/>
            </a:gdLst>
            <a:ahLst/>
            <a:cxnLst>
              <a:cxn ang="0">
                <a:pos x="connsiteX0" y="connsiteY0"/>
              </a:cxn>
              <a:cxn ang="0">
                <a:pos x="connsiteX1" y="connsiteY1"/>
              </a:cxn>
              <a:cxn ang="0">
                <a:pos x="connsiteX2" y="connsiteY2"/>
              </a:cxn>
              <a:cxn ang="0">
                <a:pos x="connsiteX3" y="connsiteY3"/>
              </a:cxn>
            </a:cxnLst>
            <a:rect l="l" t="t" r="r" b="b"/>
            <a:pathLst>
              <a:path w="783771" h="2627940">
                <a:moveTo>
                  <a:pt x="0" y="0"/>
                </a:moveTo>
                <a:lnTo>
                  <a:pt x="238205" y="0"/>
                </a:lnTo>
                <a:lnTo>
                  <a:pt x="265099" y="2624098"/>
                </a:lnTo>
                <a:lnTo>
                  <a:pt x="783771" y="262794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2581-CC0B-F8AF-7D0D-0073A5A8CD93}"/>
              </a:ext>
            </a:extLst>
          </p:cNvPr>
          <p:cNvSpPr/>
          <p:nvPr/>
        </p:nvSpPr>
        <p:spPr>
          <a:xfrm>
            <a:off x="1657106" y="1742825"/>
            <a:ext cx="791524" cy="3821848"/>
          </a:xfrm>
          <a:custGeom>
            <a:avLst/>
            <a:gdLst>
              <a:gd name="connsiteX0" fmla="*/ 929769 w 929769"/>
              <a:gd name="connsiteY0" fmla="*/ 4840941 h 4840941"/>
              <a:gd name="connsiteX1" fmla="*/ 718458 w 929769"/>
              <a:gd name="connsiteY1" fmla="*/ 4837099 h 4840941"/>
              <a:gd name="connsiteX2" fmla="*/ 660827 w 929769"/>
              <a:gd name="connsiteY2" fmla="*/ 3842 h 4840941"/>
              <a:gd name="connsiteX3" fmla="*/ 0 w 929769"/>
              <a:gd name="connsiteY3" fmla="*/ 0 h 4840941"/>
            </a:gdLst>
            <a:ahLst/>
            <a:cxnLst>
              <a:cxn ang="0">
                <a:pos x="connsiteX0" y="connsiteY0"/>
              </a:cxn>
              <a:cxn ang="0">
                <a:pos x="connsiteX1" y="connsiteY1"/>
              </a:cxn>
              <a:cxn ang="0">
                <a:pos x="connsiteX2" y="connsiteY2"/>
              </a:cxn>
              <a:cxn ang="0">
                <a:pos x="connsiteX3" y="connsiteY3"/>
              </a:cxn>
            </a:cxnLst>
            <a:rect l="l" t="t" r="r" b="b"/>
            <a:pathLst>
              <a:path w="929769" h="4840941">
                <a:moveTo>
                  <a:pt x="929769" y="4840941"/>
                </a:moveTo>
                <a:lnTo>
                  <a:pt x="718458" y="4837099"/>
                </a:lnTo>
                <a:lnTo>
                  <a:pt x="660827" y="3842"/>
                </a:lnTo>
                <a:lnTo>
                  <a:pt x="0" y="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80899C4-86BD-D0D2-9F52-C5CA52818259}"/>
              </a:ext>
            </a:extLst>
          </p:cNvPr>
          <p:cNvSpPr/>
          <p:nvPr/>
        </p:nvSpPr>
        <p:spPr>
          <a:xfrm>
            <a:off x="2906535" y="5552539"/>
            <a:ext cx="1123625" cy="1054542"/>
          </a:xfrm>
          <a:custGeom>
            <a:avLst/>
            <a:gdLst>
              <a:gd name="connsiteX0" fmla="*/ 0 w 315045"/>
              <a:gd name="connsiteY0" fmla="*/ 0 h 1141079"/>
              <a:gd name="connsiteX1" fmla="*/ 15368 w 315045"/>
              <a:gd name="connsiteY1" fmla="*/ 1141079 h 1141079"/>
              <a:gd name="connsiteX2" fmla="*/ 315045 w 315045"/>
              <a:gd name="connsiteY2" fmla="*/ 1141079 h 1141079"/>
            </a:gdLst>
            <a:ahLst/>
            <a:cxnLst>
              <a:cxn ang="0">
                <a:pos x="connsiteX0" y="connsiteY0"/>
              </a:cxn>
              <a:cxn ang="0">
                <a:pos x="connsiteX1" y="connsiteY1"/>
              </a:cxn>
              <a:cxn ang="0">
                <a:pos x="connsiteX2" y="connsiteY2"/>
              </a:cxn>
            </a:cxnLst>
            <a:rect l="l" t="t" r="r" b="b"/>
            <a:pathLst>
              <a:path w="315045" h="1141079">
                <a:moveTo>
                  <a:pt x="0" y="0"/>
                </a:moveTo>
                <a:lnTo>
                  <a:pt x="15368" y="1141079"/>
                </a:lnTo>
                <a:lnTo>
                  <a:pt x="315045" y="1141079"/>
                </a:lnTo>
              </a:path>
            </a:pathLst>
          </a:custGeom>
          <a:noFill/>
          <a:ln w="28575">
            <a:solidFill>
              <a:schemeClr val="accent2">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01E7FF8-80F9-5BC6-9A64-37474552DB34}"/>
              </a:ext>
            </a:extLst>
          </p:cNvPr>
          <p:cNvSpPr/>
          <p:nvPr/>
        </p:nvSpPr>
        <p:spPr>
          <a:xfrm>
            <a:off x="2821496" y="5561639"/>
            <a:ext cx="1159206" cy="1122625"/>
          </a:xfrm>
          <a:custGeom>
            <a:avLst/>
            <a:gdLst>
              <a:gd name="connsiteX0" fmla="*/ 0 w 461042"/>
              <a:gd name="connsiteY0" fmla="*/ 0 h 1183341"/>
              <a:gd name="connsiteX1" fmla="*/ 15369 w 461042"/>
              <a:gd name="connsiteY1" fmla="*/ 1183341 h 1183341"/>
              <a:gd name="connsiteX2" fmla="*/ 461042 w 461042"/>
              <a:gd name="connsiteY2" fmla="*/ 1183341 h 1183341"/>
            </a:gdLst>
            <a:ahLst/>
            <a:cxnLst>
              <a:cxn ang="0">
                <a:pos x="connsiteX0" y="connsiteY0"/>
              </a:cxn>
              <a:cxn ang="0">
                <a:pos x="connsiteX1" y="connsiteY1"/>
              </a:cxn>
              <a:cxn ang="0">
                <a:pos x="connsiteX2" y="connsiteY2"/>
              </a:cxn>
            </a:cxnLst>
            <a:rect l="l" t="t" r="r" b="b"/>
            <a:pathLst>
              <a:path w="461042" h="1183341">
                <a:moveTo>
                  <a:pt x="0" y="0"/>
                </a:moveTo>
                <a:lnTo>
                  <a:pt x="15369" y="1183341"/>
                </a:lnTo>
                <a:lnTo>
                  <a:pt x="461042" y="1183341"/>
                </a:lnTo>
              </a:path>
            </a:pathLst>
          </a:custGeom>
          <a:noFill/>
          <a:ln w="28575">
            <a:solidFill>
              <a:schemeClr val="accent2">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ECD31B9F-1853-E089-DA17-2B64863A0740}"/>
              </a:ext>
            </a:extLst>
          </p:cNvPr>
          <p:cNvSpPr/>
          <p:nvPr/>
        </p:nvSpPr>
        <p:spPr>
          <a:xfrm>
            <a:off x="6643388" y="1927851"/>
            <a:ext cx="1085892" cy="2299175"/>
          </a:xfrm>
          <a:custGeom>
            <a:avLst/>
            <a:gdLst>
              <a:gd name="connsiteX0" fmla="*/ 1271707 w 1275549"/>
              <a:gd name="connsiteY0" fmla="*/ 0 h 2912249"/>
              <a:gd name="connsiteX1" fmla="*/ 1275549 w 1275549"/>
              <a:gd name="connsiteY1" fmla="*/ 145996 h 2912249"/>
              <a:gd name="connsiteX2" fmla="*/ 0 w 1275549"/>
              <a:gd name="connsiteY2" fmla="*/ 145996 h 2912249"/>
              <a:gd name="connsiteX3" fmla="*/ 0 w 1275549"/>
              <a:gd name="connsiteY3" fmla="*/ 2912249 h 2912249"/>
              <a:gd name="connsiteX4" fmla="*/ 537882 w 1275549"/>
              <a:gd name="connsiteY4" fmla="*/ 2912249 h 291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549" h="2912249">
                <a:moveTo>
                  <a:pt x="1271707" y="0"/>
                </a:moveTo>
                <a:cubicBezTo>
                  <a:pt x="1272988" y="48665"/>
                  <a:pt x="1274268" y="97331"/>
                  <a:pt x="1275549" y="145996"/>
                </a:cubicBezTo>
                <a:lnTo>
                  <a:pt x="0" y="145996"/>
                </a:lnTo>
                <a:lnTo>
                  <a:pt x="0" y="2912249"/>
                </a:lnTo>
                <a:lnTo>
                  <a:pt x="537882" y="2912249"/>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F0E2F882-A1A5-230D-0563-9B81F96395BE}"/>
              </a:ext>
            </a:extLst>
          </p:cNvPr>
          <p:cNvSpPr/>
          <p:nvPr/>
        </p:nvSpPr>
        <p:spPr>
          <a:xfrm>
            <a:off x="6803655" y="2161408"/>
            <a:ext cx="932166" cy="846267"/>
          </a:xfrm>
          <a:custGeom>
            <a:avLst/>
            <a:gdLst>
              <a:gd name="connsiteX0" fmla="*/ 1087290 w 1094974"/>
              <a:gd name="connsiteY0" fmla="*/ 0 h 1071923"/>
              <a:gd name="connsiteX1" fmla="*/ 1094974 w 1094974"/>
              <a:gd name="connsiteY1" fmla="*/ 276625 h 1071923"/>
              <a:gd name="connsiteX2" fmla="*/ 0 w 1094974"/>
              <a:gd name="connsiteY2" fmla="*/ 276625 h 1071923"/>
              <a:gd name="connsiteX3" fmla="*/ 7684 w 1094974"/>
              <a:gd name="connsiteY3" fmla="*/ 1071923 h 1071923"/>
              <a:gd name="connsiteX4" fmla="*/ 345781 w 1094974"/>
              <a:gd name="connsiteY4" fmla="*/ 1071923 h 107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74" h="1071923">
                <a:moveTo>
                  <a:pt x="1087290" y="0"/>
                </a:moveTo>
                <a:lnTo>
                  <a:pt x="1094974" y="276625"/>
                </a:lnTo>
                <a:lnTo>
                  <a:pt x="0" y="276625"/>
                </a:lnTo>
                <a:cubicBezTo>
                  <a:pt x="2561" y="541724"/>
                  <a:pt x="5123" y="806824"/>
                  <a:pt x="7684" y="1071923"/>
                </a:cubicBezTo>
                <a:lnTo>
                  <a:pt x="345781" y="1071923"/>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BBE6D6B3-6C95-3C5E-6540-047C32DB6825}"/>
              </a:ext>
            </a:extLst>
          </p:cNvPr>
          <p:cNvSpPr/>
          <p:nvPr/>
        </p:nvSpPr>
        <p:spPr>
          <a:xfrm>
            <a:off x="8046543" y="1924817"/>
            <a:ext cx="690131" cy="1079824"/>
          </a:xfrm>
          <a:custGeom>
            <a:avLst/>
            <a:gdLst>
              <a:gd name="connsiteX0" fmla="*/ 0 w 810666"/>
              <a:gd name="connsiteY0" fmla="*/ 0 h 1367758"/>
              <a:gd name="connsiteX1" fmla="*/ 364992 w 810666"/>
              <a:gd name="connsiteY1" fmla="*/ 0 h 1367758"/>
              <a:gd name="connsiteX2" fmla="*/ 384202 w 810666"/>
              <a:gd name="connsiteY2" fmla="*/ 1367758 h 1367758"/>
              <a:gd name="connsiteX3" fmla="*/ 810666 w 810666"/>
              <a:gd name="connsiteY3" fmla="*/ 1367758 h 1367758"/>
            </a:gdLst>
            <a:ahLst/>
            <a:cxnLst>
              <a:cxn ang="0">
                <a:pos x="connsiteX0" y="connsiteY0"/>
              </a:cxn>
              <a:cxn ang="0">
                <a:pos x="connsiteX1" y="connsiteY1"/>
              </a:cxn>
              <a:cxn ang="0">
                <a:pos x="connsiteX2" y="connsiteY2"/>
              </a:cxn>
              <a:cxn ang="0">
                <a:pos x="connsiteX3" y="connsiteY3"/>
              </a:cxn>
            </a:cxnLst>
            <a:rect l="l" t="t" r="r" b="b"/>
            <a:pathLst>
              <a:path w="810666" h="1367758">
                <a:moveTo>
                  <a:pt x="0" y="0"/>
                </a:moveTo>
                <a:lnTo>
                  <a:pt x="364992" y="0"/>
                </a:lnTo>
                <a:lnTo>
                  <a:pt x="384202" y="1367758"/>
                </a:lnTo>
                <a:lnTo>
                  <a:pt x="810666" y="1367758"/>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BF740042-E609-0016-006A-05D5C9E24168}"/>
              </a:ext>
            </a:extLst>
          </p:cNvPr>
          <p:cNvSpPr/>
          <p:nvPr/>
        </p:nvSpPr>
        <p:spPr>
          <a:xfrm>
            <a:off x="8053085" y="2164441"/>
            <a:ext cx="667234" cy="2074718"/>
          </a:xfrm>
          <a:custGeom>
            <a:avLst/>
            <a:gdLst>
              <a:gd name="connsiteX0" fmla="*/ 0 w 783771"/>
              <a:gd name="connsiteY0" fmla="*/ 0 h 2627940"/>
              <a:gd name="connsiteX1" fmla="*/ 238205 w 783771"/>
              <a:gd name="connsiteY1" fmla="*/ 0 h 2627940"/>
              <a:gd name="connsiteX2" fmla="*/ 265099 w 783771"/>
              <a:gd name="connsiteY2" fmla="*/ 2624098 h 2627940"/>
              <a:gd name="connsiteX3" fmla="*/ 783771 w 783771"/>
              <a:gd name="connsiteY3" fmla="*/ 2627940 h 2627940"/>
            </a:gdLst>
            <a:ahLst/>
            <a:cxnLst>
              <a:cxn ang="0">
                <a:pos x="connsiteX0" y="connsiteY0"/>
              </a:cxn>
              <a:cxn ang="0">
                <a:pos x="connsiteX1" y="connsiteY1"/>
              </a:cxn>
              <a:cxn ang="0">
                <a:pos x="connsiteX2" y="connsiteY2"/>
              </a:cxn>
              <a:cxn ang="0">
                <a:pos x="connsiteX3" y="connsiteY3"/>
              </a:cxn>
            </a:cxnLst>
            <a:rect l="l" t="t" r="r" b="b"/>
            <a:pathLst>
              <a:path w="783771" h="2627940">
                <a:moveTo>
                  <a:pt x="0" y="0"/>
                </a:moveTo>
                <a:lnTo>
                  <a:pt x="238205" y="0"/>
                </a:lnTo>
                <a:lnTo>
                  <a:pt x="265099" y="2624098"/>
                </a:lnTo>
                <a:lnTo>
                  <a:pt x="783771" y="262794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E0842E2F-436E-19B3-5F4A-E1DD55E10004}"/>
              </a:ext>
            </a:extLst>
          </p:cNvPr>
          <p:cNvSpPr/>
          <p:nvPr/>
        </p:nvSpPr>
        <p:spPr>
          <a:xfrm>
            <a:off x="6633974" y="1733725"/>
            <a:ext cx="1812000" cy="3821848"/>
          </a:xfrm>
          <a:custGeom>
            <a:avLst/>
            <a:gdLst>
              <a:gd name="connsiteX0" fmla="*/ 1552175 w 2128477"/>
              <a:gd name="connsiteY0" fmla="*/ 0 h 4840941"/>
              <a:gd name="connsiteX1" fmla="*/ 2128477 w 2128477"/>
              <a:gd name="connsiteY1" fmla="*/ 0 h 4840941"/>
              <a:gd name="connsiteX2" fmla="*/ 2124635 w 2128477"/>
              <a:gd name="connsiteY2" fmla="*/ 4187798 h 4840941"/>
              <a:gd name="connsiteX3" fmla="*/ 0 w 2128477"/>
              <a:gd name="connsiteY3" fmla="*/ 4183956 h 4840941"/>
              <a:gd name="connsiteX4" fmla="*/ 3842 w 2128477"/>
              <a:gd name="connsiteY4" fmla="*/ 4837099 h 4840941"/>
              <a:gd name="connsiteX5" fmla="*/ 560934 w 2128477"/>
              <a:gd name="connsiteY5" fmla="*/ 4840941 h 484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8477" h="4840941">
                <a:moveTo>
                  <a:pt x="1552175" y="0"/>
                </a:moveTo>
                <a:lnTo>
                  <a:pt x="2128477" y="0"/>
                </a:lnTo>
                <a:cubicBezTo>
                  <a:pt x="2127196" y="1395933"/>
                  <a:pt x="2125916" y="2791865"/>
                  <a:pt x="2124635" y="4187798"/>
                </a:cubicBezTo>
                <a:lnTo>
                  <a:pt x="0" y="4183956"/>
                </a:lnTo>
                <a:cubicBezTo>
                  <a:pt x="1281" y="4401670"/>
                  <a:pt x="2561" y="4619385"/>
                  <a:pt x="3842" y="4837099"/>
                </a:cubicBezTo>
                <a:lnTo>
                  <a:pt x="560934" y="4840941"/>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481EEF93-B212-4C5C-A094-DFE093B7EA2F}"/>
              </a:ext>
            </a:extLst>
          </p:cNvPr>
          <p:cNvSpPr/>
          <p:nvPr/>
        </p:nvSpPr>
        <p:spPr>
          <a:xfrm>
            <a:off x="1604774" y="3459622"/>
            <a:ext cx="1138224" cy="151661"/>
          </a:xfrm>
          <a:custGeom>
            <a:avLst/>
            <a:gdLst>
              <a:gd name="connsiteX0" fmla="*/ 0 w 1337022"/>
              <a:gd name="connsiteY0" fmla="*/ 7684 h 192101"/>
              <a:gd name="connsiteX1" fmla="*/ 3842 w 1337022"/>
              <a:gd name="connsiteY1" fmla="*/ 192101 h 192101"/>
              <a:gd name="connsiteX2" fmla="*/ 1333180 w 1337022"/>
              <a:gd name="connsiteY2" fmla="*/ 192101 h 192101"/>
              <a:gd name="connsiteX3" fmla="*/ 1337022 w 1337022"/>
              <a:gd name="connsiteY3" fmla="*/ 0 h 192101"/>
            </a:gdLst>
            <a:ahLst/>
            <a:cxnLst>
              <a:cxn ang="0">
                <a:pos x="connsiteX0" y="connsiteY0"/>
              </a:cxn>
              <a:cxn ang="0">
                <a:pos x="connsiteX1" y="connsiteY1"/>
              </a:cxn>
              <a:cxn ang="0">
                <a:pos x="connsiteX2" y="connsiteY2"/>
              </a:cxn>
              <a:cxn ang="0">
                <a:pos x="connsiteX3" y="connsiteY3"/>
              </a:cxn>
            </a:cxnLst>
            <a:rect l="l" t="t" r="r" b="b"/>
            <a:pathLst>
              <a:path w="1337022" h="192101">
                <a:moveTo>
                  <a:pt x="0" y="7684"/>
                </a:moveTo>
                <a:cubicBezTo>
                  <a:pt x="1281" y="69156"/>
                  <a:pt x="2561" y="130629"/>
                  <a:pt x="3842" y="192101"/>
                </a:cubicBezTo>
                <a:lnTo>
                  <a:pt x="1333180" y="192101"/>
                </a:lnTo>
                <a:cubicBezTo>
                  <a:pt x="1334461" y="128067"/>
                  <a:pt x="1335741" y="64034"/>
                  <a:pt x="1337022"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B8CE0FA2-579E-84C4-DB36-53F3522DA36F}"/>
              </a:ext>
            </a:extLst>
          </p:cNvPr>
          <p:cNvSpPr/>
          <p:nvPr/>
        </p:nvSpPr>
        <p:spPr>
          <a:xfrm>
            <a:off x="1401987" y="3465689"/>
            <a:ext cx="1148037" cy="191092"/>
          </a:xfrm>
          <a:custGeom>
            <a:avLst/>
            <a:gdLst>
              <a:gd name="connsiteX0" fmla="*/ 0 w 1348548"/>
              <a:gd name="connsiteY0" fmla="*/ 3842 h 242047"/>
              <a:gd name="connsiteX1" fmla="*/ 7684 w 1348548"/>
              <a:gd name="connsiteY1" fmla="*/ 238205 h 242047"/>
              <a:gd name="connsiteX2" fmla="*/ 1348548 w 1348548"/>
              <a:gd name="connsiteY2" fmla="*/ 242047 h 242047"/>
              <a:gd name="connsiteX3" fmla="*/ 1344706 w 1348548"/>
              <a:gd name="connsiteY3" fmla="*/ 0 h 242047"/>
            </a:gdLst>
            <a:ahLst/>
            <a:cxnLst>
              <a:cxn ang="0">
                <a:pos x="connsiteX0" y="connsiteY0"/>
              </a:cxn>
              <a:cxn ang="0">
                <a:pos x="connsiteX1" y="connsiteY1"/>
              </a:cxn>
              <a:cxn ang="0">
                <a:pos x="connsiteX2" y="connsiteY2"/>
              </a:cxn>
              <a:cxn ang="0">
                <a:pos x="connsiteX3" y="connsiteY3"/>
              </a:cxn>
            </a:cxnLst>
            <a:rect l="l" t="t" r="r" b="b"/>
            <a:pathLst>
              <a:path w="1348548" h="242047">
                <a:moveTo>
                  <a:pt x="0" y="3842"/>
                </a:moveTo>
                <a:lnTo>
                  <a:pt x="7684" y="238205"/>
                </a:lnTo>
                <a:lnTo>
                  <a:pt x="1348548" y="242047"/>
                </a:lnTo>
                <a:cubicBezTo>
                  <a:pt x="1347267" y="161365"/>
                  <a:pt x="1345987" y="80682"/>
                  <a:pt x="1344706" y="0"/>
                </a:cubicBez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10DF56B8-7958-34B2-66A2-A4FD625BA5E6}"/>
              </a:ext>
            </a:extLst>
          </p:cNvPr>
          <p:cNvSpPr/>
          <p:nvPr/>
        </p:nvSpPr>
        <p:spPr>
          <a:xfrm>
            <a:off x="617005" y="3450523"/>
            <a:ext cx="2773603" cy="1210252"/>
          </a:xfrm>
          <a:custGeom>
            <a:avLst/>
            <a:gdLst>
              <a:gd name="connsiteX0" fmla="*/ 230521 w 3258030"/>
              <a:gd name="connsiteY0" fmla="*/ 1532965 h 1532965"/>
              <a:gd name="connsiteX1" fmla="*/ 0 w 3258030"/>
              <a:gd name="connsiteY1" fmla="*/ 1529123 h 1532965"/>
              <a:gd name="connsiteX2" fmla="*/ 0 w 3258030"/>
              <a:gd name="connsiteY2" fmla="*/ 522515 h 1532965"/>
              <a:gd name="connsiteX3" fmla="*/ 3258030 w 3258030"/>
              <a:gd name="connsiteY3" fmla="*/ 522515 h 1532965"/>
              <a:gd name="connsiteX4" fmla="*/ 3223452 w 3258030"/>
              <a:gd name="connsiteY4" fmla="*/ 0 h 153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30" h="1532965">
                <a:moveTo>
                  <a:pt x="230521" y="1532965"/>
                </a:moveTo>
                <a:lnTo>
                  <a:pt x="0" y="1529123"/>
                </a:lnTo>
                <a:lnTo>
                  <a:pt x="0" y="522515"/>
                </a:lnTo>
                <a:lnTo>
                  <a:pt x="3258030" y="522515"/>
                </a:lnTo>
                <a:lnTo>
                  <a:pt x="3223452"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FCD8E73D-CB2E-0B27-931B-FDFCB107C80C}"/>
              </a:ext>
            </a:extLst>
          </p:cNvPr>
          <p:cNvSpPr/>
          <p:nvPr/>
        </p:nvSpPr>
        <p:spPr>
          <a:xfrm>
            <a:off x="1722522" y="3447490"/>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9949A87E-7414-5F86-1864-A6184E5A804F}"/>
              </a:ext>
            </a:extLst>
          </p:cNvPr>
          <p:cNvSpPr/>
          <p:nvPr/>
        </p:nvSpPr>
        <p:spPr>
          <a:xfrm>
            <a:off x="567944" y="3471755"/>
            <a:ext cx="2688564" cy="1377079"/>
          </a:xfrm>
          <a:custGeom>
            <a:avLst/>
            <a:gdLst>
              <a:gd name="connsiteX0" fmla="*/ 641617 w 3158138"/>
              <a:gd name="connsiteY0" fmla="*/ 1517597 h 1744276"/>
              <a:gd name="connsiteX1" fmla="*/ 637775 w 3158138"/>
              <a:gd name="connsiteY1" fmla="*/ 1740434 h 1744276"/>
              <a:gd name="connsiteX2" fmla="*/ 7684 w 3158138"/>
              <a:gd name="connsiteY2" fmla="*/ 1744276 h 1744276"/>
              <a:gd name="connsiteX3" fmla="*/ 0 w 3158138"/>
              <a:gd name="connsiteY3" fmla="*/ 430306 h 1744276"/>
              <a:gd name="connsiteX4" fmla="*/ 3158138 w 3158138"/>
              <a:gd name="connsiteY4" fmla="*/ 434148 h 1744276"/>
              <a:gd name="connsiteX5" fmla="*/ 3135086 w 3158138"/>
              <a:gd name="connsiteY5" fmla="*/ 0 h 174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8138" h="1744276">
                <a:moveTo>
                  <a:pt x="641617" y="1517597"/>
                </a:moveTo>
                <a:cubicBezTo>
                  <a:pt x="640336" y="1591876"/>
                  <a:pt x="639056" y="1666155"/>
                  <a:pt x="637775" y="1740434"/>
                </a:cubicBezTo>
                <a:lnTo>
                  <a:pt x="7684" y="1744276"/>
                </a:lnTo>
                <a:cubicBezTo>
                  <a:pt x="5123" y="1306286"/>
                  <a:pt x="2561" y="868296"/>
                  <a:pt x="0" y="430306"/>
                </a:cubicBezTo>
                <a:lnTo>
                  <a:pt x="3158138" y="434148"/>
                </a:lnTo>
                <a:lnTo>
                  <a:pt x="3135086"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C92A8C08-2E0A-2E9F-227E-4D8294118CC6}"/>
              </a:ext>
            </a:extLst>
          </p:cNvPr>
          <p:cNvSpPr/>
          <p:nvPr/>
        </p:nvSpPr>
        <p:spPr>
          <a:xfrm>
            <a:off x="509070" y="3468722"/>
            <a:ext cx="2521755" cy="1458975"/>
          </a:xfrm>
          <a:custGeom>
            <a:avLst/>
            <a:gdLst>
              <a:gd name="connsiteX0" fmla="*/ 480252 w 2962195"/>
              <a:gd name="connsiteY0" fmla="*/ 1529123 h 1848010"/>
              <a:gd name="connsiteX1" fmla="*/ 476410 w 2962195"/>
              <a:gd name="connsiteY1" fmla="*/ 1848010 h 1848010"/>
              <a:gd name="connsiteX2" fmla="*/ 15368 w 2962195"/>
              <a:gd name="connsiteY2" fmla="*/ 1844168 h 1848010"/>
              <a:gd name="connsiteX3" fmla="*/ 0 w 2962195"/>
              <a:gd name="connsiteY3" fmla="*/ 368834 h 1848010"/>
              <a:gd name="connsiteX4" fmla="*/ 2950668 w 2962195"/>
              <a:gd name="connsiteY4" fmla="*/ 368834 h 1848010"/>
              <a:gd name="connsiteX5" fmla="*/ 2962195 w 2962195"/>
              <a:gd name="connsiteY5" fmla="*/ 0 h 18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195" h="1848010">
                <a:moveTo>
                  <a:pt x="480252" y="1529123"/>
                </a:moveTo>
                <a:cubicBezTo>
                  <a:pt x="478971" y="1635419"/>
                  <a:pt x="477691" y="1741714"/>
                  <a:pt x="476410" y="1848010"/>
                </a:cubicBezTo>
                <a:lnTo>
                  <a:pt x="15368" y="1844168"/>
                </a:lnTo>
                <a:lnTo>
                  <a:pt x="0" y="368834"/>
                </a:lnTo>
                <a:lnTo>
                  <a:pt x="2950668" y="368834"/>
                </a:lnTo>
                <a:lnTo>
                  <a:pt x="2962195"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F9EED5A5-53B8-5731-119C-D62AE2109B50}"/>
              </a:ext>
            </a:extLst>
          </p:cNvPr>
          <p:cNvSpPr/>
          <p:nvPr/>
        </p:nvSpPr>
        <p:spPr>
          <a:xfrm>
            <a:off x="2164074" y="4669875"/>
            <a:ext cx="1203639" cy="1082857"/>
          </a:xfrm>
          <a:custGeom>
            <a:avLst/>
            <a:gdLst>
              <a:gd name="connsiteX0" fmla="*/ 376518 w 1413862"/>
              <a:gd name="connsiteY0" fmla="*/ 1363916 h 1371600"/>
              <a:gd name="connsiteX1" fmla="*/ 3842 w 1413862"/>
              <a:gd name="connsiteY1" fmla="*/ 1371600 h 1371600"/>
              <a:gd name="connsiteX2" fmla="*/ 0 w 1413862"/>
              <a:gd name="connsiteY2" fmla="*/ 733825 h 1371600"/>
              <a:gd name="connsiteX3" fmla="*/ 1413862 w 1413862"/>
              <a:gd name="connsiteY3" fmla="*/ 733825 h 1371600"/>
              <a:gd name="connsiteX4" fmla="*/ 1398494 w 1413862"/>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862" h="1371600">
                <a:moveTo>
                  <a:pt x="376518" y="1363916"/>
                </a:moveTo>
                <a:lnTo>
                  <a:pt x="3842" y="1371600"/>
                </a:lnTo>
                <a:cubicBezTo>
                  <a:pt x="2561" y="1159008"/>
                  <a:pt x="1281" y="946417"/>
                  <a:pt x="0" y="733825"/>
                </a:cubicBezTo>
                <a:lnTo>
                  <a:pt x="1413862" y="733825"/>
                </a:lnTo>
                <a:lnTo>
                  <a:pt x="1398494"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3B4E3EF0-5D95-71C5-EB4C-C6866DAD0079}"/>
              </a:ext>
            </a:extLst>
          </p:cNvPr>
          <p:cNvSpPr/>
          <p:nvPr/>
        </p:nvSpPr>
        <p:spPr>
          <a:xfrm>
            <a:off x="1604774" y="4678974"/>
            <a:ext cx="1138224" cy="178960"/>
          </a:xfrm>
          <a:custGeom>
            <a:avLst/>
            <a:gdLst>
              <a:gd name="connsiteX0" fmla="*/ 3842 w 1337022"/>
              <a:gd name="connsiteY0" fmla="*/ 0 h 226679"/>
              <a:gd name="connsiteX1" fmla="*/ 0 w 1337022"/>
              <a:gd name="connsiteY1" fmla="*/ 226679 h 226679"/>
              <a:gd name="connsiteX2" fmla="*/ 1329338 w 1337022"/>
              <a:gd name="connsiteY2" fmla="*/ 226679 h 226679"/>
              <a:gd name="connsiteX3" fmla="*/ 1337022 w 1337022"/>
              <a:gd name="connsiteY3" fmla="*/ 3842 h 226679"/>
            </a:gdLst>
            <a:ahLst/>
            <a:cxnLst>
              <a:cxn ang="0">
                <a:pos x="connsiteX0" y="connsiteY0"/>
              </a:cxn>
              <a:cxn ang="0">
                <a:pos x="connsiteX1" y="connsiteY1"/>
              </a:cxn>
              <a:cxn ang="0">
                <a:pos x="connsiteX2" y="connsiteY2"/>
              </a:cxn>
              <a:cxn ang="0">
                <a:pos x="connsiteX3" y="connsiteY3"/>
              </a:cxn>
            </a:cxnLst>
            <a:rect l="l" t="t" r="r" b="b"/>
            <a:pathLst>
              <a:path w="1337022" h="226679">
                <a:moveTo>
                  <a:pt x="3842" y="0"/>
                </a:moveTo>
                <a:cubicBezTo>
                  <a:pt x="2561" y="75560"/>
                  <a:pt x="1281" y="151119"/>
                  <a:pt x="0" y="226679"/>
                </a:cubicBezTo>
                <a:lnTo>
                  <a:pt x="1329338" y="226679"/>
                </a:lnTo>
                <a:lnTo>
                  <a:pt x="1337022" y="384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02F9F5A5-709F-DCD9-E6BF-902B60406904}"/>
              </a:ext>
            </a:extLst>
          </p:cNvPr>
          <p:cNvSpPr/>
          <p:nvPr/>
        </p:nvSpPr>
        <p:spPr>
          <a:xfrm>
            <a:off x="1395446" y="4672908"/>
            <a:ext cx="1157849" cy="260856"/>
          </a:xfrm>
          <a:custGeom>
            <a:avLst/>
            <a:gdLst>
              <a:gd name="connsiteX0" fmla="*/ 0 w 1360074"/>
              <a:gd name="connsiteY0" fmla="*/ 0 h 330413"/>
              <a:gd name="connsiteX1" fmla="*/ 11526 w 1360074"/>
              <a:gd name="connsiteY1" fmla="*/ 330413 h 330413"/>
              <a:gd name="connsiteX2" fmla="*/ 1360074 w 1360074"/>
              <a:gd name="connsiteY2" fmla="*/ 330413 h 330413"/>
              <a:gd name="connsiteX3" fmla="*/ 1352390 w 1360074"/>
              <a:gd name="connsiteY3" fmla="*/ 19210 h 330413"/>
            </a:gdLst>
            <a:ahLst/>
            <a:cxnLst>
              <a:cxn ang="0">
                <a:pos x="connsiteX0" y="connsiteY0"/>
              </a:cxn>
              <a:cxn ang="0">
                <a:pos x="connsiteX1" y="connsiteY1"/>
              </a:cxn>
              <a:cxn ang="0">
                <a:pos x="connsiteX2" y="connsiteY2"/>
              </a:cxn>
              <a:cxn ang="0">
                <a:pos x="connsiteX3" y="connsiteY3"/>
              </a:cxn>
            </a:cxnLst>
            <a:rect l="l" t="t" r="r" b="b"/>
            <a:pathLst>
              <a:path w="1360074" h="330413">
                <a:moveTo>
                  <a:pt x="0" y="0"/>
                </a:moveTo>
                <a:lnTo>
                  <a:pt x="11526" y="330413"/>
                </a:lnTo>
                <a:lnTo>
                  <a:pt x="1360074" y="330413"/>
                </a:lnTo>
                <a:lnTo>
                  <a:pt x="1352390" y="1921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185556C8-99E5-B26E-FBF3-7D092525E3FC}"/>
              </a:ext>
            </a:extLst>
          </p:cNvPr>
          <p:cNvSpPr/>
          <p:nvPr/>
        </p:nvSpPr>
        <p:spPr>
          <a:xfrm>
            <a:off x="1722522" y="4666841"/>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4A537843-BD99-F2FD-155E-F1A5C42EA564}"/>
              </a:ext>
            </a:extLst>
          </p:cNvPr>
          <p:cNvSpPr/>
          <p:nvPr/>
        </p:nvSpPr>
        <p:spPr>
          <a:xfrm>
            <a:off x="2108471" y="4694140"/>
            <a:ext cx="1125141" cy="1192053"/>
          </a:xfrm>
          <a:custGeom>
            <a:avLst/>
            <a:gdLst>
              <a:gd name="connsiteX0" fmla="*/ 391886 w 1321654"/>
              <a:gd name="connsiteY0" fmla="*/ 1509913 h 1509913"/>
              <a:gd name="connsiteX1" fmla="*/ 0 w 1321654"/>
              <a:gd name="connsiteY1" fmla="*/ 1509913 h 1509913"/>
              <a:gd name="connsiteX2" fmla="*/ 0 w 1321654"/>
              <a:gd name="connsiteY2" fmla="*/ 614723 h 1509913"/>
              <a:gd name="connsiteX3" fmla="*/ 1321654 w 1321654"/>
              <a:gd name="connsiteY3" fmla="*/ 614723 h 1509913"/>
              <a:gd name="connsiteX4" fmla="*/ 1313970 w 1321654"/>
              <a:gd name="connsiteY4" fmla="*/ 0 h 150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54" h="1509913">
                <a:moveTo>
                  <a:pt x="391886" y="1509913"/>
                </a:moveTo>
                <a:lnTo>
                  <a:pt x="0" y="1509913"/>
                </a:lnTo>
                <a:lnTo>
                  <a:pt x="0" y="614723"/>
                </a:lnTo>
                <a:lnTo>
                  <a:pt x="1321654" y="614723"/>
                </a:lnTo>
                <a:cubicBezTo>
                  <a:pt x="1319093" y="409815"/>
                  <a:pt x="1316531" y="204908"/>
                  <a:pt x="1313970"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7CDE9208-E28A-120E-1D23-0BE2B792352B}"/>
              </a:ext>
            </a:extLst>
          </p:cNvPr>
          <p:cNvSpPr/>
          <p:nvPr/>
        </p:nvSpPr>
        <p:spPr>
          <a:xfrm>
            <a:off x="2046326" y="4682007"/>
            <a:ext cx="977958" cy="1404378"/>
          </a:xfrm>
          <a:custGeom>
            <a:avLst/>
            <a:gdLst>
              <a:gd name="connsiteX0" fmla="*/ 457200 w 1148764"/>
              <a:gd name="connsiteY0" fmla="*/ 1771170 h 1778854"/>
              <a:gd name="connsiteX1" fmla="*/ 7685 w 1148764"/>
              <a:gd name="connsiteY1" fmla="*/ 1778854 h 1778854"/>
              <a:gd name="connsiteX2" fmla="*/ 0 w 1148764"/>
              <a:gd name="connsiteY2" fmla="*/ 553251 h 1778854"/>
              <a:gd name="connsiteX3" fmla="*/ 1148764 w 1148764"/>
              <a:gd name="connsiteY3" fmla="*/ 553251 h 1778854"/>
              <a:gd name="connsiteX4" fmla="*/ 1148764 w 1148764"/>
              <a:gd name="connsiteY4" fmla="*/ 0 h 1778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764" h="1778854">
                <a:moveTo>
                  <a:pt x="457200" y="1771170"/>
                </a:moveTo>
                <a:lnTo>
                  <a:pt x="7685" y="1778854"/>
                </a:lnTo>
                <a:cubicBezTo>
                  <a:pt x="5123" y="1370320"/>
                  <a:pt x="2562" y="961785"/>
                  <a:pt x="0" y="553251"/>
                </a:cubicBezTo>
                <a:lnTo>
                  <a:pt x="1148764" y="553251"/>
                </a:lnTo>
                <a:lnTo>
                  <a:pt x="1148764"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EADFA859-E84F-7E14-98CF-2CB2471FF597}"/>
              </a:ext>
            </a:extLst>
          </p:cNvPr>
          <p:cNvSpPr/>
          <p:nvPr/>
        </p:nvSpPr>
        <p:spPr>
          <a:xfrm>
            <a:off x="7899359" y="3459622"/>
            <a:ext cx="1138224" cy="151661"/>
          </a:xfrm>
          <a:custGeom>
            <a:avLst/>
            <a:gdLst>
              <a:gd name="connsiteX0" fmla="*/ 0 w 1337022"/>
              <a:gd name="connsiteY0" fmla="*/ 7684 h 192101"/>
              <a:gd name="connsiteX1" fmla="*/ 3842 w 1337022"/>
              <a:gd name="connsiteY1" fmla="*/ 192101 h 192101"/>
              <a:gd name="connsiteX2" fmla="*/ 1333180 w 1337022"/>
              <a:gd name="connsiteY2" fmla="*/ 192101 h 192101"/>
              <a:gd name="connsiteX3" fmla="*/ 1337022 w 1337022"/>
              <a:gd name="connsiteY3" fmla="*/ 0 h 192101"/>
            </a:gdLst>
            <a:ahLst/>
            <a:cxnLst>
              <a:cxn ang="0">
                <a:pos x="connsiteX0" y="connsiteY0"/>
              </a:cxn>
              <a:cxn ang="0">
                <a:pos x="connsiteX1" y="connsiteY1"/>
              </a:cxn>
              <a:cxn ang="0">
                <a:pos x="connsiteX2" y="connsiteY2"/>
              </a:cxn>
              <a:cxn ang="0">
                <a:pos x="connsiteX3" y="connsiteY3"/>
              </a:cxn>
            </a:cxnLst>
            <a:rect l="l" t="t" r="r" b="b"/>
            <a:pathLst>
              <a:path w="1337022" h="192101">
                <a:moveTo>
                  <a:pt x="0" y="7684"/>
                </a:moveTo>
                <a:cubicBezTo>
                  <a:pt x="1281" y="69156"/>
                  <a:pt x="2561" y="130629"/>
                  <a:pt x="3842" y="192101"/>
                </a:cubicBezTo>
                <a:lnTo>
                  <a:pt x="1333180" y="192101"/>
                </a:lnTo>
                <a:cubicBezTo>
                  <a:pt x="1334461" y="128067"/>
                  <a:pt x="1335741" y="64034"/>
                  <a:pt x="1337022"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C3D8BD73-AF53-F9B8-F319-E27E344115D1}"/>
              </a:ext>
            </a:extLst>
          </p:cNvPr>
          <p:cNvSpPr/>
          <p:nvPr/>
        </p:nvSpPr>
        <p:spPr>
          <a:xfrm>
            <a:off x="7696572" y="3465689"/>
            <a:ext cx="1148037" cy="191092"/>
          </a:xfrm>
          <a:custGeom>
            <a:avLst/>
            <a:gdLst>
              <a:gd name="connsiteX0" fmla="*/ 0 w 1348548"/>
              <a:gd name="connsiteY0" fmla="*/ 3842 h 242047"/>
              <a:gd name="connsiteX1" fmla="*/ 7684 w 1348548"/>
              <a:gd name="connsiteY1" fmla="*/ 238205 h 242047"/>
              <a:gd name="connsiteX2" fmla="*/ 1348548 w 1348548"/>
              <a:gd name="connsiteY2" fmla="*/ 242047 h 242047"/>
              <a:gd name="connsiteX3" fmla="*/ 1344706 w 1348548"/>
              <a:gd name="connsiteY3" fmla="*/ 0 h 242047"/>
            </a:gdLst>
            <a:ahLst/>
            <a:cxnLst>
              <a:cxn ang="0">
                <a:pos x="connsiteX0" y="connsiteY0"/>
              </a:cxn>
              <a:cxn ang="0">
                <a:pos x="connsiteX1" y="connsiteY1"/>
              </a:cxn>
              <a:cxn ang="0">
                <a:pos x="connsiteX2" y="connsiteY2"/>
              </a:cxn>
              <a:cxn ang="0">
                <a:pos x="connsiteX3" y="connsiteY3"/>
              </a:cxn>
            </a:cxnLst>
            <a:rect l="l" t="t" r="r" b="b"/>
            <a:pathLst>
              <a:path w="1348548" h="242047">
                <a:moveTo>
                  <a:pt x="0" y="3842"/>
                </a:moveTo>
                <a:lnTo>
                  <a:pt x="7684" y="238205"/>
                </a:lnTo>
                <a:lnTo>
                  <a:pt x="1348548" y="242047"/>
                </a:lnTo>
                <a:cubicBezTo>
                  <a:pt x="1347267" y="161365"/>
                  <a:pt x="1345987" y="80682"/>
                  <a:pt x="1344706" y="0"/>
                </a:cubicBez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FE94C6B9-3174-85AC-1A9B-0A41671FB4C7}"/>
              </a:ext>
            </a:extLst>
          </p:cNvPr>
          <p:cNvSpPr/>
          <p:nvPr/>
        </p:nvSpPr>
        <p:spPr>
          <a:xfrm>
            <a:off x="6911590" y="3450523"/>
            <a:ext cx="2773603" cy="1210252"/>
          </a:xfrm>
          <a:custGeom>
            <a:avLst/>
            <a:gdLst>
              <a:gd name="connsiteX0" fmla="*/ 230521 w 3258030"/>
              <a:gd name="connsiteY0" fmla="*/ 1532965 h 1532965"/>
              <a:gd name="connsiteX1" fmla="*/ 0 w 3258030"/>
              <a:gd name="connsiteY1" fmla="*/ 1529123 h 1532965"/>
              <a:gd name="connsiteX2" fmla="*/ 0 w 3258030"/>
              <a:gd name="connsiteY2" fmla="*/ 522515 h 1532965"/>
              <a:gd name="connsiteX3" fmla="*/ 3258030 w 3258030"/>
              <a:gd name="connsiteY3" fmla="*/ 522515 h 1532965"/>
              <a:gd name="connsiteX4" fmla="*/ 3223452 w 3258030"/>
              <a:gd name="connsiteY4" fmla="*/ 0 h 153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30" h="1532965">
                <a:moveTo>
                  <a:pt x="230521" y="1532965"/>
                </a:moveTo>
                <a:lnTo>
                  <a:pt x="0" y="1529123"/>
                </a:lnTo>
                <a:lnTo>
                  <a:pt x="0" y="522515"/>
                </a:lnTo>
                <a:lnTo>
                  <a:pt x="3258030" y="522515"/>
                </a:lnTo>
                <a:lnTo>
                  <a:pt x="3223452"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6F552681-E1D0-895E-49D1-CC548F3453D7}"/>
              </a:ext>
            </a:extLst>
          </p:cNvPr>
          <p:cNvSpPr/>
          <p:nvPr/>
        </p:nvSpPr>
        <p:spPr>
          <a:xfrm>
            <a:off x="8017107" y="3447490"/>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748A5EC2-E438-A348-9192-EDEFE9ED6A6A}"/>
              </a:ext>
            </a:extLst>
          </p:cNvPr>
          <p:cNvSpPr/>
          <p:nvPr/>
        </p:nvSpPr>
        <p:spPr>
          <a:xfrm>
            <a:off x="6862529" y="3471755"/>
            <a:ext cx="2688564" cy="1377079"/>
          </a:xfrm>
          <a:custGeom>
            <a:avLst/>
            <a:gdLst>
              <a:gd name="connsiteX0" fmla="*/ 641617 w 3158138"/>
              <a:gd name="connsiteY0" fmla="*/ 1517597 h 1744276"/>
              <a:gd name="connsiteX1" fmla="*/ 637775 w 3158138"/>
              <a:gd name="connsiteY1" fmla="*/ 1740434 h 1744276"/>
              <a:gd name="connsiteX2" fmla="*/ 7684 w 3158138"/>
              <a:gd name="connsiteY2" fmla="*/ 1744276 h 1744276"/>
              <a:gd name="connsiteX3" fmla="*/ 0 w 3158138"/>
              <a:gd name="connsiteY3" fmla="*/ 430306 h 1744276"/>
              <a:gd name="connsiteX4" fmla="*/ 3158138 w 3158138"/>
              <a:gd name="connsiteY4" fmla="*/ 434148 h 1744276"/>
              <a:gd name="connsiteX5" fmla="*/ 3135086 w 3158138"/>
              <a:gd name="connsiteY5" fmla="*/ 0 h 174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8138" h="1744276">
                <a:moveTo>
                  <a:pt x="641617" y="1517597"/>
                </a:moveTo>
                <a:cubicBezTo>
                  <a:pt x="640336" y="1591876"/>
                  <a:pt x="639056" y="1666155"/>
                  <a:pt x="637775" y="1740434"/>
                </a:cubicBezTo>
                <a:lnTo>
                  <a:pt x="7684" y="1744276"/>
                </a:lnTo>
                <a:cubicBezTo>
                  <a:pt x="5123" y="1306286"/>
                  <a:pt x="2561" y="868296"/>
                  <a:pt x="0" y="430306"/>
                </a:cubicBezTo>
                <a:lnTo>
                  <a:pt x="3158138" y="434148"/>
                </a:lnTo>
                <a:lnTo>
                  <a:pt x="3135086"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67A76272-287F-5209-73FC-6481C0BE8677}"/>
              </a:ext>
            </a:extLst>
          </p:cNvPr>
          <p:cNvSpPr/>
          <p:nvPr/>
        </p:nvSpPr>
        <p:spPr>
          <a:xfrm>
            <a:off x="6803655" y="3468722"/>
            <a:ext cx="2521755" cy="1458975"/>
          </a:xfrm>
          <a:custGeom>
            <a:avLst/>
            <a:gdLst>
              <a:gd name="connsiteX0" fmla="*/ 480252 w 2962195"/>
              <a:gd name="connsiteY0" fmla="*/ 1529123 h 1848010"/>
              <a:gd name="connsiteX1" fmla="*/ 476410 w 2962195"/>
              <a:gd name="connsiteY1" fmla="*/ 1848010 h 1848010"/>
              <a:gd name="connsiteX2" fmla="*/ 15368 w 2962195"/>
              <a:gd name="connsiteY2" fmla="*/ 1844168 h 1848010"/>
              <a:gd name="connsiteX3" fmla="*/ 0 w 2962195"/>
              <a:gd name="connsiteY3" fmla="*/ 368834 h 1848010"/>
              <a:gd name="connsiteX4" fmla="*/ 2950668 w 2962195"/>
              <a:gd name="connsiteY4" fmla="*/ 368834 h 1848010"/>
              <a:gd name="connsiteX5" fmla="*/ 2962195 w 2962195"/>
              <a:gd name="connsiteY5" fmla="*/ 0 h 18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195" h="1848010">
                <a:moveTo>
                  <a:pt x="480252" y="1529123"/>
                </a:moveTo>
                <a:cubicBezTo>
                  <a:pt x="478971" y="1635419"/>
                  <a:pt x="477691" y="1741714"/>
                  <a:pt x="476410" y="1848010"/>
                </a:cubicBezTo>
                <a:lnTo>
                  <a:pt x="15368" y="1844168"/>
                </a:lnTo>
                <a:lnTo>
                  <a:pt x="0" y="368834"/>
                </a:lnTo>
                <a:lnTo>
                  <a:pt x="2950668" y="368834"/>
                </a:lnTo>
                <a:lnTo>
                  <a:pt x="2962195"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2F882C96-66FD-01E2-CCA9-DECBF82F22B7}"/>
              </a:ext>
            </a:extLst>
          </p:cNvPr>
          <p:cNvSpPr/>
          <p:nvPr/>
        </p:nvSpPr>
        <p:spPr>
          <a:xfrm>
            <a:off x="7899359" y="4678974"/>
            <a:ext cx="1138224" cy="178960"/>
          </a:xfrm>
          <a:custGeom>
            <a:avLst/>
            <a:gdLst>
              <a:gd name="connsiteX0" fmla="*/ 3842 w 1337022"/>
              <a:gd name="connsiteY0" fmla="*/ 0 h 226679"/>
              <a:gd name="connsiteX1" fmla="*/ 0 w 1337022"/>
              <a:gd name="connsiteY1" fmla="*/ 226679 h 226679"/>
              <a:gd name="connsiteX2" fmla="*/ 1329338 w 1337022"/>
              <a:gd name="connsiteY2" fmla="*/ 226679 h 226679"/>
              <a:gd name="connsiteX3" fmla="*/ 1337022 w 1337022"/>
              <a:gd name="connsiteY3" fmla="*/ 3842 h 226679"/>
            </a:gdLst>
            <a:ahLst/>
            <a:cxnLst>
              <a:cxn ang="0">
                <a:pos x="connsiteX0" y="connsiteY0"/>
              </a:cxn>
              <a:cxn ang="0">
                <a:pos x="connsiteX1" y="connsiteY1"/>
              </a:cxn>
              <a:cxn ang="0">
                <a:pos x="connsiteX2" y="connsiteY2"/>
              </a:cxn>
              <a:cxn ang="0">
                <a:pos x="connsiteX3" y="connsiteY3"/>
              </a:cxn>
            </a:cxnLst>
            <a:rect l="l" t="t" r="r" b="b"/>
            <a:pathLst>
              <a:path w="1337022" h="226679">
                <a:moveTo>
                  <a:pt x="3842" y="0"/>
                </a:moveTo>
                <a:cubicBezTo>
                  <a:pt x="2561" y="75560"/>
                  <a:pt x="1281" y="151119"/>
                  <a:pt x="0" y="226679"/>
                </a:cubicBezTo>
                <a:lnTo>
                  <a:pt x="1329338" y="226679"/>
                </a:lnTo>
                <a:lnTo>
                  <a:pt x="1337022" y="384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51B7AFB8-6FEC-247C-D20D-8A1EC133BE30}"/>
              </a:ext>
            </a:extLst>
          </p:cNvPr>
          <p:cNvSpPr/>
          <p:nvPr/>
        </p:nvSpPr>
        <p:spPr>
          <a:xfrm>
            <a:off x="7690031" y="4672908"/>
            <a:ext cx="1157849" cy="260856"/>
          </a:xfrm>
          <a:custGeom>
            <a:avLst/>
            <a:gdLst>
              <a:gd name="connsiteX0" fmla="*/ 0 w 1360074"/>
              <a:gd name="connsiteY0" fmla="*/ 0 h 330413"/>
              <a:gd name="connsiteX1" fmla="*/ 11526 w 1360074"/>
              <a:gd name="connsiteY1" fmla="*/ 330413 h 330413"/>
              <a:gd name="connsiteX2" fmla="*/ 1360074 w 1360074"/>
              <a:gd name="connsiteY2" fmla="*/ 330413 h 330413"/>
              <a:gd name="connsiteX3" fmla="*/ 1352390 w 1360074"/>
              <a:gd name="connsiteY3" fmla="*/ 19210 h 330413"/>
            </a:gdLst>
            <a:ahLst/>
            <a:cxnLst>
              <a:cxn ang="0">
                <a:pos x="connsiteX0" y="connsiteY0"/>
              </a:cxn>
              <a:cxn ang="0">
                <a:pos x="connsiteX1" y="connsiteY1"/>
              </a:cxn>
              <a:cxn ang="0">
                <a:pos x="connsiteX2" y="connsiteY2"/>
              </a:cxn>
              <a:cxn ang="0">
                <a:pos x="connsiteX3" y="connsiteY3"/>
              </a:cxn>
            </a:cxnLst>
            <a:rect l="l" t="t" r="r" b="b"/>
            <a:pathLst>
              <a:path w="1360074" h="330413">
                <a:moveTo>
                  <a:pt x="0" y="0"/>
                </a:moveTo>
                <a:lnTo>
                  <a:pt x="11526" y="330413"/>
                </a:lnTo>
                <a:lnTo>
                  <a:pt x="1360074" y="330413"/>
                </a:lnTo>
                <a:lnTo>
                  <a:pt x="1352390" y="1921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A37A3150-95EB-14B0-9D68-C4D2FBA3253D}"/>
              </a:ext>
            </a:extLst>
          </p:cNvPr>
          <p:cNvSpPr/>
          <p:nvPr/>
        </p:nvSpPr>
        <p:spPr>
          <a:xfrm>
            <a:off x="8017107" y="4666841"/>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C804BC62-6298-69B6-5837-79FCB616E0C2}"/>
              </a:ext>
            </a:extLst>
          </p:cNvPr>
          <p:cNvSpPr/>
          <p:nvPr/>
        </p:nvSpPr>
        <p:spPr>
          <a:xfrm>
            <a:off x="6974133" y="4663808"/>
            <a:ext cx="2704918" cy="1022193"/>
          </a:xfrm>
          <a:custGeom>
            <a:avLst/>
            <a:gdLst>
              <a:gd name="connsiteX0" fmla="*/ 172890 w 3177348"/>
              <a:gd name="connsiteY0" fmla="*/ 1294760 h 1294760"/>
              <a:gd name="connsiteX1" fmla="*/ 0 w 3177348"/>
              <a:gd name="connsiteY1" fmla="*/ 1294760 h 1294760"/>
              <a:gd name="connsiteX2" fmla="*/ 0 w 3177348"/>
              <a:gd name="connsiteY2" fmla="*/ 729983 h 1294760"/>
              <a:gd name="connsiteX3" fmla="*/ 3177348 w 3177348"/>
              <a:gd name="connsiteY3" fmla="*/ 737667 h 1294760"/>
              <a:gd name="connsiteX4" fmla="*/ 3146611 w 3177348"/>
              <a:gd name="connsiteY4" fmla="*/ 0 h 12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348" h="1294760">
                <a:moveTo>
                  <a:pt x="172890" y="1294760"/>
                </a:moveTo>
                <a:lnTo>
                  <a:pt x="0" y="1294760"/>
                </a:lnTo>
                <a:lnTo>
                  <a:pt x="0" y="729983"/>
                </a:lnTo>
                <a:lnTo>
                  <a:pt x="3177348" y="737667"/>
                </a:lnTo>
                <a:lnTo>
                  <a:pt x="3146611"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B3589704-D75A-0584-F806-67E98861A7D2}"/>
              </a:ext>
            </a:extLst>
          </p:cNvPr>
          <p:cNvSpPr/>
          <p:nvPr/>
        </p:nvSpPr>
        <p:spPr>
          <a:xfrm>
            <a:off x="6911988" y="4682007"/>
            <a:ext cx="2623149" cy="1207219"/>
          </a:xfrm>
          <a:custGeom>
            <a:avLst/>
            <a:gdLst>
              <a:gd name="connsiteX0" fmla="*/ 211311 w 3081298"/>
              <a:gd name="connsiteY0" fmla="*/ 1525281 h 1529123"/>
              <a:gd name="connsiteX1" fmla="*/ 3842 w 3081298"/>
              <a:gd name="connsiteY1" fmla="*/ 1529123 h 1529123"/>
              <a:gd name="connsiteX2" fmla="*/ 0 w 3081298"/>
              <a:gd name="connsiteY2" fmla="*/ 633933 h 1529123"/>
              <a:gd name="connsiteX3" fmla="*/ 3081298 w 3081298"/>
              <a:gd name="connsiteY3" fmla="*/ 637775 h 1529123"/>
              <a:gd name="connsiteX4" fmla="*/ 3065930 w 3081298"/>
              <a:gd name="connsiteY4" fmla="*/ 0 h 1529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1298" h="1529123">
                <a:moveTo>
                  <a:pt x="211311" y="1525281"/>
                </a:moveTo>
                <a:lnTo>
                  <a:pt x="3842" y="1529123"/>
                </a:lnTo>
                <a:cubicBezTo>
                  <a:pt x="2561" y="1230726"/>
                  <a:pt x="1281" y="932330"/>
                  <a:pt x="0" y="633933"/>
                </a:cubicBezTo>
                <a:lnTo>
                  <a:pt x="3081298" y="637775"/>
                </a:lnTo>
                <a:lnTo>
                  <a:pt x="3065930"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CB7A6DB1-4B8F-BB85-083C-AAC465D4D42A}"/>
              </a:ext>
            </a:extLst>
          </p:cNvPr>
          <p:cNvSpPr/>
          <p:nvPr/>
        </p:nvSpPr>
        <p:spPr>
          <a:xfrm>
            <a:off x="6846573" y="4688074"/>
            <a:ext cx="2479236" cy="1374046"/>
          </a:xfrm>
          <a:custGeom>
            <a:avLst/>
            <a:gdLst>
              <a:gd name="connsiteX0" fmla="*/ 295835 w 2912249"/>
              <a:gd name="connsiteY0" fmla="*/ 1740434 h 1740434"/>
              <a:gd name="connsiteX1" fmla="*/ 11526 w 2912249"/>
              <a:gd name="connsiteY1" fmla="*/ 1736592 h 1740434"/>
              <a:gd name="connsiteX2" fmla="*/ 0 w 2912249"/>
              <a:gd name="connsiteY2" fmla="*/ 553251 h 1740434"/>
              <a:gd name="connsiteX3" fmla="*/ 2912249 w 2912249"/>
              <a:gd name="connsiteY3" fmla="*/ 553251 h 1740434"/>
              <a:gd name="connsiteX4" fmla="*/ 2900723 w 2912249"/>
              <a:gd name="connsiteY4" fmla="*/ 0 h 1740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2249" h="1740434">
                <a:moveTo>
                  <a:pt x="295835" y="1740434"/>
                </a:moveTo>
                <a:lnTo>
                  <a:pt x="11526" y="1736592"/>
                </a:lnTo>
                <a:lnTo>
                  <a:pt x="0" y="553251"/>
                </a:lnTo>
                <a:lnTo>
                  <a:pt x="2912249" y="553251"/>
                </a:lnTo>
                <a:lnTo>
                  <a:pt x="2900723"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6">
            <a:extLst>
              <a:ext uri="{FF2B5EF4-FFF2-40B4-BE49-F238E27FC236}">
                <a16:creationId xmlns:a16="http://schemas.microsoft.com/office/drawing/2014/main" id="{90785173-15EB-2F50-F115-18C0C9B6309F}"/>
              </a:ext>
            </a:extLst>
          </p:cNvPr>
          <p:cNvPicPr>
            <a:picLocks noChangeAspect="1" noChangeArrowheads="1"/>
          </p:cNvPicPr>
          <p:nvPr/>
        </p:nvPicPr>
        <p:blipFill>
          <a:blip r:embed="rId7">
            <a:alphaModFix amt="25000"/>
            <a:extLst>
              <a:ext uri="{28A0092B-C50C-407E-A947-70E740481C1C}">
                <a14:useLocalDpi xmlns:a14="http://schemas.microsoft.com/office/drawing/2010/main" val="0"/>
              </a:ext>
            </a:extLst>
          </a:blip>
          <a:srcRect/>
          <a:stretch>
            <a:fillRect/>
          </a:stretch>
        </p:blipFill>
        <p:spPr bwMode="auto">
          <a:xfrm rot="5844352">
            <a:off x="4848468" y="4874586"/>
            <a:ext cx="192988" cy="20810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Rotary Encoders">
            <a:extLst>
              <a:ext uri="{FF2B5EF4-FFF2-40B4-BE49-F238E27FC236}">
                <a16:creationId xmlns:a16="http://schemas.microsoft.com/office/drawing/2014/main" id="{791EEE0C-B9D4-D47D-81A9-682325A71343}"/>
              </a:ext>
            </a:extLst>
          </p:cNvPr>
          <p:cNvPicPr>
            <a:picLocks noChangeAspect="1" noChangeArrowheads="1"/>
          </p:cNvPicPr>
          <p:nvPr/>
        </p:nvPicPr>
        <p:blipFill>
          <a:blip r:embed="rId8">
            <a:alphaModFix amt="25000"/>
            <a:extLst>
              <a:ext uri="{28A0092B-C50C-407E-A947-70E740481C1C}">
                <a14:useLocalDpi xmlns:a14="http://schemas.microsoft.com/office/drawing/2010/main" val="0"/>
              </a:ext>
            </a:extLst>
          </a:blip>
          <a:srcRect/>
          <a:stretch>
            <a:fillRect/>
          </a:stretch>
        </p:blipFill>
        <p:spPr bwMode="auto">
          <a:xfrm rot="5400000">
            <a:off x="4414168" y="4670397"/>
            <a:ext cx="328977" cy="354741"/>
          </a:xfrm>
          <a:prstGeom prst="rect">
            <a:avLst/>
          </a:prstGeom>
          <a:noFill/>
          <a:extLst>
            <a:ext uri="{909E8E84-426E-40DD-AFC4-6F175D3DCCD1}">
              <a14:hiddenFill xmlns:a14="http://schemas.microsoft.com/office/drawing/2010/main">
                <a:solidFill>
                  <a:srgbClr val="FFFFFF"/>
                </a:solidFill>
              </a14:hiddenFill>
            </a:ext>
          </a:extLst>
        </p:spPr>
      </p:pic>
      <p:sp>
        <p:nvSpPr>
          <p:cNvPr id="67" name="Freeform: Shape 66">
            <a:extLst>
              <a:ext uri="{FF2B5EF4-FFF2-40B4-BE49-F238E27FC236}">
                <a16:creationId xmlns:a16="http://schemas.microsoft.com/office/drawing/2014/main" id="{2FDE15A9-3375-D97E-0A55-2609146F81D2}"/>
              </a:ext>
            </a:extLst>
          </p:cNvPr>
          <p:cNvSpPr/>
          <p:nvPr/>
        </p:nvSpPr>
        <p:spPr>
          <a:xfrm>
            <a:off x="4113636" y="5252251"/>
            <a:ext cx="320325" cy="446177"/>
          </a:xfrm>
          <a:custGeom>
            <a:avLst/>
            <a:gdLst>
              <a:gd name="connsiteX0" fmla="*/ 0 w 403412"/>
              <a:gd name="connsiteY0" fmla="*/ 388044 h 388044"/>
              <a:gd name="connsiteX1" fmla="*/ 3842 w 403412"/>
              <a:gd name="connsiteY1" fmla="*/ 23052 h 388044"/>
              <a:gd name="connsiteX2" fmla="*/ 403412 w 403412"/>
              <a:gd name="connsiteY2" fmla="*/ 0 h 388044"/>
            </a:gdLst>
            <a:ahLst/>
            <a:cxnLst>
              <a:cxn ang="0">
                <a:pos x="connsiteX0" y="connsiteY0"/>
              </a:cxn>
              <a:cxn ang="0">
                <a:pos x="connsiteX1" y="connsiteY1"/>
              </a:cxn>
              <a:cxn ang="0">
                <a:pos x="connsiteX2" y="connsiteY2"/>
              </a:cxn>
            </a:cxnLst>
            <a:rect l="l" t="t" r="r" b="b"/>
            <a:pathLst>
              <a:path w="403412" h="388044">
                <a:moveTo>
                  <a:pt x="0" y="388044"/>
                </a:moveTo>
                <a:cubicBezTo>
                  <a:pt x="1281" y="266380"/>
                  <a:pt x="2561" y="144716"/>
                  <a:pt x="3842" y="23052"/>
                </a:cubicBezTo>
                <a:lnTo>
                  <a:pt x="403412" y="0"/>
                </a:lnTo>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FAB16592-8300-4B29-B2EF-6D9073FE4A98}"/>
              </a:ext>
            </a:extLst>
          </p:cNvPr>
          <p:cNvSpPr/>
          <p:nvPr/>
        </p:nvSpPr>
        <p:spPr>
          <a:xfrm>
            <a:off x="4855890" y="5109690"/>
            <a:ext cx="366328" cy="541379"/>
          </a:xfrm>
          <a:custGeom>
            <a:avLst/>
            <a:gdLst>
              <a:gd name="connsiteX0" fmla="*/ 388044 w 388044"/>
              <a:gd name="connsiteY0" fmla="*/ 564777 h 564777"/>
              <a:gd name="connsiteX1" fmla="*/ 372676 w 388044"/>
              <a:gd name="connsiteY1" fmla="*/ 49947 h 564777"/>
              <a:gd name="connsiteX2" fmla="*/ 0 w 388044"/>
              <a:gd name="connsiteY2" fmla="*/ 0 h 564777"/>
            </a:gdLst>
            <a:ahLst/>
            <a:cxnLst>
              <a:cxn ang="0">
                <a:pos x="connsiteX0" y="connsiteY0"/>
              </a:cxn>
              <a:cxn ang="0">
                <a:pos x="connsiteX1" y="connsiteY1"/>
              </a:cxn>
              <a:cxn ang="0">
                <a:pos x="connsiteX2" y="connsiteY2"/>
              </a:cxn>
            </a:cxnLst>
            <a:rect l="l" t="t" r="r" b="b"/>
            <a:pathLst>
              <a:path w="388044" h="564777">
                <a:moveTo>
                  <a:pt x="388044" y="564777"/>
                </a:moveTo>
                <a:lnTo>
                  <a:pt x="372676" y="49947"/>
                </a:lnTo>
                <a:lnTo>
                  <a:pt x="0" y="0"/>
                </a:lnTo>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B570C4D2-F7F5-1AEC-B952-5F0E882D0E91}"/>
              </a:ext>
            </a:extLst>
          </p:cNvPr>
          <p:cNvSpPr/>
          <p:nvPr/>
        </p:nvSpPr>
        <p:spPr>
          <a:xfrm>
            <a:off x="3377508" y="5146089"/>
            <a:ext cx="1112057" cy="934229"/>
          </a:xfrm>
          <a:custGeom>
            <a:avLst/>
            <a:gdLst>
              <a:gd name="connsiteX0" fmla="*/ 0 w 1306285"/>
              <a:gd name="connsiteY0" fmla="*/ 1183341 h 1183341"/>
              <a:gd name="connsiteX1" fmla="*/ 468726 w 1306285"/>
              <a:gd name="connsiteY1" fmla="*/ 1183341 h 1183341"/>
              <a:gd name="connsiteX2" fmla="*/ 468726 w 1306285"/>
              <a:gd name="connsiteY2" fmla="*/ 0 h 1183341"/>
              <a:gd name="connsiteX3" fmla="*/ 1114185 w 1306285"/>
              <a:gd name="connsiteY3" fmla="*/ 0 h 1183341"/>
              <a:gd name="connsiteX4" fmla="*/ 1306285 w 1306285"/>
              <a:gd name="connsiteY4" fmla="*/ 80682 h 118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285" h="1183341">
                <a:moveTo>
                  <a:pt x="0" y="1183341"/>
                </a:moveTo>
                <a:lnTo>
                  <a:pt x="468726" y="1183341"/>
                </a:lnTo>
                <a:lnTo>
                  <a:pt x="468726" y="0"/>
                </a:lnTo>
                <a:lnTo>
                  <a:pt x="1114185" y="0"/>
                </a:lnTo>
                <a:lnTo>
                  <a:pt x="1306285" y="80682"/>
                </a:lnTo>
              </a:path>
            </a:pathLst>
          </a:custGeom>
          <a:noFill/>
          <a:ln w="2857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EFD2EF10-13FD-F30D-BA0F-8FD35951CAA1}"/>
              </a:ext>
            </a:extLst>
          </p:cNvPr>
          <p:cNvSpPr/>
          <p:nvPr/>
        </p:nvSpPr>
        <p:spPr>
          <a:xfrm>
            <a:off x="3380778" y="4991395"/>
            <a:ext cx="1141495" cy="897831"/>
          </a:xfrm>
          <a:custGeom>
            <a:avLst/>
            <a:gdLst>
              <a:gd name="connsiteX0" fmla="*/ 0 w 1340864"/>
              <a:gd name="connsiteY0" fmla="*/ 1137237 h 1137237"/>
              <a:gd name="connsiteX1" fmla="*/ 384201 w 1340864"/>
              <a:gd name="connsiteY1" fmla="*/ 1133395 h 1137237"/>
              <a:gd name="connsiteX2" fmla="*/ 388043 w 1340864"/>
              <a:gd name="connsiteY2" fmla="*/ 0 h 1137237"/>
              <a:gd name="connsiteX3" fmla="*/ 1237129 w 1340864"/>
              <a:gd name="connsiteY3" fmla="*/ 3842 h 1137237"/>
              <a:gd name="connsiteX4" fmla="*/ 1340864 w 1340864"/>
              <a:gd name="connsiteY4" fmla="*/ 92208 h 1137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864" h="1137237">
                <a:moveTo>
                  <a:pt x="0" y="1137237"/>
                </a:moveTo>
                <a:lnTo>
                  <a:pt x="384201" y="1133395"/>
                </a:lnTo>
                <a:cubicBezTo>
                  <a:pt x="385482" y="755597"/>
                  <a:pt x="386762" y="377798"/>
                  <a:pt x="388043" y="0"/>
                </a:cubicBezTo>
                <a:lnTo>
                  <a:pt x="1237129" y="3842"/>
                </a:lnTo>
                <a:lnTo>
                  <a:pt x="1340864" y="92208"/>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C46496FF-DA6F-CBA9-8C36-54829946778A}"/>
              </a:ext>
            </a:extLst>
          </p:cNvPr>
          <p:cNvSpPr/>
          <p:nvPr/>
        </p:nvSpPr>
        <p:spPr>
          <a:xfrm>
            <a:off x="3321904" y="4524280"/>
            <a:ext cx="1929748" cy="1098023"/>
          </a:xfrm>
          <a:custGeom>
            <a:avLst/>
            <a:gdLst>
              <a:gd name="connsiteX0" fmla="*/ 0 w 2266790"/>
              <a:gd name="connsiteY0" fmla="*/ 1390810 h 1390810"/>
              <a:gd name="connsiteX1" fmla="*/ 207469 w 2266790"/>
              <a:gd name="connsiteY1" fmla="*/ 1386968 h 1390810"/>
              <a:gd name="connsiteX2" fmla="*/ 195943 w 2266790"/>
              <a:gd name="connsiteY2" fmla="*/ 0 h 1390810"/>
              <a:gd name="connsiteX3" fmla="*/ 2262948 w 2266790"/>
              <a:gd name="connsiteY3" fmla="*/ 3842 h 1390810"/>
              <a:gd name="connsiteX4" fmla="*/ 2266790 w 2266790"/>
              <a:gd name="connsiteY4" fmla="*/ 434148 h 1390810"/>
              <a:gd name="connsiteX5" fmla="*/ 1990165 w 2266790"/>
              <a:gd name="connsiteY5" fmla="*/ 487936 h 13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6790" h="1390810">
                <a:moveTo>
                  <a:pt x="0" y="1390810"/>
                </a:moveTo>
                <a:lnTo>
                  <a:pt x="207469" y="1386968"/>
                </a:lnTo>
                <a:lnTo>
                  <a:pt x="195943" y="0"/>
                </a:lnTo>
                <a:lnTo>
                  <a:pt x="2262948" y="3842"/>
                </a:lnTo>
                <a:cubicBezTo>
                  <a:pt x="2264229" y="147277"/>
                  <a:pt x="2265509" y="290713"/>
                  <a:pt x="2266790" y="434148"/>
                </a:cubicBezTo>
                <a:lnTo>
                  <a:pt x="1990165" y="487936"/>
                </a:lnTo>
              </a:path>
            </a:pathLst>
          </a:custGeom>
          <a:noFill/>
          <a:ln w="28575">
            <a:solidFill>
              <a:srgbClr val="7030A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DF115792-05DF-62B4-D707-E1B05E54CD38}"/>
              </a:ext>
            </a:extLst>
          </p:cNvPr>
          <p:cNvSpPr/>
          <p:nvPr/>
        </p:nvSpPr>
        <p:spPr>
          <a:xfrm>
            <a:off x="3331716" y="4788170"/>
            <a:ext cx="1079351" cy="946362"/>
          </a:xfrm>
          <a:custGeom>
            <a:avLst/>
            <a:gdLst>
              <a:gd name="connsiteX0" fmla="*/ 0 w 1267866"/>
              <a:gd name="connsiteY0" fmla="*/ 1198709 h 1198709"/>
              <a:gd name="connsiteX1" fmla="*/ 272784 w 1267866"/>
              <a:gd name="connsiteY1" fmla="*/ 1198709 h 1198709"/>
              <a:gd name="connsiteX2" fmla="*/ 265100 w 1267866"/>
              <a:gd name="connsiteY2" fmla="*/ 0 h 1198709"/>
              <a:gd name="connsiteX3" fmla="*/ 1160290 w 1267866"/>
              <a:gd name="connsiteY3" fmla="*/ 0 h 1198709"/>
              <a:gd name="connsiteX4" fmla="*/ 1267866 w 1267866"/>
              <a:gd name="connsiteY4" fmla="*/ 34578 h 1198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66" h="1198709">
                <a:moveTo>
                  <a:pt x="0" y="1198709"/>
                </a:moveTo>
                <a:lnTo>
                  <a:pt x="272784" y="1198709"/>
                </a:lnTo>
                <a:cubicBezTo>
                  <a:pt x="270223" y="799139"/>
                  <a:pt x="267661" y="399570"/>
                  <a:pt x="265100" y="0"/>
                </a:cubicBezTo>
                <a:lnTo>
                  <a:pt x="1160290" y="0"/>
                </a:lnTo>
                <a:lnTo>
                  <a:pt x="1267866" y="34578"/>
                </a:lnTo>
              </a:path>
            </a:pathLst>
          </a:custGeom>
          <a:noFill/>
          <a:ln w="28575">
            <a:solidFill>
              <a:srgbClr val="7030A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8D8EB9CB-1FCC-F3DA-8145-50B001293CBF}"/>
              </a:ext>
            </a:extLst>
          </p:cNvPr>
          <p:cNvSpPr txBox="1"/>
          <p:nvPr/>
        </p:nvSpPr>
        <p:spPr>
          <a:xfrm>
            <a:off x="10462674" y="2363547"/>
            <a:ext cx="1314845" cy="276999"/>
          </a:xfrm>
          <a:prstGeom prst="rect">
            <a:avLst/>
          </a:prstGeom>
          <a:noFill/>
        </p:spPr>
        <p:txBody>
          <a:bodyPr wrap="square" rtlCol="0">
            <a:spAutoFit/>
          </a:bodyPr>
          <a:lstStyle/>
          <a:p>
            <a:pPr algn="ctr"/>
            <a:r>
              <a:rPr lang="en-US" sz="1200" dirty="0">
                <a:solidFill>
                  <a:schemeClr val="tx1">
                    <a:lumMod val="75000"/>
                    <a:lumOff val="25000"/>
                  </a:schemeClr>
                </a:solidFill>
              </a:rPr>
              <a:t>STATOR WINDING</a:t>
            </a:r>
          </a:p>
        </p:txBody>
      </p:sp>
      <p:sp>
        <p:nvSpPr>
          <p:cNvPr id="74" name="TextBox 73">
            <a:extLst>
              <a:ext uri="{FF2B5EF4-FFF2-40B4-BE49-F238E27FC236}">
                <a16:creationId xmlns:a16="http://schemas.microsoft.com/office/drawing/2014/main" id="{286518FE-5320-BC18-E32B-D46FF5BF3200}"/>
              </a:ext>
            </a:extLst>
          </p:cNvPr>
          <p:cNvSpPr txBox="1"/>
          <p:nvPr/>
        </p:nvSpPr>
        <p:spPr>
          <a:xfrm>
            <a:off x="3959414" y="5727194"/>
            <a:ext cx="1362115" cy="276999"/>
          </a:xfrm>
          <a:prstGeom prst="rect">
            <a:avLst/>
          </a:prstGeom>
          <a:noFill/>
        </p:spPr>
        <p:txBody>
          <a:bodyPr wrap="square" rtlCol="0">
            <a:spAutoFit/>
          </a:bodyPr>
          <a:lstStyle/>
          <a:p>
            <a:pPr algn="ctr"/>
            <a:r>
              <a:rPr lang="en-US" sz="1200" dirty="0">
                <a:solidFill>
                  <a:schemeClr val="bg1"/>
                </a:solidFill>
              </a:rPr>
              <a:t>ROTOR WINDING</a:t>
            </a:r>
          </a:p>
        </p:txBody>
      </p:sp>
      <p:sp>
        <p:nvSpPr>
          <p:cNvPr id="130" name="Oval 129">
            <a:extLst>
              <a:ext uri="{FF2B5EF4-FFF2-40B4-BE49-F238E27FC236}">
                <a16:creationId xmlns:a16="http://schemas.microsoft.com/office/drawing/2014/main" id="{98146D75-82F0-3136-A3B8-640636DEA585}"/>
              </a:ext>
            </a:extLst>
          </p:cNvPr>
          <p:cNvSpPr/>
          <p:nvPr/>
        </p:nvSpPr>
        <p:spPr>
          <a:xfrm>
            <a:off x="4422646" y="5043537"/>
            <a:ext cx="467371" cy="90199"/>
          </a:xfrm>
          <a:prstGeom prst="ellipse">
            <a:avLst/>
          </a:prstGeom>
          <a:noFill/>
          <a:ln w="2857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8E229582-4016-F123-0BC5-5EA102190BDE}"/>
              </a:ext>
            </a:extLst>
          </p:cNvPr>
          <p:cNvSpPr/>
          <p:nvPr/>
        </p:nvSpPr>
        <p:spPr>
          <a:xfrm>
            <a:off x="4425760" y="5192629"/>
            <a:ext cx="467371" cy="90199"/>
          </a:xfrm>
          <a:prstGeom prst="ellipse">
            <a:avLst/>
          </a:prstGeom>
          <a:noFill/>
          <a:ln w="2857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Picture 133" descr="A yellow wire on a black background&#10;&#10;Description automatically generated">
            <a:extLst>
              <a:ext uri="{FF2B5EF4-FFF2-40B4-BE49-F238E27FC236}">
                <a16:creationId xmlns:a16="http://schemas.microsoft.com/office/drawing/2014/main" id="{450E98CE-5518-F3C7-1948-B4823D4271F0}"/>
              </a:ext>
            </a:extLst>
          </p:cNvPr>
          <p:cNvPicPr>
            <a:picLocks noChangeAspect="1"/>
          </p:cNvPicPr>
          <p:nvPr/>
        </p:nvPicPr>
        <p:blipFill>
          <a:blip r:embed="rId9">
            <a:alphaModFix/>
          </a:blip>
          <a:stretch>
            <a:fillRect/>
          </a:stretch>
        </p:blipFill>
        <p:spPr>
          <a:xfrm rot="20677957" flipH="1">
            <a:off x="4094580" y="5392509"/>
            <a:ext cx="1103964" cy="402254"/>
          </a:xfrm>
          <a:prstGeom prst="rect">
            <a:avLst/>
          </a:prstGeom>
        </p:spPr>
      </p:pic>
      <p:grpSp>
        <p:nvGrpSpPr>
          <p:cNvPr id="138" name="Group 137">
            <a:extLst>
              <a:ext uri="{FF2B5EF4-FFF2-40B4-BE49-F238E27FC236}">
                <a16:creationId xmlns:a16="http://schemas.microsoft.com/office/drawing/2014/main" id="{8E025F9D-4F82-2F08-05C8-0DDCAB469253}"/>
              </a:ext>
            </a:extLst>
          </p:cNvPr>
          <p:cNvGrpSpPr/>
          <p:nvPr/>
        </p:nvGrpSpPr>
        <p:grpSpPr>
          <a:xfrm>
            <a:off x="10294891" y="2505445"/>
            <a:ext cx="1481230" cy="2091301"/>
            <a:chOff x="10294891" y="2505445"/>
            <a:chExt cx="1481230" cy="2091301"/>
          </a:xfrm>
        </p:grpSpPr>
        <p:pic>
          <p:nvPicPr>
            <p:cNvPr id="135" name="Picture 134" descr="A yellow wire on a black background&#10;&#10;Description automatically generated">
              <a:extLst>
                <a:ext uri="{FF2B5EF4-FFF2-40B4-BE49-F238E27FC236}">
                  <a16:creationId xmlns:a16="http://schemas.microsoft.com/office/drawing/2014/main" id="{C1872EA1-BC9C-9B76-53B0-1F962310515C}"/>
                </a:ext>
              </a:extLst>
            </p:cNvPr>
            <p:cNvPicPr>
              <a:picLocks noChangeAspect="1"/>
            </p:cNvPicPr>
            <p:nvPr/>
          </p:nvPicPr>
          <p:blipFill>
            <a:blip r:embed="rId9">
              <a:alphaModFix amt="25000"/>
            </a:blip>
            <a:stretch>
              <a:fillRect/>
            </a:stretch>
          </p:blipFill>
          <p:spPr>
            <a:xfrm rot="6407271" flipH="1">
              <a:off x="11023012" y="2856300"/>
              <a:ext cx="1103964" cy="402254"/>
            </a:xfrm>
            <a:prstGeom prst="rect">
              <a:avLst/>
            </a:prstGeom>
          </p:spPr>
        </p:pic>
        <p:pic>
          <p:nvPicPr>
            <p:cNvPr id="136" name="Picture 135" descr="A yellow wire on a black background&#10;&#10;Description automatically generated">
              <a:extLst>
                <a:ext uri="{FF2B5EF4-FFF2-40B4-BE49-F238E27FC236}">
                  <a16:creationId xmlns:a16="http://schemas.microsoft.com/office/drawing/2014/main" id="{2E3A0A30-C27E-B0BD-1F99-D45C3FD74342}"/>
                </a:ext>
              </a:extLst>
            </p:cNvPr>
            <p:cNvPicPr>
              <a:picLocks noChangeAspect="1"/>
            </p:cNvPicPr>
            <p:nvPr/>
          </p:nvPicPr>
          <p:blipFill>
            <a:blip r:embed="rId9">
              <a:alphaModFix amt="25000"/>
            </a:blip>
            <a:stretch>
              <a:fillRect/>
            </a:stretch>
          </p:blipFill>
          <p:spPr>
            <a:xfrm rot="13294316" flipH="1">
              <a:off x="10294891" y="2934482"/>
              <a:ext cx="1103964" cy="402254"/>
            </a:xfrm>
            <a:prstGeom prst="rect">
              <a:avLst/>
            </a:prstGeom>
          </p:spPr>
        </p:pic>
        <p:pic>
          <p:nvPicPr>
            <p:cNvPr id="137" name="Picture 136" descr="A yellow wire on a black background&#10;&#10;Description automatically generated">
              <a:extLst>
                <a:ext uri="{FF2B5EF4-FFF2-40B4-BE49-F238E27FC236}">
                  <a16:creationId xmlns:a16="http://schemas.microsoft.com/office/drawing/2014/main" id="{FF323F4D-8DA6-6E2D-F831-0E61249DBF76}"/>
                </a:ext>
              </a:extLst>
            </p:cNvPr>
            <p:cNvPicPr>
              <a:picLocks noChangeAspect="1"/>
            </p:cNvPicPr>
            <p:nvPr/>
          </p:nvPicPr>
          <p:blipFill>
            <a:blip r:embed="rId9">
              <a:alphaModFix amt="25000"/>
            </a:blip>
            <a:stretch>
              <a:fillRect/>
            </a:stretch>
          </p:blipFill>
          <p:spPr>
            <a:xfrm rot="4657342" flipH="1">
              <a:off x="10755264" y="3843637"/>
              <a:ext cx="1103964" cy="402254"/>
            </a:xfrm>
            <a:prstGeom prst="rect">
              <a:avLst/>
            </a:prstGeom>
          </p:spPr>
        </p:pic>
      </p:grpSp>
      <p:sp>
        <p:nvSpPr>
          <p:cNvPr id="139" name="Freeform: Shape 138">
            <a:extLst>
              <a:ext uri="{FF2B5EF4-FFF2-40B4-BE49-F238E27FC236}">
                <a16:creationId xmlns:a16="http://schemas.microsoft.com/office/drawing/2014/main" id="{693BEFF1-F58A-BC2D-A344-FE4F2E95EA02}"/>
              </a:ext>
            </a:extLst>
          </p:cNvPr>
          <p:cNvSpPr/>
          <p:nvPr/>
        </p:nvSpPr>
        <p:spPr>
          <a:xfrm>
            <a:off x="8022981" y="4624754"/>
            <a:ext cx="3213588" cy="1257300"/>
          </a:xfrm>
          <a:custGeom>
            <a:avLst/>
            <a:gdLst>
              <a:gd name="connsiteX0" fmla="*/ 0 w 3213588"/>
              <a:gd name="connsiteY0" fmla="*/ 1248508 h 1257300"/>
              <a:gd name="connsiteX1" fmla="*/ 2725615 w 3213588"/>
              <a:gd name="connsiteY1" fmla="*/ 1257300 h 1257300"/>
              <a:gd name="connsiteX2" fmla="*/ 2725615 w 3213588"/>
              <a:gd name="connsiteY2" fmla="*/ 4396 h 1257300"/>
              <a:gd name="connsiteX3" fmla="*/ 3209192 w 3213588"/>
              <a:gd name="connsiteY3" fmla="*/ 0 h 1257300"/>
              <a:gd name="connsiteX4" fmla="*/ 3213588 w 3213588"/>
              <a:gd name="connsiteY4" fmla="*/ 8792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588" h="1257300">
                <a:moveTo>
                  <a:pt x="0" y="1248508"/>
                </a:moveTo>
                <a:lnTo>
                  <a:pt x="2725615" y="1257300"/>
                </a:lnTo>
                <a:lnTo>
                  <a:pt x="2725615" y="4396"/>
                </a:lnTo>
                <a:lnTo>
                  <a:pt x="3209192" y="0"/>
                </a:lnTo>
                <a:lnTo>
                  <a:pt x="3213588" y="879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Shape 139">
            <a:extLst>
              <a:ext uri="{FF2B5EF4-FFF2-40B4-BE49-F238E27FC236}">
                <a16:creationId xmlns:a16="http://schemas.microsoft.com/office/drawing/2014/main" id="{BC23DE2C-87D2-0913-90DE-15D8DBEA3B8D}"/>
              </a:ext>
            </a:extLst>
          </p:cNvPr>
          <p:cNvSpPr/>
          <p:nvPr/>
        </p:nvSpPr>
        <p:spPr>
          <a:xfrm>
            <a:off x="8009792" y="2624504"/>
            <a:ext cx="2562958" cy="3077308"/>
          </a:xfrm>
          <a:custGeom>
            <a:avLst/>
            <a:gdLst>
              <a:gd name="connsiteX0" fmla="*/ 0 w 2562958"/>
              <a:gd name="connsiteY0" fmla="*/ 3077308 h 3077308"/>
              <a:gd name="connsiteX1" fmla="*/ 2079381 w 2562958"/>
              <a:gd name="connsiteY1" fmla="*/ 3072911 h 3077308"/>
              <a:gd name="connsiteX2" fmla="*/ 2096966 w 2562958"/>
              <a:gd name="connsiteY2" fmla="*/ 0 h 3077308"/>
              <a:gd name="connsiteX3" fmla="*/ 2562958 w 2562958"/>
              <a:gd name="connsiteY3" fmla="*/ 0 h 3077308"/>
            </a:gdLst>
            <a:ahLst/>
            <a:cxnLst>
              <a:cxn ang="0">
                <a:pos x="connsiteX0" y="connsiteY0"/>
              </a:cxn>
              <a:cxn ang="0">
                <a:pos x="connsiteX1" y="connsiteY1"/>
              </a:cxn>
              <a:cxn ang="0">
                <a:pos x="connsiteX2" y="connsiteY2"/>
              </a:cxn>
              <a:cxn ang="0">
                <a:pos x="connsiteX3" y="connsiteY3"/>
              </a:cxn>
            </a:cxnLst>
            <a:rect l="l" t="t" r="r" b="b"/>
            <a:pathLst>
              <a:path w="2562958" h="3077308">
                <a:moveTo>
                  <a:pt x="0" y="3077308"/>
                </a:moveTo>
                <a:lnTo>
                  <a:pt x="2079381" y="3072911"/>
                </a:lnTo>
                <a:lnTo>
                  <a:pt x="2096966" y="0"/>
                </a:lnTo>
                <a:lnTo>
                  <a:pt x="2562958"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Shape 140">
            <a:extLst>
              <a:ext uri="{FF2B5EF4-FFF2-40B4-BE49-F238E27FC236}">
                <a16:creationId xmlns:a16="http://schemas.microsoft.com/office/drawing/2014/main" id="{890B23A9-71B7-5844-0407-FE97DEFF3840}"/>
              </a:ext>
            </a:extLst>
          </p:cNvPr>
          <p:cNvSpPr/>
          <p:nvPr/>
        </p:nvSpPr>
        <p:spPr>
          <a:xfrm>
            <a:off x="8022981" y="3508131"/>
            <a:ext cx="3213588" cy="2540977"/>
          </a:xfrm>
          <a:custGeom>
            <a:avLst/>
            <a:gdLst>
              <a:gd name="connsiteX0" fmla="*/ 0 w 3213588"/>
              <a:gd name="connsiteY0" fmla="*/ 2536581 h 2540977"/>
              <a:gd name="connsiteX1" fmla="*/ 2369527 w 3213588"/>
              <a:gd name="connsiteY1" fmla="*/ 2540977 h 2540977"/>
              <a:gd name="connsiteX2" fmla="*/ 2395904 w 3213588"/>
              <a:gd name="connsiteY2" fmla="*/ 232996 h 2540977"/>
              <a:gd name="connsiteX3" fmla="*/ 2945423 w 3213588"/>
              <a:gd name="connsiteY3" fmla="*/ 237392 h 2540977"/>
              <a:gd name="connsiteX4" fmla="*/ 3213588 w 3213588"/>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588" h="2540977">
                <a:moveTo>
                  <a:pt x="0" y="2536581"/>
                </a:moveTo>
                <a:lnTo>
                  <a:pt x="2369527" y="2540977"/>
                </a:lnTo>
                <a:lnTo>
                  <a:pt x="2395904" y="232996"/>
                </a:lnTo>
                <a:lnTo>
                  <a:pt x="2945423" y="237392"/>
                </a:lnTo>
                <a:lnTo>
                  <a:pt x="3213588"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Graphic 141" descr="Wireless router with solid fill">
            <a:extLst>
              <a:ext uri="{FF2B5EF4-FFF2-40B4-BE49-F238E27FC236}">
                <a16:creationId xmlns:a16="http://schemas.microsoft.com/office/drawing/2014/main" id="{51674A3E-76DC-3778-198B-064D4DA938E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31109" y="5963417"/>
            <a:ext cx="914400" cy="914400"/>
          </a:xfrm>
          <a:prstGeom prst="rect">
            <a:avLst/>
          </a:prstGeom>
        </p:spPr>
      </p:pic>
    </p:spTree>
    <p:extLst>
      <p:ext uri="{BB962C8B-B14F-4D97-AF65-F5344CB8AC3E}">
        <p14:creationId xmlns:p14="http://schemas.microsoft.com/office/powerpoint/2010/main" val="41130443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F6F4D70F-625B-E716-FBA4-373961E2748C}"/>
              </a:ext>
            </a:extLst>
          </p:cNvPr>
          <p:cNvGrpSpPr/>
          <p:nvPr/>
        </p:nvGrpSpPr>
        <p:grpSpPr>
          <a:xfrm>
            <a:off x="2333157" y="3803694"/>
            <a:ext cx="1149934" cy="968672"/>
            <a:chOff x="1294594" y="2720332"/>
            <a:chExt cx="1350771" cy="1226968"/>
          </a:xfrm>
        </p:grpSpPr>
        <p:pic>
          <p:nvPicPr>
            <p:cNvPr id="116" name="Picture 115" descr="A back of a device with wires and cables&#10;&#10;Description automatically generated">
              <a:extLst>
                <a:ext uri="{FF2B5EF4-FFF2-40B4-BE49-F238E27FC236}">
                  <a16:creationId xmlns:a16="http://schemas.microsoft.com/office/drawing/2014/main" id="{7F9EA5B3-B433-B9BA-E846-5353B37564DF}"/>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7" name="TextBox 116">
              <a:extLst>
                <a:ext uri="{FF2B5EF4-FFF2-40B4-BE49-F238E27FC236}">
                  <a16:creationId xmlns:a16="http://schemas.microsoft.com/office/drawing/2014/main" id="{4B3E5C34-938B-0207-59F9-9C173F4D6C6E}"/>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18" name="Group 117">
            <a:extLst>
              <a:ext uri="{FF2B5EF4-FFF2-40B4-BE49-F238E27FC236}">
                <a16:creationId xmlns:a16="http://schemas.microsoft.com/office/drawing/2014/main" id="{DEC8ABC5-1E64-8E32-5E4E-94F5CD570DED}"/>
              </a:ext>
            </a:extLst>
          </p:cNvPr>
          <p:cNvGrpSpPr/>
          <p:nvPr/>
        </p:nvGrpSpPr>
        <p:grpSpPr>
          <a:xfrm>
            <a:off x="8631746" y="2584541"/>
            <a:ext cx="1149934" cy="968672"/>
            <a:chOff x="1294594" y="2720332"/>
            <a:chExt cx="1350771" cy="1226968"/>
          </a:xfrm>
        </p:grpSpPr>
        <p:pic>
          <p:nvPicPr>
            <p:cNvPr id="119" name="Picture 118" descr="A back of a device with wires and cables&#10;&#10;Description automatically generated">
              <a:extLst>
                <a:ext uri="{FF2B5EF4-FFF2-40B4-BE49-F238E27FC236}">
                  <a16:creationId xmlns:a16="http://schemas.microsoft.com/office/drawing/2014/main" id="{96B98051-C73A-367A-8267-89C4D81AB6B2}"/>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0" name="TextBox 119">
              <a:extLst>
                <a:ext uri="{FF2B5EF4-FFF2-40B4-BE49-F238E27FC236}">
                  <a16:creationId xmlns:a16="http://schemas.microsoft.com/office/drawing/2014/main" id="{F772D364-10BA-D009-64F3-9371C41D0DA0}"/>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21" name="Group 120">
            <a:extLst>
              <a:ext uri="{FF2B5EF4-FFF2-40B4-BE49-F238E27FC236}">
                <a16:creationId xmlns:a16="http://schemas.microsoft.com/office/drawing/2014/main" id="{ACAC6CD8-CAF2-DCE5-8773-5F424CE13E29}"/>
              </a:ext>
            </a:extLst>
          </p:cNvPr>
          <p:cNvGrpSpPr/>
          <p:nvPr/>
        </p:nvGrpSpPr>
        <p:grpSpPr>
          <a:xfrm>
            <a:off x="7011973" y="2580969"/>
            <a:ext cx="1149934" cy="968672"/>
            <a:chOff x="1294594" y="2720332"/>
            <a:chExt cx="1350771" cy="1226968"/>
          </a:xfrm>
        </p:grpSpPr>
        <p:pic>
          <p:nvPicPr>
            <p:cNvPr id="122" name="Picture 121" descr="A back of a device with wires and cables&#10;&#10;Description automatically generated">
              <a:extLst>
                <a:ext uri="{FF2B5EF4-FFF2-40B4-BE49-F238E27FC236}">
                  <a16:creationId xmlns:a16="http://schemas.microsoft.com/office/drawing/2014/main" id="{87609BCF-714A-47F1-B969-272558DB5834}"/>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3" name="TextBox 122">
              <a:extLst>
                <a:ext uri="{FF2B5EF4-FFF2-40B4-BE49-F238E27FC236}">
                  <a16:creationId xmlns:a16="http://schemas.microsoft.com/office/drawing/2014/main" id="{DF9AEF50-B451-DD97-80C9-E537196D7B07}"/>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24" name="Group 123">
            <a:extLst>
              <a:ext uri="{FF2B5EF4-FFF2-40B4-BE49-F238E27FC236}">
                <a16:creationId xmlns:a16="http://schemas.microsoft.com/office/drawing/2014/main" id="{F6F84C37-24BE-2A12-04DD-E1B742480EB7}"/>
              </a:ext>
            </a:extLst>
          </p:cNvPr>
          <p:cNvGrpSpPr/>
          <p:nvPr/>
        </p:nvGrpSpPr>
        <p:grpSpPr>
          <a:xfrm>
            <a:off x="7020888" y="3806425"/>
            <a:ext cx="1149934" cy="968672"/>
            <a:chOff x="1294594" y="2720332"/>
            <a:chExt cx="1350771" cy="1226968"/>
          </a:xfrm>
        </p:grpSpPr>
        <p:pic>
          <p:nvPicPr>
            <p:cNvPr id="125" name="Picture 124" descr="A back of a device with wires and cables&#10;&#10;Description automatically generated">
              <a:extLst>
                <a:ext uri="{FF2B5EF4-FFF2-40B4-BE49-F238E27FC236}">
                  <a16:creationId xmlns:a16="http://schemas.microsoft.com/office/drawing/2014/main" id="{E90AD8B2-E611-7602-50B7-3ADDDF121B7A}"/>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6" name="TextBox 125">
              <a:extLst>
                <a:ext uri="{FF2B5EF4-FFF2-40B4-BE49-F238E27FC236}">
                  <a16:creationId xmlns:a16="http://schemas.microsoft.com/office/drawing/2014/main" id="{D9D8216E-E3CB-69ED-9C7F-A660926BD70D}"/>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27" name="Group 126">
            <a:extLst>
              <a:ext uri="{FF2B5EF4-FFF2-40B4-BE49-F238E27FC236}">
                <a16:creationId xmlns:a16="http://schemas.microsoft.com/office/drawing/2014/main" id="{0B8DE53F-0EE1-87BB-1179-915DE9712D0B}"/>
              </a:ext>
            </a:extLst>
          </p:cNvPr>
          <p:cNvGrpSpPr/>
          <p:nvPr/>
        </p:nvGrpSpPr>
        <p:grpSpPr>
          <a:xfrm>
            <a:off x="8639924" y="3811377"/>
            <a:ext cx="1149934" cy="968672"/>
            <a:chOff x="1294594" y="2720332"/>
            <a:chExt cx="1350771" cy="1226968"/>
          </a:xfrm>
        </p:grpSpPr>
        <p:pic>
          <p:nvPicPr>
            <p:cNvPr id="128" name="Picture 127" descr="A back of a device with wires and cables&#10;&#10;Description automatically generated">
              <a:extLst>
                <a:ext uri="{FF2B5EF4-FFF2-40B4-BE49-F238E27FC236}">
                  <a16:creationId xmlns:a16="http://schemas.microsoft.com/office/drawing/2014/main" id="{878BB79F-4EC9-56DE-CC91-A5CC49316E27}"/>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9" name="TextBox 128">
              <a:extLst>
                <a:ext uri="{FF2B5EF4-FFF2-40B4-BE49-F238E27FC236}">
                  <a16:creationId xmlns:a16="http://schemas.microsoft.com/office/drawing/2014/main" id="{0799D389-8C8D-557E-FCA9-9FA14E704316}"/>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12" name="Group 111">
            <a:extLst>
              <a:ext uri="{FF2B5EF4-FFF2-40B4-BE49-F238E27FC236}">
                <a16:creationId xmlns:a16="http://schemas.microsoft.com/office/drawing/2014/main" id="{3A1F1CA7-6C3B-41AA-37C0-D45867459B8D}"/>
              </a:ext>
            </a:extLst>
          </p:cNvPr>
          <p:cNvGrpSpPr/>
          <p:nvPr/>
        </p:nvGrpSpPr>
        <p:grpSpPr>
          <a:xfrm>
            <a:off x="710568" y="3794540"/>
            <a:ext cx="1149934" cy="968672"/>
            <a:chOff x="1294594" y="2720332"/>
            <a:chExt cx="1350771" cy="1226968"/>
          </a:xfrm>
        </p:grpSpPr>
        <p:pic>
          <p:nvPicPr>
            <p:cNvPr id="113" name="Picture 112" descr="A back of a device with wires and cables&#10;&#10;Description automatically generated">
              <a:extLst>
                <a:ext uri="{FF2B5EF4-FFF2-40B4-BE49-F238E27FC236}">
                  <a16:creationId xmlns:a16="http://schemas.microsoft.com/office/drawing/2014/main" id="{A8141EBF-D2C4-C041-8B10-2A26CC481F61}"/>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4" name="TextBox 113">
              <a:extLst>
                <a:ext uri="{FF2B5EF4-FFF2-40B4-BE49-F238E27FC236}">
                  <a16:creationId xmlns:a16="http://schemas.microsoft.com/office/drawing/2014/main" id="{6F2520CF-E6A7-0FE7-AD8D-DAA8A8D793B1}"/>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09" name="Group 108">
            <a:extLst>
              <a:ext uri="{FF2B5EF4-FFF2-40B4-BE49-F238E27FC236}">
                <a16:creationId xmlns:a16="http://schemas.microsoft.com/office/drawing/2014/main" id="{B5AE995A-B6A9-9649-A22C-8DE93060A61B}"/>
              </a:ext>
            </a:extLst>
          </p:cNvPr>
          <p:cNvGrpSpPr/>
          <p:nvPr/>
        </p:nvGrpSpPr>
        <p:grpSpPr>
          <a:xfrm>
            <a:off x="2336561" y="2584541"/>
            <a:ext cx="1149934" cy="968672"/>
            <a:chOff x="1294594" y="2720332"/>
            <a:chExt cx="1350771" cy="1226968"/>
          </a:xfrm>
        </p:grpSpPr>
        <p:pic>
          <p:nvPicPr>
            <p:cNvPr id="110" name="Picture 109" descr="A back of a device with wires and cables&#10;&#10;Description automatically generated">
              <a:extLst>
                <a:ext uri="{FF2B5EF4-FFF2-40B4-BE49-F238E27FC236}">
                  <a16:creationId xmlns:a16="http://schemas.microsoft.com/office/drawing/2014/main" id="{7DEB7B41-E2A1-8A42-23C3-4B9A8D97F0A8}"/>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1" name="TextBox 110">
              <a:extLst>
                <a:ext uri="{FF2B5EF4-FFF2-40B4-BE49-F238E27FC236}">
                  <a16:creationId xmlns:a16="http://schemas.microsoft.com/office/drawing/2014/main" id="{9D8B1D36-43F5-9364-0F59-65484B17B43D}"/>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03" name="Group 102">
            <a:extLst>
              <a:ext uri="{FF2B5EF4-FFF2-40B4-BE49-F238E27FC236}">
                <a16:creationId xmlns:a16="http://schemas.microsoft.com/office/drawing/2014/main" id="{08DCEF6D-8555-6EFB-6166-748538430F8C}"/>
              </a:ext>
            </a:extLst>
          </p:cNvPr>
          <p:cNvGrpSpPr/>
          <p:nvPr/>
        </p:nvGrpSpPr>
        <p:grpSpPr>
          <a:xfrm>
            <a:off x="6906623" y="1321318"/>
            <a:ext cx="1379481" cy="973441"/>
            <a:chOff x="1301301" y="629658"/>
            <a:chExt cx="1620415" cy="1233009"/>
          </a:xfrm>
        </p:grpSpPr>
        <p:pic>
          <p:nvPicPr>
            <p:cNvPr id="104" name="Picture 103" descr="A close-up of a panel&#10;&#10;Description automatically generated">
              <a:extLst>
                <a:ext uri="{FF2B5EF4-FFF2-40B4-BE49-F238E27FC236}">
                  <a16:creationId xmlns:a16="http://schemas.microsoft.com/office/drawing/2014/main" id="{39EDCC03-F115-24A7-1FE0-A28E4BD477BA}"/>
                </a:ext>
              </a:extLst>
            </p:cNvPr>
            <p:cNvPicPr>
              <a:picLocks noChangeAspect="1"/>
            </p:cNvPicPr>
            <p:nvPr/>
          </p:nvPicPr>
          <p:blipFill>
            <a:blip r:embed="rId4">
              <a:alphaModFix amt="25000"/>
              <a:extLst>
                <a:ext uri="{28A0092B-C50C-407E-A947-70E740481C1C}">
                  <a14:useLocalDpi xmlns:a14="http://schemas.microsoft.com/office/drawing/2010/main" val="0"/>
                </a:ext>
              </a:extLst>
            </a:blip>
            <a:stretch>
              <a:fillRect/>
            </a:stretch>
          </p:blipFill>
          <p:spPr>
            <a:xfrm>
              <a:off x="1467317" y="948267"/>
              <a:ext cx="1318982" cy="914400"/>
            </a:xfrm>
            <a:prstGeom prst="rect">
              <a:avLst/>
            </a:prstGeom>
          </p:spPr>
        </p:pic>
        <p:sp>
          <p:nvSpPr>
            <p:cNvPr id="105" name="TextBox 104">
              <a:extLst>
                <a:ext uri="{FF2B5EF4-FFF2-40B4-BE49-F238E27FC236}">
                  <a16:creationId xmlns:a16="http://schemas.microsoft.com/office/drawing/2014/main" id="{88D9B4C6-F9AF-5854-6CF3-3E26C30A1AD8}"/>
                </a:ext>
              </a:extLst>
            </p:cNvPr>
            <p:cNvSpPr txBox="1"/>
            <p:nvPr/>
          </p:nvSpPr>
          <p:spPr>
            <a:xfrm>
              <a:off x="1301301" y="629658"/>
              <a:ext cx="1620415" cy="350861"/>
            </a:xfrm>
            <a:prstGeom prst="rect">
              <a:avLst/>
            </a:prstGeom>
            <a:noFill/>
          </p:spPr>
          <p:txBody>
            <a:bodyPr wrap="none" rtlCol="0">
              <a:spAutoFit/>
            </a:bodyPr>
            <a:lstStyle/>
            <a:p>
              <a:r>
                <a:rPr lang="en-US" sz="1200" dirty="0">
                  <a:solidFill>
                    <a:schemeClr val="tx1">
                      <a:lumMod val="75000"/>
                      <a:lumOff val="25000"/>
                    </a:schemeClr>
                  </a:solidFill>
                </a:rPr>
                <a:t>DISTRIBUTION BOX</a:t>
              </a:r>
            </a:p>
          </p:txBody>
        </p:sp>
      </p:grpSp>
      <p:sp>
        <p:nvSpPr>
          <p:cNvPr id="2" name="Title 1">
            <a:extLst>
              <a:ext uri="{FF2B5EF4-FFF2-40B4-BE49-F238E27FC236}">
                <a16:creationId xmlns:a16="http://schemas.microsoft.com/office/drawing/2014/main" id="{617B6EC2-CEFB-88AC-1C55-787A92038CCD}"/>
              </a:ext>
            </a:extLst>
          </p:cNvPr>
          <p:cNvSpPr>
            <a:spLocks noGrp="1"/>
          </p:cNvSpPr>
          <p:nvPr>
            <p:ph type="title"/>
          </p:nvPr>
        </p:nvSpPr>
        <p:spPr/>
        <p:txBody>
          <a:bodyPr/>
          <a:lstStyle/>
          <a:p>
            <a:r>
              <a:rPr lang="en-US" dirty="0"/>
              <a:t>Modular Design (Hardware)</a:t>
            </a:r>
          </a:p>
        </p:txBody>
      </p:sp>
      <p:sp>
        <p:nvSpPr>
          <p:cNvPr id="4" name="Text Placeholder 3">
            <a:extLst>
              <a:ext uri="{FF2B5EF4-FFF2-40B4-BE49-F238E27FC236}">
                <a16:creationId xmlns:a16="http://schemas.microsoft.com/office/drawing/2014/main" id="{FB16BA91-EF24-35EF-7479-5994FAA45B7F}"/>
              </a:ext>
            </a:extLst>
          </p:cNvPr>
          <p:cNvSpPr>
            <a:spLocks noGrp="1"/>
          </p:cNvSpPr>
          <p:nvPr>
            <p:ph type="body" sz="quarter" idx="14"/>
          </p:nvPr>
        </p:nvSpPr>
        <p:spPr/>
        <p:txBody>
          <a:bodyPr/>
          <a:lstStyle/>
          <a:p>
            <a:endParaRPr lang="en-US"/>
          </a:p>
        </p:txBody>
      </p:sp>
      <p:grpSp>
        <p:nvGrpSpPr>
          <p:cNvPr id="8" name="Group 7">
            <a:extLst>
              <a:ext uri="{FF2B5EF4-FFF2-40B4-BE49-F238E27FC236}">
                <a16:creationId xmlns:a16="http://schemas.microsoft.com/office/drawing/2014/main" id="{6049F0EC-6CA4-D84E-48EC-842CA4BBF6C3}"/>
              </a:ext>
            </a:extLst>
          </p:cNvPr>
          <p:cNvGrpSpPr/>
          <p:nvPr/>
        </p:nvGrpSpPr>
        <p:grpSpPr>
          <a:xfrm>
            <a:off x="7019950" y="5236716"/>
            <a:ext cx="1096579" cy="945716"/>
            <a:chOff x="4924486" y="1521175"/>
            <a:chExt cx="1288102" cy="1197891"/>
          </a:xfrm>
        </p:grpSpPr>
        <p:pic>
          <p:nvPicPr>
            <p:cNvPr id="101" name="Picture 100" descr="A close-up of a machine&#10;&#10;Description automatically generated">
              <a:extLst>
                <a:ext uri="{FF2B5EF4-FFF2-40B4-BE49-F238E27FC236}">
                  <a16:creationId xmlns:a16="http://schemas.microsoft.com/office/drawing/2014/main" id="{0E000E7D-E6D1-311D-778E-BC494FF5A0C6}"/>
                </a:ext>
              </a:extLst>
            </p:cNvPr>
            <p:cNvPicPr>
              <a:picLocks noChangeAspect="1"/>
            </p:cNvPicPr>
            <p:nvPr/>
          </p:nvPicPr>
          <p:blipFill>
            <a:blip r:embed="rId5">
              <a:alphaModFix amt="25000"/>
              <a:extLst>
                <a:ext uri="{28A0092B-C50C-407E-A947-70E740481C1C}">
                  <a14:useLocalDpi xmlns:a14="http://schemas.microsoft.com/office/drawing/2010/main" val="0"/>
                </a:ext>
              </a:extLst>
            </a:blip>
            <a:stretch>
              <a:fillRect/>
            </a:stretch>
          </p:blipFill>
          <p:spPr>
            <a:xfrm>
              <a:off x="4924486" y="1804666"/>
              <a:ext cx="1288102" cy="914400"/>
            </a:xfrm>
            <a:prstGeom prst="rect">
              <a:avLst/>
            </a:prstGeom>
          </p:spPr>
        </p:pic>
        <p:sp>
          <p:nvSpPr>
            <p:cNvPr id="102" name="TextBox 101">
              <a:extLst>
                <a:ext uri="{FF2B5EF4-FFF2-40B4-BE49-F238E27FC236}">
                  <a16:creationId xmlns:a16="http://schemas.microsoft.com/office/drawing/2014/main" id="{D02488DA-ECCE-C535-1EA4-A1155567CD60}"/>
                </a:ext>
              </a:extLst>
            </p:cNvPr>
            <p:cNvSpPr txBox="1"/>
            <p:nvPr/>
          </p:nvSpPr>
          <p:spPr>
            <a:xfrm>
              <a:off x="5009679" y="1521175"/>
              <a:ext cx="1114349" cy="350861"/>
            </a:xfrm>
            <a:prstGeom prst="rect">
              <a:avLst/>
            </a:prstGeom>
            <a:noFill/>
          </p:spPr>
          <p:txBody>
            <a:bodyPr wrap="none" rtlCol="0">
              <a:spAutoFit/>
            </a:bodyPr>
            <a:lstStyle/>
            <a:p>
              <a:r>
                <a:rPr lang="en-US" sz="1200" dirty="0">
                  <a:solidFill>
                    <a:schemeClr val="tx1">
                      <a:lumMod val="75000"/>
                      <a:lumOff val="25000"/>
                    </a:schemeClr>
                  </a:solidFill>
                </a:rPr>
                <a:t>STATOR BOX</a:t>
              </a:r>
            </a:p>
          </p:txBody>
        </p:sp>
      </p:grpSp>
      <p:grpSp>
        <p:nvGrpSpPr>
          <p:cNvPr id="9" name="Group 8">
            <a:extLst>
              <a:ext uri="{FF2B5EF4-FFF2-40B4-BE49-F238E27FC236}">
                <a16:creationId xmlns:a16="http://schemas.microsoft.com/office/drawing/2014/main" id="{0D10E952-F098-E481-4A88-CD50F105D4AA}"/>
              </a:ext>
            </a:extLst>
          </p:cNvPr>
          <p:cNvGrpSpPr/>
          <p:nvPr/>
        </p:nvGrpSpPr>
        <p:grpSpPr>
          <a:xfrm>
            <a:off x="2341813" y="5222602"/>
            <a:ext cx="1118971" cy="959829"/>
            <a:chOff x="6940677" y="1620000"/>
            <a:chExt cx="1314406" cy="1215767"/>
          </a:xfrm>
        </p:grpSpPr>
        <p:pic>
          <p:nvPicPr>
            <p:cNvPr id="99" name="Picture 98" descr="A close-up of a gold panel&#10;&#10;Description automatically generated">
              <a:extLst>
                <a:ext uri="{FF2B5EF4-FFF2-40B4-BE49-F238E27FC236}">
                  <a16:creationId xmlns:a16="http://schemas.microsoft.com/office/drawing/2014/main" id="{78ACF7FB-DD33-9D4E-DC52-ACA84CC0F1FD}"/>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6940677" y="1921367"/>
              <a:ext cx="1314406" cy="914400"/>
            </a:xfrm>
            <a:prstGeom prst="rect">
              <a:avLst/>
            </a:prstGeom>
          </p:spPr>
        </p:pic>
        <p:sp>
          <p:nvSpPr>
            <p:cNvPr id="100" name="TextBox 99">
              <a:extLst>
                <a:ext uri="{FF2B5EF4-FFF2-40B4-BE49-F238E27FC236}">
                  <a16:creationId xmlns:a16="http://schemas.microsoft.com/office/drawing/2014/main" id="{790D2D7B-9E3F-F92D-984D-5E1DFF492DB0}"/>
                </a:ext>
              </a:extLst>
            </p:cNvPr>
            <p:cNvSpPr txBox="1"/>
            <p:nvPr/>
          </p:nvSpPr>
          <p:spPr>
            <a:xfrm>
              <a:off x="6958762" y="1620000"/>
              <a:ext cx="1078946" cy="350861"/>
            </a:xfrm>
            <a:prstGeom prst="rect">
              <a:avLst/>
            </a:prstGeom>
            <a:noFill/>
          </p:spPr>
          <p:txBody>
            <a:bodyPr wrap="none" rtlCol="0">
              <a:spAutoFit/>
            </a:bodyPr>
            <a:lstStyle/>
            <a:p>
              <a:r>
                <a:rPr lang="en-US" sz="1200" dirty="0">
                  <a:solidFill>
                    <a:schemeClr val="bg1"/>
                  </a:solidFill>
                </a:rPr>
                <a:t>ROTOR BOX</a:t>
              </a:r>
            </a:p>
          </p:txBody>
        </p:sp>
      </p:grpSp>
      <p:grpSp>
        <p:nvGrpSpPr>
          <p:cNvPr id="11" name="Group 10">
            <a:extLst>
              <a:ext uri="{FF2B5EF4-FFF2-40B4-BE49-F238E27FC236}">
                <a16:creationId xmlns:a16="http://schemas.microsoft.com/office/drawing/2014/main" id="{1A20B17C-8581-CD46-DD23-8E8141BA1EAF}"/>
              </a:ext>
            </a:extLst>
          </p:cNvPr>
          <p:cNvGrpSpPr/>
          <p:nvPr/>
        </p:nvGrpSpPr>
        <p:grpSpPr>
          <a:xfrm>
            <a:off x="570889" y="1331650"/>
            <a:ext cx="1379481" cy="973441"/>
            <a:chOff x="1301301" y="629658"/>
            <a:chExt cx="1620415" cy="1233009"/>
          </a:xfrm>
        </p:grpSpPr>
        <p:pic>
          <p:nvPicPr>
            <p:cNvPr id="97" name="Picture 96" descr="A close-up of a panel&#10;&#10;Description automatically generated">
              <a:extLst>
                <a:ext uri="{FF2B5EF4-FFF2-40B4-BE49-F238E27FC236}">
                  <a16:creationId xmlns:a16="http://schemas.microsoft.com/office/drawing/2014/main" id="{6FB439FC-63C5-3455-1EC9-277B9030916A}"/>
                </a:ext>
              </a:extLst>
            </p:cNvPr>
            <p:cNvPicPr>
              <a:picLocks noChangeAspect="1"/>
            </p:cNvPicPr>
            <p:nvPr/>
          </p:nvPicPr>
          <p:blipFill>
            <a:blip r:embed="rId4">
              <a:alphaModFix amt="25000"/>
              <a:extLst>
                <a:ext uri="{28A0092B-C50C-407E-A947-70E740481C1C}">
                  <a14:useLocalDpi xmlns:a14="http://schemas.microsoft.com/office/drawing/2010/main" val="0"/>
                </a:ext>
              </a:extLst>
            </a:blip>
            <a:stretch>
              <a:fillRect/>
            </a:stretch>
          </p:blipFill>
          <p:spPr>
            <a:xfrm>
              <a:off x="1467317" y="948267"/>
              <a:ext cx="1318982" cy="914400"/>
            </a:xfrm>
            <a:prstGeom prst="rect">
              <a:avLst/>
            </a:prstGeom>
          </p:spPr>
        </p:pic>
        <p:sp>
          <p:nvSpPr>
            <p:cNvPr id="98" name="TextBox 97">
              <a:extLst>
                <a:ext uri="{FF2B5EF4-FFF2-40B4-BE49-F238E27FC236}">
                  <a16:creationId xmlns:a16="http://schemas.microsoft.com/office/drawing/2014/main" id="{38930F41-AA38-28B2-D4E0-7976059F0BF6}"/>
                </a:ext>
              </a:extLst>
            </p:cNvPr>
            <p:cNvSpPr txBox="1"/>
            <p:nvPr/>
          </p:nvSpPr>
          <p:spPr>
            <a:xfrm>
              <a:off x="1301301" y="629658"/>
              <a:ext cx="1620415" cy="350861"/>
            </a:xfrm>
            <a:prstGeom prst="rect">
              <a:avLst/>
            </a:prstGeom>
            <a:noFill/>
          </p:spPr>
          <p:txBody>
            <a:bodyPr wrap="none" rtlCol="0">
              <a:spAutoFit/>
            </a:bodyPr>
            <a:lstStyle/>
            <a:p>
              <a:r>
                <a:rPr lang="en-US" sz="1200" dirty="0">
                  <a:solidFill>
                    <a:schemeClr val="tx1">
                      <a:lumMod val="75000"/>
                      <a:lumOff val="25000"/>
                    </a:schemeClr>
                  </a:solidFill>
                </a:rPr>
                <a:t>DISTRIBUTION BOX</a:t>
              </a:r>
            </a:p>
          </p:txBody>
        </p:sp>
      </p:grpSp>
      <p:grpSp>
        <p:nvGrpSpPr>
          <p:cNvPr id="15" name="Group 14">
            <a:extLst>
              <a:ext uri="{FF2B5EF4-FFF2-40B4-BE49-F238E27FC236}">
                <a16:creationId xmlns:a16="http://schemas.microsoft.com/office/drawing/2014/main" id="{4BE8351B-DE3B-0480-457F-A557709D13F9}"/>
              </a:ext>
            </a:extLst>
          </p:cNvPr>
          <p:cNvGrpSpPr/>
          <p:nvPr/>
        </p:nvGrpSpPr>
        <p:grpSpPr>
          <a:xfrm>
            <a:off x="706281" y="2596574"/>
            <a:ext cx="1149934" cy="968672"/>
            <a:chOff x="1294594" y="2720332"/>
            <a:chExt cx="1350771" cy="1226968"/>
          </a:xfrm>
        </p:grpSpPr>
        <p:pic>
          <p:nvPicPr>
            <p:cNvPr id="89" name="Picture 88" descr="A back of a device with wires and cables&#10;&#10;Description automatically generated">
              <a:extLst>
                <a:ext uri="{FF2B5EF4-FFF2-40B4-BE49-F238E27FC236}">
                  <a16:creationId xmlns:a16="http://schemas.microsoft.com/office/drawing/2014/main" id="{B19AA5D2-9943-7D78-D940-653B4CA07A25}"/>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90" name="TextBox 89">
              <a:extLst>
                <a:ext uri="{FF2B5EF4-FFF2-40B4-BE49-F238E27FC236}">
                  <a16:creationId xmlns:a16="http://schemas.microsoft.com/office/drawing/2014/main" id="{F7225D89-A418-1370-5413-7E224E738397}"/>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sp>
        <p:nvSpPr>
          <p:cNvPr id="16" name="Freeform: Shape 15">
            <a:extLst>
              <a:ext uri="{FF2B5EF4-FFF2-40B4-BE49-F238E27FC236}">
                <a16:creationId xmlns:a16="http://schemas.microsoft.com/office/drawing/2014/main" id="{87ABDCDC-97BD-E228-C4F8-2715FFD554B7}"/>
              </a:ext>
            </a:extLst>
          </p:cNvPr>
          <p:cNvSpPr/>
          <p:nvPr/>
        </p:nvSpPr>
        <p:spPr>
          <a:xfrm>
            <a:off x="348803" y="1927851"/>
            <a:ext cx="1085892" cy="2299175"/>
          </a:xfrm>
          <a:custGeom>
            <a:avLst/>
            <a:gdLst>
              <a:gd name="connsiteX0" fmla="*/ 1271707 w 1275549"/>
              <a:gd name="connsiteY0" fmla="*/ 0 h 2912249"/>
              <a:gd name="connsiteX1" fmla="*/ 1275549 w 1275549"/>
              <a:gd name="connsiteY1" fmla="*/ 145996 h 2912249"/>
              <a:gd name="connsiteX2" fmla="*/ 0 w 1275549"/>
              <a:gd name="connsiteY2" fmla="*/ 145996 h 2912249"/>
              <a:gd name="connsiteX3" fmla="*/ 0 w 1275549"/>
              <a:gd name="connsiteY3" fmla="*/ 2912249 h 2912249"/>
              <a:gd name="connsiteX4" fmla="*/ 537882 w 1275549"/>
              <a:gd name="connsiteY4" fmla="*/ 2912249 h 291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549" h="2912249">
                <a:moveTo>
                  <a:pt x="1271707" y="0"/>
                </a:moveTo>
                <a:cubicBezTo>
                  <a:pt x="1272988" y="48665"/>
                  <a:pt x="1274268" y="97331"/>
                  <a:pt x="1275549" y="145996"/>
                </a:cubicBezTo>
                <a:lnTo>
                  <a:pt x="0" y="145996"/>
                </a:lnTo>
                <a:lnTo>
                  <a:pt x="0" y="2912249"/>
                </a:lnTo>
                <a:lnTo>
                  <a:pt x="537882" y="2912249"/>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5506BEA-CF52-F97E-F1F5-D7FB919441C9}"/>
              </a:ext>
            </a:extLst>
          </p:cNvPr>
          <p:cNvSpPr/>
          <p:nvPr/>
        </p:nvSpPr>
        <p:spPr>
          <a:xfrm>
            <a:off x="509070" y="2161408"/>
            <a:ext cx="932166" cy="846267"/>
          </a:xfrm>
          <a:custGeom>
            <a:avLst/>
            <a:gdLst>
              <a:gd name="connsiteX0" fmla="*/ 1087290 w 1094974"/>
              <a:gd name="connsiteY0" fmla="*/ 0 h 1071923"/>
              <a:gd name="connsiteX1" fmla="*/ 1094974 w 1094974"/>
              <a:gd name="connsiteY1" fmla="*/ 276625 h 1071923"/>
              <a:gd name="connsiteX2" fmla="*/ 0 w 1094974"/>
              <a:gd name="connsiteY2" fmla="*/ 276625 h 1071923"/>
              <a:gd name="connsiteX3" fmla="*/ 7684 w 1094974"/>
              <a:gd name="connsiteY3" fmla="*/ 1071923 h 1071923"/>
              <a:gd name="connsiteX4" fmla="*/ 345781 w 1094974"/>
              <a:gd name="connsiteY4" fmla="*/ 1071923 h 107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74" h="1071923">
                <a:moveTo>
                  <a:pt x="1087290" y="0"/>
                </a:moveTo>
                <a:lnTo>
                  <a:pt x="1094974" y="276625"/>
                </a:lnTo>
                <a:lnTo>
                  <a:pt x="0" y="276625"/>
                </a:lnTo>
                <a:cubicBezTo>
                  <a:pt x="2561" y="541724"/>
                  <a:pt x="5123" y="806824"/>
                  <a:pt x="7684" y="1071923"/>
                </a:cubicBezTo>
                <a:lnTo>
                  <a:pt x="345781" y="1071923"/>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33558B1-62F5-CCF7-B11E-4C6B439B5F53}"/>
              </a:ext>
            </a:extLst>
          </p:cNvPr>
          <p:cNvSpPr/>
          <p:nvPr/>
        </p:nvSpPr>
        <p:spPr>
          <a:xfrm>
            <a:off x="1751958" y="1924817"/>
            <a:ext cx="690131" cy="1079824"/>
          </a:xfrm>
          <a:custGeom>
            <a:avLst/>
            <a:gdLst>
              <a:gd name="connsiteX0" fmla="*/ 0 w 810666"/>
              <a:gd name="connsiteY0" fmla="*/ 0 h 1367758"/>
              <a:gd name="connsiteX1" fmla="*/ 364992 w 810666"/>
              <a:gd name="connsiteY1" fmla="*/ 0 h 1367758"/>
              <a:gd name="connsiteX2" fmla="*/ 384202 w 810666"/>
              <a:gd name="connsiteY2" fmla="*/ 1367758 h 1367758"/>
              <a:gd name="connsiteX3" fmla="*/ 810666 w 810666"/>
              <a:gd name="connsiteY3" fmla="*/ 1367758 h 1367758"/>
            </a:gdLst>
            <a:ahLst/>
            <a:cxnLst>
              <a:cxn ang="0">
                <a:pos x="connsiteX0" y="connsiteY0"/>
              </a:cxn>
              <a:cxn ang="0">
                <a:pos x="connsiteX1" y="connsiteY1"/>
              </a:cxn>
              <a:cxn ang="0">
                <a:pos x="connsiteX2" y="connsiteY2"/>
              </a:cxn>
              <a:cxn ang="0">
                <a:pos x="connsiteX3" y="connsiteY3"/>
              </a:cxn>
            </a:cxnLst>
            <a:rect l="l" t="t" r="r" b="b"/>
            <a:pathLst>
              <a:path w="810666" h="1367758">
                <a:moveTo>
                  <a:pt x="0" y="0"/>
                </a:moveTo>
                <a:lnTo>
                  <a:pt x="364992" y="0"/>
                </a:lnTo>
                <a:lnTo>
                  <a:pt x="384202" y="1367758"/>
                </a:lnTo>
                <a:lnTo>
                  <a:pt x="810666" y="1367758"/>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E19D65-103D-46B9-5455-875505D56858}"/>
              </a:ext>
            </a:extLst>
          </p:cNvPr>
          <p:cNvSpPr/>
          <p:nvPr/>
        </p:nvSpPr>
        <p:spPr>
          <a:xfrm>
            <a:off x="1758500" y="2164441"/>
            <a:ext cx="667234" cy="2074718"/>
          </a:xfrm>
          <a:custGeom>
            <a:avLst/>
            <a:gdLst>
              <a:gd name="connsiteX0" fmla="*/ 0 w 783771"/>
              <a:gd name="connsiteY0" fmla="*/ 0 h 2627940"/>
              <a:gd name="connsiteX1" fmla="*/ 238205 w 783771"/>
              <a:gd name="connsiteY1" fmla="*/ 0 h 2627940"/>
              <a:gd name="connsiteX2" fmla="*/ 265099 w 783771"/>
              <a:gd name="connsiteY2" fmla="*/ 2624098 h 2627940"/>
              <a:gd name="connsiteX3" fmla="*/ 783771 w 783771"/>
              <a:gd name="connsiteY3" fmla="*/ 2627940 h 2627940"/>
            </a:gdLst>
            <a:ahLst/>
            <a:cxnLst>
              <a:cxn ang="0">
                <a:pos x="connsiteX0" y="connsiteY0"/>
              </a:cxn>
              <a:cxn ang="0">
                <a:pos x="connsiteX1" y="connsiteY1"/>
              </a:cxn>
              <a:cxn ang="0">
                <a:pos x="connsiteX2" y="connsiteY2"/>
              </a:cxn>
              <a:cxn ang="0">
                <a:pos x="connsiteX3" y="connsiteY3"/>
              </a:cxn>
            </a:cxnLst>
            <a:rect l="l" t="t" r="r" b="b"/>
            <a:pathLst>
              <a:path w="783771" h="2627940">
                <a:moveTo>
                  <a:pt x="0" y="0"/>
                </a:moveTo>
                <a:lnTo>
                  <a:pt x="238205" y="0"/>
                </a:lnTo>
                <a:lnTo>
                  <a:pt x="265099" y="2624098"/>
                </a:lnTo>
                <a:lnTo>
                  <a:pt x="783771" y="262794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2581-CC0B-F8AF-7D0D-0073A5A8CD93}"/>
              </a:ext>
            </a:extLst>
          </p:cNvPr>
          <p:cNvSpPr/>
          <p:nvPr/>
        </p:nvSpPr>
        <p:spPr>
          <a:xfrm>
            <a:off x="1657106" y="1742825"/>
            <a:ext cx="791524" cy="3821848"/>
          </a:xfrm>
          <a:custGeom>
            <a:avLst/>
            <a:gdLst>
              <a:gd name="connsiteX0" fmla="*/ 929769 w 929769"/>
              <a:gd name="connsiteY0" fmla="*/ 4840941 h 4840941"/>
              <a:gd name="connsiteX1" fmla="*/ 718458 w 929769"/>
              <a:gd name="connsiteY1" fmla="*/ 4837099 h 4840941"/>
              <a:gd name="connsiteX2" fmla="*/ 660827 w 929769"/>
              <a:gd name="connsiteY2" fmla="*/ 3842 h 4840941"/>
              <a:gd name="connsiteX3" fmla="*/ 0 w 929769"/>
              <a:gd name="connsiteY3" fmla="*/ 0 h 4840941"/>
            </a:gdLst>
            <a:ahLst/>
            <a:cxnLst>
              <a:cxn ang="0">
                <a:pos x="connsiteX0" y="connsiteY0"/>
              </a:cxn>
              <a:cxn ang="0">
                <a:pos x="connsiteX1" y="connsiteY1"/>
              </a:cxn>
              <a:cxn ang="0">
                <a:pos x="connsiteX2" y="connsiteY2"/>
              </a:cxn>
              <a:cxn ang="0">
                <a:pos x="connsiteX3" y="connsiteY3"/>
              </a:cxn>
            </a:cxnLst>
            <a:rect l="l" t="t" r="r" b="b"/>
            <a:pathLst>
              <a:path w="929769" h="4840941">
                <a:moveTo>
                  <a:pt x="929769" y="4840941"/>
                </a:moveTo>
                <a:lnTo>
                  <a:pt x="718458" y="4837099"/>
                </a:lnTo>
                <a:lnTo>
                  <a:pt x="660827" y="3842"/>
                </a:lnTo>
                <a:lnTo>
                  <a:pt x="0" y="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80899C4-86BD-D0D2-9F52-C5CA52818259}"/>
              </a:ext>
            </a:extLst>
          </p:cNvPr>
          <p:cNvSpPr/>
          <p:nvPr/>
        </p:nvSpPr>
        <p:spPr>
          <a:xfrm>
            <a:off x="2906535" y="5552539"/>
            <a:ext cx="1123625" cy="1054542"/>
          </a:xfrm>
          <a:custGeom>
            <a:avLst/>
            <a:gdLst>
              <a:gd name="connsiteX0" fmla="*/ 0 w 315045"/>
              <a:gd name="connsiteY0" fmla="*/ 0 h 1141079"/>
              <a:gd name="connsiteX1" fmla="*/ 15368 w 315045"/>
              <a:gd name="connsiteY1" fmla="*/ 1141079 h 1141079"/>
              <a:gd name="connsiteX2" fmla="*/ 315045 w 315045"/>
              <a:gd name="connsiteY2" fmla="*/ 1141079 h 1141079"/>
            </a:gdLst>
            <a:ahLst/>
            <a:cxnLst>
              <a:cxn ang="0">
                <a:pos x="connsiteX0" y="connsiteY0"/>
              </a:cxn>
              <a:cxn ang="0">
                <a:pos x="connsiteX1" y="connsiteY1"/>
              </a:cxn>
              <a:cxn ang="0">
                <a:pos x="connsiteX2" y="connsiteY2"/>
              </a:cxn>
            </a:cxnLst>
            <a:rect l="l" t="t" r="r" b="b"/>
            <a:pathLst>
              <a:path w="315045" h="1141079">
                <a:moveTo>
                  <a:pt x="0" y="0"/>
                </a:moveTo>
                <a:lnTo>
                  <a:pt x="15368" y="1141079"/>
                </a:lnTo>
                <a:lnTo>
                  <a:pt x="315045" y="1141079"/>
                </a:lnTo>
              </a:path>
            </a:pathLst>
          </a:custGeom>
          <a:noFill/>
          <a:ln w="28575">
            <a:solidFill>
              <a:schemeClr val="accent2">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01E7FF8-80F9-5BC6-9A64-37474552DB34}"/>
              </a:ext>
            </a:extLst>
          </p:cNvPr>
          <p:cNvSpPr/>
          <p:nvPr/>
        </p:nvSpPr>
        <p:spPr>
          <a:xfrm>
            <a:off x="2821496" y="5561639"/>
            <a:ext cx="1159206" cy="1122625"/>
          </a:xfrm>
          <a:custGeom>
            <a:avLst/>
            <a:gdLst>
              <a:gd name="connsiteX0" fmla="*/ 0 w 461042"/>
              <a:gd name="connsiteY0" fmla="*/ 0 h 1183341"/>
              <a:gd name="connsiteX1" fmla="*/ 15369 w 461042"/>
              <a:gd name="connsiteY1" fmla="*/ 1183341 h 1183341"/>
              <a:gd name="connsiteX2" fmla="*/ 461042 w 461042"/>
              <a:gd name="connsiteY2" fmla="*/ 1183341 h 1183341"/>
            </a:gdLst>
            <a:ahLst/>
            <a:cxnLst>
              <a:cxn ang="0">
                <a:pos x="connsiteX0" y="connsiteY0"/>
              </a:cxn>
              <a:cxn ang="0">
                <a:pos x="connsiteX1" y="connsiteY1"/>
              </a:cxn>
              <a:cxn ang="0">
                <a:pos x="connsiteX2" y="connsiteY2"/>
              </a:cxn>
            </a:cxnLst>
            <a:rect l="l" t="t" r="r" b="b"/>
            <a:pathLst>
              <a:path w="461042" h="1183341">
                <a:moveTo>
                  <a:pt x="0" y="0"/>
                </a:moveTo>
                <a:lnTo>
                  <a:pt x="15369" y="1183341"/>
                </a:lnTo>
                <a:lnTo>
                  <a:pt x="461042" y="1183341"/>
                </a:lnTo>
              </a:path>
            </a:pathLst>
          </a:custGeom>
          <a:noFill/>
          <a:ln w="28575">
            <a:solidFill>
              <a:schemeClr val="accent2">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ECD31B9F-1853-E089-DA17-2B64863A0740}"/>
              </a:ext>
            </a:extLst>
          </p:cNvPr>
          <p:cNvSpPr/>
          <p:nvPr/>
        </p:nvSpPr>
        <p:spPr>
          <a:xfrm>
            <a:off x="6643388" y="1927851"/>
            <a:ext cx="1085892" cy="2299175"/>
          </a:xfrm>
          <a:custGeom>
            <a:avLst/>
            <a:gdLst>
              <a:gd name="connsiteX0" fmla="*/ 1271707 w 1275549"/>
              <a:gd name="connsiteY0" fmla="*/ 0 h 2912249"/>
              <a:gd name="connsiteX1" fmla="*/ 1275549 w 1275549"/>
              <a:gd name="connsiteY1" fmla="*/ 145996 h 2912249"/>
              <a:gd name="connsiteX2" fmla="*/ 0 w 1275549"/>
              <a:gd name="connsiteY2" fmla="*/ 145996 h 2912249"/>
              <a:gd name="connsiteX3" fmla="*/ 0 w 1275549"/>
              <a:gd name="connsiteY3" fmla="*/ 2912249 h 2912249"/>
              <a:gd name="connsiteX4" fmla="*/ 537882 w 1275549"/>
              <a:gd name="connsiteY4" fmla="*/ 2912249 h 291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549" h="2912249">
                <a:moveTo>
                  <a:pt x="1271707" y="0"/>
                </a:moveTo>
                <a:cubicBezTo>
                  <a:pt x="1272988" y="48665"/>
                  <a:pt x="1274268" y="97331"/>
                  <a:pt x="1275549" y="145996"/>
                </a:cubicBezTo>
                <a:lnTo>
                  <a:pt x="0" y="145996"/>
                </a:lnTo>
                <a:lnTo>
                  <a:pt x="0" y="2912249"/>
                </a:lnTo>
                <a:lnTo>
                  <a:pt x="537882" y="2912249"/>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F0E2F882-A1A5-230D-0563-9B81F96395BE}"/>
              </a:ext>
            </a:extLst>
          </p:cNvPr>
          <p:cNvSpPr/>
          <p:nvPr/>
        </p:nvSpPr>
        <p:spPr>
          <a:xfrm>
            <a:off x="6803655" y="2161408"/>
            <a:ext cx="932166" cy="846267"/>
          </a:xfrm>
          <a:custGeom>
            <a:avLst/>
            <a:gdLst>
              <a:gd name="connsiteX0" fmla="*/ 1087290 w 1094974"/>
              <a:gd name="connsiteY0" fmla="*/ 0 h 1071923"/>
              <a:gd name="connsiteX1" fmla="*/ 1094974 w 1094974"/>
              <a:gd name="connsiteY1" fmla="*/ 276625 h 1071923"/>
              <a:gd name="connsiteX2" fmla="*/ 0 w 1094974"/>
              <a:gd name="connsiteY2" fmla="*/ 276625 h 1071923"/>
              <a:gd name="connsiteX3" fmla="*/ 7684 w 1094974"/>
              <a:gd name="connsiteY3" fmla="*/ 1071923 h 1071923"/>
              <a:gd name="connsiteX4" fmla="*/ 345781 w 1094974"/>
              <a:gd name="connsiteY4" fmla="*/ 1071923 h 107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74" h="1071923">
                <a:moveTo>
                  <a:pt x="1087290" y="0"/>
                </a:moveTo>
                <a:lnTo>
                  <a:pt x="1094974" y="276625"/>
                </a:lnTo>
                <a:lnTo>
                  <a:pt x="0" y="276625"/>
                </a:lnTo>
                <a:cubicBezTo>
                  <a:pt x="2561" y="541724"/>
                  <a:pt x="5123" y="806824"/>
                  <a:pt x="7684" y="1071923"/>
                </a:cubicBezTo>
                <a:lnTo>
                  <a:pt x="345781" y="1071923"/>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BBE6D6B3-6C95-3C5E-6540-047C32DB6825}"/>
              </a:ext>
            </a:extLst>
          </p:cNvPr>
          <p:cNvSpPr/>
          <p:nvPr/>
        </p:nvSpPr>
        <p:spPr>
          <a:xfrm>
            <a:off x="8046543" y="1924817"/>
            <a:ext cx="690131" cy="1079824"/>
          </a:xfrm>
          <a:custGeom>
            <a:avLst/>
            <a:gdLst>
              <a:gd name="connsiteX0" fmla="*/ 0 w 810666"/>
              <a:gd name="connsiteY0" fmla="*/ 0 h 1367758"/>
              <a:gd name="connsiteX1" fmla="*/ 364992 w 810666"/>
              <a:gd name="connsiteY1" fmla="*/ 0 h 1367758"/>
              <a:gd name="connsiteX2" fmla="*/ 384202 w 810666"/>
              <a:gd name="connsiteY2" fmla="*/ 1367758 h 1367758"/>
              <a:gd name="connsiteX3" fmla="*/ 810666 w 810666"/>
              <a:gd name="connsiteY3" fmla="*/ 1367758 h 1367758"/>
            </a:gdLst>
            <a:ahLst/>
            <a:cxnLst>
              <a:cxn ang="0">
                <a:pos x="connsiteX0" y="connsiteY0"/>
              </a:cxn>
              <a:cxn ang="0">
                <a:pos x="connsiteX1" y="connsiteY1"/>
              </a:cxn>
              <a:cxn ang="0">
                <a:pos x="connsiteX2" y="connsiteY2"/>
              </a:cxn>
              <a:cxn ang="0">
                <a:pos x="connsiteX3" y="connsiteY3"/>
              </a:cxn>
            </a:cxnLst>
            <a:rect l="l" t="t" r="r" b="b"/>
            <a:pathLst>
              <a:path w="810666" h="1367758">
                <a:moveTo>
                  <a:pt x="0" y="0"/>
                </a:moveTo>
                <a:lnTo>
                  <a:pt x="364992" y="0"/>
                </a:lnTo>
                <a:lnTo>
                  <a:pt x="384202" y="1367758"/>
                </a:lnTo>
                <a:lnTo>
                  <a:pt x="810666" y="1367758"/>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BF740042-E609-0016-006A-05D5C9E24168}"/>
              </a:ext>
            </a:extLst>
          </p:cNvPr>
          <p:cNvSpPr/>
          <p:nvPr/>
        </p:nvSpPr>
        <p:spPr>
          <a:xfrm>
            <a:off x="8053085" y="2164441"/>
            <a:ext cx="667234" cy="2074718"/>
          </a:xfrm>
          <a:custGeom>
            <a:avLst/>
            <a:gdLst>
              <a:gd name="connsiteX0" fmla="*/ 0 w 783771"/>
              <a:gd name="connsiteY0" fmla="*/ 0 h 2627940"/>
              <a:gd name="connsiteX1" fmla="*/ 238205 w 783771"/>
              <a:gd name="connsiteY1" fmla="*/ 0 h 2627940"/>
              <a:gd name="connsiteX2" fmla="*/ 265099 w 783771"/>
              <a:gd name="connsiteY2" fmla="*/ 2624098 h 2627940"/>
              <a:gd name="connsiteX3" fmla="*/ 783771 w 783771"/>
              <a:gd name="connsiteY3" fmla="*/ 2627940 h 2627940"/>
            </a:gdLst>
            <a:ahLst/>
            <a:cxnLst>
              <a:cxn ang="0">
                <a:pos x="connsiteX0" y="connsiteY0"/>
              </a:cxn>
              <a:cxn ang="0">
                <a:pos x="connsiteX1" y="connsiteY1"/>
              </a:cxn>
              <a:cxn ang="0">
                <a:pos x="connsiteX2" y="connsiteY2"/>
              </a:cxn>
              <a:cxn ang="0">
                <a:pos x="connsiteX3" y="connsiteY3"/>
              </a:cxn>
            </a:cxnLst>
            <a:rect l="l" t="t" r="r" b="b"/>
            <a:pathLst>
              <a:path w="783771" h="2627940">
                <a:moveTo>
                  <a:pt x="0" y="0"/>
                </a:moveTo>
                <a:lnTo>
                  <a:pt x="238205" y="0"/>
                </a:lnTo>
                <a:lnTo>
                  <a:pt x="265099" y="2624098"/>
                </a:lnTo>
                <a:lnTo>
                  <a:pt x="783771" y="262794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E0842E2F-436E-19B3-5F4A-E1DD55E10004}"/>
              </a:ext>
            </a:extLst>
          </p:cNvPr>
          <p:cNvSpPr/>
          <p:nvPr/>
        </p:nvSpPr>
        <p:spPr>
          <a:xfrm>
            <a:off x="6633974" y="1733725"/>
            <a:ext cx="1812000" cy="3821848"/>
          </a:xfrm>
          <a:custGeom>
            <a:avLst/>
            <a:gdLst>
              <a:gd name="connsiteX0" fmla="*/ 1552175 w 2128477"/>
              <a:gd name="connsiteY0" fmla="*/ 0 h 4840941"/>
              <a:gd name="connsiteX1" fmla="*/ 2128477 w 2128477"/>
              <a:gd name="connsiteY1" fmla="*/ 0 h 4840941"/>
              <a:gd name="connsiteX2" fmla="*/ 2124635 w 2128477"/>
              <a:gd name="connsiteY2" fmla="*/ 4187798 h 4840941"/>
              <a:gd name="connsiteX3" fmla="*/ 0 w 2128477"/>
              <a:gd name="connsiteY3" fmla="*/ 4183956 h 4840941"/>
              <a:gd name="connsiteX4" fmla="*/ 3842 w 2128477"/>
              <a:gd name="connsiteY4" fmla="*/ 4837099 h 4840941"/>
              <a:gd name="connsiteX5" fmla="*/ 560934 w 2128477"/>
              <a:gd name="connsiteY5" fmla="*/ 4840941 h 484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8477" h="4840941">
                <a:moveTo>
                  <a:pt x="1552175" y="0"/>
                </a:moveTo>
                <a:lnTo>
                  <a:pt x="2128477" y="0"/>
                </a:lnTo>
                <a:cubicBezTo>
                  <a:pt x="2127196" y="1395933"/>
                  <a:pt x="2125916" y="2791865"/>
                  <a:pt x="2124635" y="4187798"/>
                </a:cubicBezTo>
                <a:lnTo>
                  <a:pt x="0" y="4183956"/>
                </a:lnTo>
                <a:cubicBezTo>
                  <a:pt x="1281" y="4401670"/>
                  <a:pt x="2561" y="4619385"/>
                  <a:pt x="3842" y="4837099"/>
                </a:cubicBezTo>
                <a:lnTo>
                  <a:pt x="560934" y="4840941"/>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481EEF93-B212-4C5C-A094-DFE093B7EA2F}"/>
              </a:ext>
            </a:extLst>
          </p:cNvPr>
          <p:cNvSpPr/>
          <p:nvPr/>
        </p:nvSpPr>
        <p:spPr>
          <a:xfrm>
            <a:off x="1604774" y="3459622"/>
            <a:ext cx="1138224" cy="151661"/>
          </a:xfrm>
          <a:custGeom>
            <a:avLst/>
            <a:gdLst>
              <a:gd name="connsiteX0" fmla="*/ 0 w 1337022"/>
              <a:gd name="connsiteY0" fmla="*/ 7684 h 192101"/>
              <a:gd name="connsiteX1" fmla="*/ 3842 w 1337022"/>
              <a:gd name="connsiteY1" fmla="*/ 192101 h 192101"/>
              <a:gd name="connsiteX2" fmla="*/ 1333180 w 1337022"/>
              <a:gd name="connsiteY2" fmla="*/ 192101 h 192101"/>
              <a:gd name="connsiteX3" fmla="*/ 1337022 w 1337022"/>
              <a:gd name="connsiteY3" fmla="*/ 0 h 192101"/>
            </a:gdLst>
            <a:ahLst/>
            <a:cxnLst>
              <a:cxn ang="0">
                <a:pos x="connsiteX0" y="connsiteY0"/>
              </a:cxn>
              <a:cxn ang="0">
                <a:pos x="connsiteX1" y="connsiteY1"/>
              </a:cxn>
              <a:cxn ang="0">
                <a:pos x="connsiteX2" y="connsiteY2"/>
              </a:cxn>
              <a:cxn ang="0">
                <a:pos x="connsiteX3" y="connsiteY3"/>
              </a:cxn>
            </a:cxnLst>
            <a:rect l="l" t="t" r="r" b="b"/>
            <a:pathLst>
              <a:path w="1337022" h="192101">
                <a:moveTo>
                  <a:pt x="0" y="7684"/>
                </a:moveTo>
                <a:cubicBezTo>
                  <a:pt x="1281" y="69156"/>
                  <a:pt x="2561" y="130629"/>
                  <a:pt x="3842" y="192101"/>
                </a:cubicBezTo>
                <a:lnTo>
                  <a:pt x="1333180" y="192101"/>
                </a:lnTo>
                <a:cubicBezTo>
                  <a:pt x="1334461" y="128067"/>
                  <a:pt x="1335741" y="64034"/>
                  <a:pt x="1337022"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B8CE0FA2-579E-84C4-DB36-53F3522DA36F}"/>
              </a:ext>
            </a:extLst>
          </p:cNvPr>
          <p:cNvSpPr/>
          <p:nvPr/>
        </p:nvSpPr>
        <p:spPr>
          <a:xfrm>
            <a:off x="1401987" y="3465689"/>
            <a:ext cx="1148037" cy="191092"/>
          </a:xfrm>
          <a:custGeom>
            <a:avLst/>
            <a:gdLst>
              <a:gd name="connsiteX0" fmla="*/ 0 w 1348548"/>
              <a:gd name="connsiteY0" fmla="*/ 3842 h 242047"/>
              <a:gd name="connsiteX1" fmla="*/ 7684 w 1348548"/>
              <a:gd name="connsiteY1" fmla="*/ 238205 h 242047"/>
              <a:gd name="connsiteX2" fmla="*/ 1348548 w 1348548"/>
              <a:gd name="connsiteY2" fmla="*/ 242047 h 242047"/>
              <a:gd name="connsiteX3" fmla="*/ 1344706 w 1348548"/>
              <a:gd name="connsiteY3" fmla="*/ 0 h 242047"/>
            </a:gdLst>
            <a:ahLst/>
            <a:cxnLst>
              <a:cxn ang="0">
                <a:pos x="connsiteX0" y="connsiteY0"/>
              </a:cxn>
              <a:cxn ang="0">
                <a:pos x="connsiteX1" y="connsiteY1"/>
              </a:cxn>
              <a:cxn ang="0">
                <a:pos x="connsiteX2" y="connsiteY2"/>
              </a:cxn>
              <a:cxn ang="0">
                <a:pos x="connsiteX3" y="connsiteY3"/>
              </a:cxn>
            </a:cxnLst>
            <a:rect l="l" t="t" r="r" b="b"/>
            <a:pathLst>
              <a:path w="1348548" h="242047">
                <a:moveTo>
                  <a:pt x="0" y="3842"/>
                </a:moveTo>
                <a:lnTo>
                  <a:pt x="7684" y="238205"/>
                </a:lnTo>
                <a:lnTo>
                  <a:pt x="1348548" y="242047"/>
                </a:lnTo>
                <a:cubicBezTo>
                  <a:pt x="1347267" y="161365"/>
                  <a:pt x="1345987" y="80682"/>
                  <a:pt x="1344706" y="0"/>
                </a:cubicBez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10DF56B8-7958-34B2-66A2-A4FD625BA5E6}"/>
              </a:ext>
            </a:extLst>
          </p:cNvPr>
          <p:cNvSpPr/>
          <p:nvPr/>
        </p:nvSpPr>
        <p:spPr>
          <a:xfrm>
            <a:off x="617005" y="3450523"/>
            <a:ext cx="2773603" cy="1210252"/>
          </a:xfrm>
          <a:custGeom>
            <a:avLst/>
            <a:gdLst>
              <a:gd name="connsiteX0" fmla="*/ 230521 w 3258030"/>
              <a:gd name="connsiteY0" fmla="*/ 1532965 h 1532965"/>
              <a:gd name="connsiteX1" fmla="*/ 0 w 3258030"/>
              <a:gd name="connsiteY1" fmla="*/ 1529123 h 1532965"/>
              <a:gd name="connsiteX2" fmla="*/ 0 w 3258030"/>
              <a:gd name="connsiteY2" fmla="*/ 522515 h 1532965"/>
              <a:gd name="connsiteX3" fmla="*/ 3258030 w 3258030"/>
              <a:gd name="connsiteY3" fmla="*/ 522515 h 1532965"/>
              <a:gd name="connsiteX4" fmla="*/ 3223452 w 3258030"/>
              <a:gd name="connsiteY4" fmla="*/ 0 h 153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30" h="1532965">
                <a:moveTo>
                  <a:pt x="230521" y="1532965"/>
                </a:moveTo>
                <a:lnTo>
                  <a:pt x="0" y="1529123"/>
                </a:lnTo>
                <a:lnTo>
                  <a:pt x="0" y="522515"/>
                </a:lnTo>
                <a:lnTo>
                  <a:pt x="3258030" y="522515"/>
                </a:lnTo>
                <a:lnTo>
                  <a:pt x="3223452"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FCD8E73D-CB2E-0B27-931B-FDFCB107C80C}"/>
              </a:ext>
            </a:extLst>
          </p:cNvPr>
          <p:cNvSpPr/>
          <p:nvPr/>
        </p:nvSpPr>
        <p:spPr>
          <a:xfrm>
            <a:off x="1722522" y="3447490"/>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9949A87E-7414-5F86-1864-A6184E5A804F}"/>
              </a:ext>
            </a:extLst>
          </p:cNvPr>
          <p:cNvSpPr/>
          <p:nvPr/>
        </p:nvSpPr>
        <p:spPr>
          <a:xfrm>
            <a:off x="567944" y="3471755"/>
            <a:ext cx="2688564" cy="1377079"/>
          </a:xfrm>
          <a:custGeom>
            <a:avLst/>
            <a:gdLst>
              <a:gd name="connsiteX0" fmla="*/ 641617 w 3158138"/>
              <a:gd name="connsiteY0" fmla="*/ 1517597 h 1744276"/>
              <a:gd name="connsiteX1" fmla="*/ 637775 w 3158138"/>
              <a:gd name="connsiteY1" fmla="*/ 1740434 h 1744276"/>
              <a:gd name="connsiteX2" fmla="*/ 7684 w 3158138"/>
              <a:gd name="connsiteY2" fmla="*/ 1744276 h 1744276"/>
              <a:gd name="connsiteX3" fmla="*/ 0 w 3158138"/>
              <a:gd name="connsiteY3" fmla="*/ 430306 h 1744276"/>
              <a:gd name="connsiteX4" fmla="*/ 3158138 w 3158138"/>
              <a:gd name="connsiteY4" fmla="*/ 434148 h 1744276"/>
              <a:gd name="connsiteX5" fmla="*/ 3135086 w 3158138"/>
              <a:gd name="connsiteY5" fmla="*/ 0 h 174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8138" h="1744276">
                <a:moveTo>
                  <a:pt x="641617" y="1517597"/>
                </a:moveTo>
                <a:cubicBezTo>
                  <a:pt x="640336" y="1591876"/>
                  <a:pt x="639056" y="1666155"/>
                  <a:pt x="637775" y="1740434"/>
                </a:cubicBezTo>
                <a:lnTo>
                  <a:pt x="7684" y="1744276"/>
                </a:lnTo>
                <a:cubicBezTo>
                  <a:pt x="5123" y="1306286"/>
                  <a:pt x="2561" y="868296"/>
                  <a:pt x="0" y="430306"/>
                </a:cubicBezTo>
                <a:lnTo>
                  <a:pt x="3158138" y="434148"/>
                </a:lnTo>
                <a:lnTo>
                  <a:pt x="3135086"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C92A8C08-2E0A-2E9F-227E-4D8294118CC6}"/>
              </a:ext>
            </a:extLst>
          </p:cNvPr>
          <p:cNvSpPr/>
          <p:nvPr/>
        </p:nvSpPr>
        <p:spPr>
          <a:xfrm>
            <a:off x="509070" y="3468722"/>
            <a:ext cx="2521755" cy="1458975"/>
          </a:xfrm>
          <a:custGeom>
            <a:avLst/>
            <a:gdLst>
              <a:gd name="connsiteX0" fmla="*/ 480252 w 2962195"/>
              <a:gd name="connsiteY0" fmla="*/ 1529123 h 1848010"/>
              <a:gd name="connsiteX1" fmla="*/ 476410 w 2962195"/>
              <a:gd name="connsiteY1" fmla="*/ 1848010 h 1848010"/>
              <a:gd name="connsiteX2" fmla="*/ 15368 w 2962195"/>
              <a:gd name="connsiteY2" fmla="*/ 1844168 h 1848010"/>
              <a:gd name="connsiteX3" fmla="*/ 0 w 2962195"/>
              <a:gd name="connsiteY3" fmla="*/ 368834 h 1848010"/>
              <a:gd name="connsiteX4" fmla="*/ 2950668 w 2962195"/>
              <a:gd name="connsiteY4" fmla="*/ 368834 h 1848010"/>
              <a:gd name="connsiteX5" fmla="*/ 2962195 w 2962195"/>
              <a:gd name="connsiteY5" fmla="*/ 0 h 18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195" h="1848010">
                <a:moveTo>
                  <a:pt x="480252" y="1529123"/>
                </a:moveTo>
                <a:cubicBezTo>
                  <a:pt x="478971" y="1635419"/>
                  <a:pt x="477691" y="1741714"/>
                  <a:pt x="476410" y="1848010"/>
                </a:cubicBezTo>
                <a:lnTo>
                  <a:pt x="15368" y="1844168"/>
                </a:lnTo>
                <a:lnTo>
                  <a:pt x="0" y="368834"/>
                </a:lnTo>
                <a:lnTo>
                  <a:pt x="2950668" y="368834"/>
                </a:lnTo>
                <a:lnTo>
                  <a:pt x="2962195"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F9EED5A5-53B8-5731-119C-D62AE2109B50}"/>
              </a:ext>
            </a:extLst>
          </p:cNvPr>
          <p:cNvSpPr/>
          <p:nvPr/>
        </p:nvSpPr>
        <p:spPr>
          <a:xfrm>
            <a:off x="2164074" y="4669875"/>
            <a:ext cx="1203639" cy="1082857"/>
          </a:xfrm>
          <a:custGeom>
            <a:avLst/>
            <a:gdLst>
              <a:gd name="connsiteX0" fmla="*/ 376518 w 1413862"/>
              <a:gd name="connsiteY0" fmla="*/ 1363916 h 1371600"/>
              <a:gd name="connsiteX1" fmla="*/ 3842 w 1413862"/>
              <a:gd name="connsiteY1" fmla="*/ 1371600 h 1371600"/>
              <a:gd name="connsiteX2" fmla="*/ 0 w 1413862"/>
              <a:gd name="connsiteY2" fmla="*/ 733825 h 1371600"/>
              <a:gd name="connsiteX3" fmla="*/ 1413862 w 1413862"/>
              <a:gd name="connsiteY3" fmla="*/ 733825 h 1371600"/>
              <a:gd name="connsiteX4" fmla="*/ 1398494 w 1413862"/>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862" h="1371600">
                <a:moveTo>
                  <a:pt x="376518" y="1363916"/>
                </a:moveTo>
                <a:lnTo>
                  <a:pt x="3842" y="1371600"/>
                </a:lnTo>
                <a:cubicBezTo>
                  <a:pt x="2561" y="1159008"/>
                  <a:pt x="1281" y="946417"/>
                  <a:pt x="0" y="733825"/>
                </a:cubicBezTo>
                <a:lnTo>
                  <a:pt x="1413862" y="733825"/>
                </a:lnTo>
                <a:lnTo>
                  <a:pt x="1398494"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3B4E3EF0-5D95-71C5-EB4C-C6866DAD0079}"/>
              </a:ext>
            </a:extLst>
          </p:cNvPr>
          <p:cNvSpPr/>
          <p:nvPr/>
        </p:nvSpPr>
        <p:spPr>
          <a:xfrm>
            <a:off x="1604774" y="4678974"/>
            <a:ext cx="1138224" cy="178960"/>
          </a:xfrm>
          <a:custGeom>
            <a:avLst/>
            <a:gdLst>
              <a:gd name="connsiteX0" fmla="*/ 3842 w 1337022"/>
              <a:gd name="connsiteY0" fmla="*/ 0 h 226679"/>
              <a:gd name="connsiteX1" fmla="*/ 0 w 1337022"/>
              <a:gd name="connsiteY1" fmla="*/ 226679 h 226679"/>
              <a:gd name="connsiteX2" fmla="*/ 1329338 w 1337022"/>
              <a:gd name="connsiteY2" fmla="*/ 226679 h 226679"/>
              <a:gd name="connsiteX3" fmla="*/ 1337022 w 1337022"/>
              <a:gd name="connsiteY3" fmla="*/ 3842 h 226679"/>
            </a:gdLst>
            <a:ahLst/>
            <a:cxnLst>
              <a:cxn ang="0">
                <a:pos x="connsiteX0" y="connsiteY0"/>
              </a:cxn>
              <a:cxn ang="0">
                <a:pos x="connsiteX1" y="connsiteY1"/>
              </a:cxn>
              <a:cxn ang="0">
                <a:pos x="connsiteX2" y="connsiteY2"/>
              </a:cxn>
              <a:cxn ang="0">
                <a:pos x="connsiteX3" y="connsiteY3"/>
              </a:cxn>
            </a:cxnLst>
            <a:rect l="l" t="t" r="r" b="b"/>
            <a:pathLst>
              <a:path w="1337022" h="226679">
                <a:moveTo>
                  <a:pt x="3842" y="0"/>
                </a:moveTo>
                <a:cubicBezTo>
                  <a:pt x="2561" y="75560"/>
                  <a:pt x="1281" y="151119"/>
                  <a:pt x="0" y="226679"/>
                </a:cubicBezTo>
                <a:lnTo>
                  <a:pt x="1329338" y="226679"/>
                </a:lnTo>
                <a:lnTo>
                  <a:pt x="1337022" y="384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02F9F5A5-709F-DCD9-E6BF-902B60406904}"/>
              </a:ext>
            </a:extLst>
          </p:cNvPr>
          <p:cNvSpPr/>
          <p:nvPr/>
        </p:nvSpPr>
        <p:spPr>
          <a:xfrm>
            <a:off x="1395446" y="4672908"/>
            <a:ext cx="1157849" cy="260856"/>
          </a:xfrm>
          <a:custGeom>
            <a:avLst/>
            <a:gdLst>
              <a:gd name="connsiteX0" fmla="*/ 0 w 1360074"/>
              <a:gd name="connsiteY0" fmla="*/ 0 h 330413"/>
              <a:gd name="connsiteX1" fmla="*/ 11526 w 1360074"/>
              <a:gd name="connsiteY1" fmla="*/ 330413 h 330413"/>
              <a:gd name="connsiteX2" fmla="*/ 1360074 w 1360074"/>
              <a:gd name="connsiteY2" fmla="*/ 330413 h 330413"/>
              <a:gd name="connsiteX3" fmla="*/ 1352390 w 1360074"/>
              <a:gd name="connsiteY3" fmla="*/ 19210 h 330413"/>
            </a:gdLst>
            <a:ahLst/>
            <a:cxnLst>
              <a:cxn ang="0">
                <a:pos x="connsiteX0" y="connsiteY0"/>
              </a:cxn>
              <a:cxn ang="0">
                <a:pos x="connsiteX1" y="connsiteY1"/>
              </a:cxn>
              <a:cxn ang="0">
                <a:pos x="connsiteX2" y="connsiteY2"/>
              </a:cxn>
              <a:cxn ang="0">
                <a:pos x="connsiteX3" y="connsiteY3"/>
              </a:cxn>
            </a:cxnLst>
            <a:rect l="l" t="t" r="r" b="b"/>
            <a:pathLst>
              <a:path w="1360074" h="330413">
                <a:moveTo>
                  <a:pt x="0" y="0"/>
                </a:moveTo>
                <a:lnTo>
                  <a:pt x="11526" y="330413"/>
                </a:lnTo>
                <a:lnTo>
                  <a:pt x="1360074" y="330413"/>
                </a:lnTo>
                <a:lnTo>
                  <a:pt x="1352390" y="1921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185556C8-99E5-B26E-FBF3-7D092525E3FC}"/>
              </a:ext>
            </a:extLst>
          </p:cNvPr>
          <p:cNvSpPr/>
          <p:nvPr/>
        </p:nvSpPr>
        <p:spPr>
          <a:xfrm>
            <a:off x="1722522" y="4666841"/>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4A537843-BD99-F2FD-155E-F1A5C42EA564}"/>
              </a:ext>
            </a:extLst>
          </p:cNvPr>
          <p:cNvSpPr/>
          <p:nvPr/>
        </p:nvSpPr>
        <p:spPr>
          <a:xfrm>
            <a:off x="2108471" y="4694140"/>
            <a:ext cx="1125141" cy="1192053"/>
          </a:xfrm>
          <a:custGeom>
            <a:avLst/>
            <a:gdLst>
              <a:gd name="connsiteX0" fmla="*/ 391886 w 1321654"/>
              <a:gd name="connsiteY0" fmla="*/ 1509913 h 1509913"/>
              <a:gd name="connsiteX1" fmla="*/ 0 w 1321654"/>
              <a:gd name="connsiteY1" fmla="*/ 1509913 h 1509913"/>
              <a:gd name="connsiteX2" fmla="*/ 0 w 1321654"/>
              <a:gd name="connsiteY2" fmla="*/ 614723 h 1509913"/>
              <a:gd name="connsiteX3" fmla="*/ 1321654 w 1321654"/>
              <a:gd name="connsiteY3" fmla="*/ 614723 h 1509913"/>
              <a:gd name="connsiteX4" fmla="*/ 1313970 w 1321654"/>
              <a:gd name="connsiteY4" fmla="*/ 0 h 150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54" h="1509913">
                <a:moveTo>
                  <a:pt x="391886" y="1509913"/>
                </a:moveTo>
                <a:lnTo>
                  <a:pt x="0" y="1509913"/>
                </a:lnTo>
                <a:lnTo>
                  <a:pt x="0" y="614723"/>
                </a:lnTo>
                <a:lnTo>
                  <a:pt x="1321654" y="614723"/>
                </a:lnTo>
                <a:cubicBezTo>
                  <a:pt x="1319093" y="409815"/>
                  <a:pt x="1316531" y="204908"/>
                  <a:pt x="1313970"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7CDE9208-E28A-120E-1D23-0BE2B792352B}"/>
              </a:ext>
            </a:extLst>
          </p:cNvPr>
          <p:cNvSpPr/>
          <p:nvPr/>
        </p:nvSpPr>
        <p:spPr>
          <a:xfrm>
            <a:off x="2046326" y="4682007"/>
            <a:ext cx="977958" cy="1404378"/>
          </a:xfrm>
          <a:custGeom>
            <a:avLst/>
            <a:gdLst>
              <a:gd name="connsiteX0" fmla="*/ 457200 w 1148764"/>
              <a:gd name="connsiteY0" fmla="*/ 1771170 h 1778854"/>
              <a:gd name="connsiteX1" fmla="*/ 7685 w 1148764"/>
              <a:gd name="connsiteY1" fmla="*/ 1778854 h 1778854"/>
              <a:gd name="connsiteX2" fmla="*/ 0 w 1148764"/>
              <a:gd name="connsiteY2" fmla="*/ 553251 h 1778854"/>
              <a:gd name="connsiteX3" fmla="*/ 1148764 w 1148764"/>
              <a:gd name="connsiteY3" fmla="*/ 553251 h 1778854"/>
              <a:gd name="connsiteX4" fmla="*/ 1148764 w 1148764"/>
              <a:gd name="connsiteY4" fmla="*/ 0 h 1778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764" h="1778854">
                <a:moveTo>
                  <a:pt x="457200" y="1771170"/>
                </a:moveTo>
                <a:lnTo>
                  <a:pt x="7685" y="1778854"/>
                </a:lnTo>
                <a:cubicBezTo>
                  <a:pt x="5123" y="1370320"/>
                  <a:pt x="2562" y="961785"/>
                  <a:pt x="0" y="553251"/>
                </a:cubicBezTo>
                <a:lnTo>
                  <a:pt x="1148764" y="553251"/>
                </a:lnTo>
                <a:lnTo>
                  <a:pt x="1148764"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EADFA859-E84F-7E14-98CF-2CB2471FF597}"/>
              </a:ext>
            </a:extLst>
          </p:cNvPr>
          <p:cNvSpPr/>
          <p:nvPr/>
        </p:nvSpPr>
        <p:spPr>
          <a:xfrm>
            <a:off x="7899359" y="3459622"/>
            <a:ext cx="1138224" cy="151661"/>
          </a:xfrm>
          <a:custGeom>
            <a:avLst/>
            <a:gdLst>
              <a:gd name="connsiteX0" fmla="*/ 0 w 1337022"/>
              <a:gd name="connsiteY0" fmla="*/ 7684 h 192101"/>
              <a:gd name="connsiteX1" fmla="*/ 3842 w 1337022"/>
              <a:gd name="connsiteY1" fmla="*/ 192101 h 192101"/>
              <a:gd name="connsiteX2" fmla="*/ 1333180 w 1337022"/>
              <a:gd name="connsiteY2" fmla="*/ 192101 h 192101"/>
              <a:gd name="connsiteX3" fmla="*/ 1337022 w 1337022"/>
              <a:gd name="connsiteY3" fmla="*/ 0 h 192101"/>
            </a:gdLst>
            <a:ahLst/>
            <a:cxnLst>
              <a:cxn ang="0">
                <a:pos x="connsiteX0" y="connsiteY0"/>
              </a:cxn>
              <a:cxn ang="0">
                <a:pos x="connsiteX1" y="connsiteY1"/>
              </a:cxn>
              <a:cxn ang="0">
                <a:pos x="connsiteX2" y="connsiteY2"/>
              </a:cxn>
              <a:cxn ang="0">
                <a:pos x="connsiteX3" y="connsiteY3"/>
              </a:cxn>
            </a:cxnLst>
            <a:rect l="l" t="t" r="r" b="b"/>
            <a:pathLst>
              <a:path w="1337022" h="192101">
                <a:moveTo>
                  <a:pt x="0" y="7684"/>
                </a:moveTo>
                <a:cubicBezTo>
                  <a:pt x="1281" y="69156"/>
                  <a:pt x="2561" y="130629"/>
                  <a:pt x="3842" y="192101"/>
                </a:cubicBezTo>
                <a:lnTo>
                  <a:pt x="1333180" y="192101"/>
                </a:lnTo>
                <a:cubicBezTo>
                  <a:pt x="1334461" y="128067"/>
                  <a:pt x="1335741" y="64034"/>
                  <a:pt x="1337022"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C3D8BD73-AF53-F9B8-F319-E27E344115D1}"/>
              </a:ext>
            </a:extLst>
          </p:cNvPr>
          <p:cNvSpPr/>
          <p:nvPr/>
        </p:nvSpPr>
        <p:spPr>
          <a:xfrm>
            <a:off x="7696572" y="3465689"/>
            <a:ext cx="1148037" cy="191092"/>
          </a:xfrm>
          <a:custGeom>
            <a:avLst/>
            <a:gdLst>
              <a:gd name="connsiteX0" fmla="*/ 0 w 1348548"/>
              <a:gd name="connsiteY0" fmla="*/ 3842 h 242047"/>
              <a:gd name="connsiteX1" fmla="*/ 7684 w 1348548"/>
              <a:gd name="connsiteY1" fmla="*/ 238205 h 242047"/>
              <a:gd name="connsiteX2" fmla="*/ 1348548 w 1348548"/>
              <a:gd name="connsiteY2" fmla="*/ 242047 h 242047"/>
              <a:gd name="connsiteX3" fmla="*/ 1344706 w 1348548"/>
              <a:gd name="connsiteY3" fmla="*/ 0 h 242047"/>
            </a:gdLst>
            <a:ahLst/>
            <a:cxnLst>
              <a:cxn ang="0">
                <a:pos x="connsiteX0" y="connsiteY0"/>
              </a:cxn>
              <a:cxn ang="0">
                <a:pos x="connsiteX1" y="connsiteY1"/>
              </a:cxn>
              <a:cxn ang="0">
                <a:pos x="connsiteX2" y="connsiteY2"/>
              </a:cxn>
              <a:cxn ang="0">
                <a:pos x="connsiteX3" y="connsiteY3"/>
              </a:cxn>
            </a:cxnLst>
            <a:rect l="l" t="t" r="r" b="b"/>
            <a:pathLst>
              <a:path w="1348548" h="242047">
                <a:moveTo>
                  <a:pt x="0" y="3842"/>
                </a:moveTo>
                <a:lnTo>
                  <a:pt x="7684" y="238205"/>
                </a:lnTo>
                <a:lnTo>
                  <a:pt x="1348548" y="242047"/>
                </a:lnTo>
                <a:cubicBezTo>
                  <a:pt x="1347267" y="161365"/>
                  <a:pt x="1345987" y="80682"/>
                  <a:pt x="1344706" y="0"/>
                </a:cubicBez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FE94C6B9-3174-85AC-1A9B-0A41671FB4C7}"/>
              </a:ext>
            </a:extLst>
          </p:cNvPr>
          <p:cNvSpPr/>
          <p:nvPr/>
        </p:nvSpPr>
        <p:spPr>
          <a:xfrm>
            <a:off x="6911590" y="3450523"/>
            <a:ext cx="2773603" cy="1210252"/>
          </a:xfrm>
          <a:custGeom>
            <a:avLst/>
            <a:gdLst>
              <a:gd name="connsiteX0" fmla="*/ 230521 w 3258030"/>
              <a:gd name="connsiteY0" fmla="*/ 1532965 h 1532965"/>
              <a:gd name="connsiteX1" fmla="*/ 0 w 3258030"/>
              <a:gd name="connsiteY1" fmla="*/ 1529123 h 1532965"/>
              <a:gd name="connsiteX2" fmla="*/ 0 w 3258030"/>
              <a:gd name="connsiteY2" fmla="*/ 522515 h 1532965"/>
              <a:gd name="connsiteX3" fmla="*/ 3258030 w 3258030"/>
              <a:gd name="connsiteY3" fmla="*/ 522515 h 1532965"/>
              <a:gd name="connsiteX4" fmla="*/ 3223452 w 3258030"/>
              <a:gd name="connsiteY4" fmla="*/ 0 h 153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30" h="1532965">
                <a:moveTo>
                  <a:pt x="230521" y="1532965"/>
                </a:moveTo>
                <a:lnTo>
                  <a:pt x="0" y="1529123"/>
                </a:lnTo>
                <a:lnTo>
                  <a:pt x="0" y="522515"/>
                </a:lnTo>
                <a:lnTo>
                  <a:pt x="3258030" y="522515"/>
                </a:lnTo>
                <a:lnTo>
                  <a:pt x="3223452"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6F552681-E1D0-895E-49D1-CC548F3453D7}"/>
              </a:ext>
            </a:extLst>
          </p:cNvPr>
          <p:cNvSpPr/>
          <p:nvPr/>
        </p:nvSpPr>
        <p:spPr>
          <a:xfrm>
            <a:off x="8017107" y="3447490"/>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748A5EC2-E438-A348-9192-EDEFE9ED6A6A}"/>
              </a:ext>
            </a:extLst>
          </p:cNvPr>
          <p:cNvSpPr/>
          <p:nvPr/>
        </p:nvSpPr>
        <p:spPr>
          <a:xfrm>
            <a:off x="6862529" y="3471755"/>
            <a:ext cx="2688564" cy="1377079"/>
          </a:xfrm>
          <a:custGeom>
            <a:avLst/>
            <a:gdLst>
              <a:gd name="connsiteX0" fmla="*/ 641617 w 3158138"/>
              <a:gd name="connsiteY0" fmla="*/ 1517597 h 1744276"/>
              <a:gd name="connsiteX1" fmla="*/ 637775 w 3158138"/>
              <a:gd name="connsiteY1" fmla="*/ 1740434 h 1744276"/>
              <a:gd name="connsiteX2" fmla="*/ 7684 w 3158138"/>
              <a:gd name="connsiteY2" fmla="*/ 1744276 h 1744276"/>
              <a:gd name="connsiteX3" fmla="*/ 0 w 3158138"/>
              <a:gd name="connsiteY3" fmla="*/ 430306 h 1744276"/>
              <a:gd name="connsiteX4" fmla="*/ 3158138 w 3158138"/>
              <a:gd name="connsiteY4" fmla="*/ 434148 h 1744276"/>
              <a:gd name="connsiteX5" fmla="*/ 3135086 w 3158138"/>
              <a:gd name="connsiteY5" fmla="*/ 0 h 174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8138" h="1744276">
                <a:moveTo>
                  <a:pt x="641617" y="1517597"/>
                </a:moveTo>
                <a:cubicBezTo>
                  <a:pt x="640336" y="1591876"/>
                  <a:pt x="639056" y="1666155"/>
                  <a:pt x="637775" y="1740434"/>
                </a:cubicBezTo>
                <a:lnTo>
                  <a:pt x="7684" y="1744276"/>
                </a:lnTo>
                <a:cubicBezTo>
                  <a:pt x="5123" y="1306286"/>
                  <a:pt x="2561" y="868296"/>
                  <a:pt x="0" y="430306"/>
                </a:cubicBezTo>
                <a:lnTo>
                  <a:pt x="3158138" y="434148"/>
                </a:lnTo>
                <a:lnTo>
                  <a:pt x="3135086"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67A76272-287F-5209-73FC-6481C0BE8677}"/>
              </a:ext>
            </a:extLst>
          </p:cNvPr>
          <p:cNvSpPr/>
          <p:nvPr/>
        </p:nvSpPr>
        <p:spPr>
          <a:xfrm>
            <a:off x="6803655" y="3468722"/>
            <a:ext cx="2521755" cy="1458975"/>
          </a:xfrm>
          <a:custGeom>
            <a:avLst/>
            <a:gdLst>
              <a:gd name="connsiteX0" fmla="*/ 480252 w 2962195"/>
              <a:gd name="connsiteY0" fmla="*/ 1529123 h 1848010"/>
              <a:gd name="connsiteX1" fmla="*/ 476410 w 2962195"/>
              <a:gd name="connsiteY1" fmla="*/ 1848010 h 1848010"/>
              <a:gd name="connsiteX2" fmla="*/ 15368 w 2962195"/>
              <a:gd name="connsiteY2" fmla="*/ 1844168 h 1848010"/>
              <a:gd name="connsiteX3" fmla="*/ 0 w 2962195"/>
              <a:gd name="connsiteY3" fmla="*/ 368834 h 1848010"/>
              <a:gd name="connsiteX4" fmla="*/ 2950668 w 2962195"/>
              <a:gd name="connsiteY4" fmla="*/ 368834 h 1848010"/>
              <a:gd name="connsiteX5" fmla="*/ 2962195 w 2962195"/>
              <a:gd name="connsiteY5" fmla="*/ 0 h 18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195" h="1848010">
                <a:moveTo>
                  <a:pt x="480252" y="1529123"/>
                </a:moveTo>
                <a:cubicBezTo>
                  <a:pt x="478971" y="1635419"/>
                  <a:pt x="477691" y="1741714"/>
                  <a:pt x="476410" y="1848010"/>
                </a:cubicBezTo>
                <a:lnTo>
                  <a:pt x="15368" y="1844168"/>
                </a:lnTo>
                <a:lnTo>
                  <a:pt x="0" y="368834"/>
                </a:lnTo>
                <a:lnTo>
                  <a:pt x="2950668" y="368834"/>
                </a:lnTo>
                <a:lnTo>
                  <a:pt x="2962195"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2F882C96-66FD-01E2-CCA9-DECBF82F22B7}"/>
              </a:ext>
            </a:extLst>
          </p:cNvPr>
          <p:cNvSpPr/>
          <p:nvPr/>
        </p:nvSpPr>
        <p:spPr>
          <a:xfrm>
            <a:off x="7899359" y="4678974"/>
            <a:ext cx="1138224" cy="178960"/>
          </a:xfrm>
          <a:custGeom>
            <a:avLst/>
            <a:gdLst>
              <a:gd name="connsiteX0" fmla="*/ 3842 w 1337022"/>
              <a:gd name="connsiteY0" fmla="*/ 0 h 226679"/>
              <a:gd name="connsiteX1" fmla="*/ 0 w 1337022"/>
              <a:gd name="connsiteY1" fmla="*/ 226679 h 226679"/>
              <a:gd name="connsiteX2" fmla="*/ 1329338 w 1337022"/>
              <a:gd name="connsiteY2" fmla="*/ 226679 h 226679"/>
              <a:gd name="connsiteX3" fmla="*/ 1337022 w 1337022"/>
              <a:gd name="connsiteY3" fmla="*/ 3842 h 226679"/>
            </a:gdLst>
            <a:ahLst/>
            <a:cxnLst>
              <a:cxn ang="0">
                <a:pos x="connsiteX0" y="connsiteY0"/>
              </a:cxn>
              <a:cxn ang="0">
                <a:pos x="connsiteX1" y="connsiteY1"/>
              </a:cxn>
              <a:cxn ang="0">
                <a:pos x="connsiteX2" y="connsiteY2"/>
              </a:cxn>
              <a:cxn ang="0">
                <a:pos x="connsiteX3" y="connsiteY3"/>
              </a:cxn>
            </a:cxnLst>
            <a:rect l="l" t="t" r="r" b="b"/>
            <a:pathLst>
              <a:path w="1337022" h="226679">
                <a:moveTo>
                  <a:pt x="3842" y="0"/>
                </a:moveTo>
                <a:cubicBezTo>
                  <a:pt x="2561" y="75560"/>
                  <a:pt x="1281" y="151119"/>
                  <a:pt x="0" y="226679"/>
                </a:cubicBezTo>
                <a:lnTo>
                  <a:pt x="1329338" y="226679"/>
                </a:lnTo>
                <a:lnTo>
                  <a:pt x="1337022" y="384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51B7AFB8-6FEC-247C-D20D-8A1EC133BE30}"/>
              </a:ext>
            </a:extLst>
          </p:cNvPr>
          <p:cNvSpPr/>
          <p:nvPr/>
        </p:nvSpPr>
        <p:spPr>
          <a:xfrm>
            <a:off x="7690031" y="4672908"/>
            <a:ext cx="1157849" cy="260856"/>
          </a:xfrm>
          <a:custGeom>
            <a:avLst/>
            <a:gdLst>
              <a:gd name="connsiteX0" fmla="*/ 0 w 1360074"/>
              <a:gd name="connsiteY0" fmla="*/ 0 h 330413"/>
              <a:gd name="connsiteX1" fmla="*/ 11526 w 1360074"/>
              <a:gd name="connsiteY1" fmla="*/ 330413 h 330413"/>
              <a:gd name="connsiteX2" fmla="*/ 1360074 w 1360074"/>
              <a:gd name="connsiteY2" fmla="*/ 330413 h 330413"/>
              <a:gd name="connsiteX3" fmla="*/ 1352390 w 1360074"/>
              <a:gd name="connsiteY3" fmla="*/ 19210 h 330413"/>
            </a:gdLst>
            <a:ahLst/>
            <a:cxnLst>
              <a:cxn ang="0">
                <a:pos x="connsiteX0" y="connsiteY0"/>
              </a:cxn>
              <a:cxn ang="0">
                <a:pos x="connsiteX1" y="connsiteY1"/>
              </a:cxn>
              <a:cxn ang="0">
                <a:pos x="connsiteX2" y="connsiteY2"/>
              </a:cxn>
              <a:cxn ang="0">
                <a:pos x="connsiteX3" y="connsiteY3"/>
              </a:cxn>
            </a:cxnLst>
            <a:rect l="l" t="t" r="r" b="b"/>
            <a:pathLst>
              <a:path w="1360074" h="330413">
                <a:moveTo>
                  <a:pt x="0" y="0"/>
                </a:moveTo>
                <a:lnTo>
                  <a:pt x="11526" y="330413"/>
                </a:lnTo>
                <a:lnTo>
                  <a:pt x="1360074" y="330413"/>
                </a:lnTo>
                <a:lnTo>
                  <a:pt x="1352390" y="1921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A37A3150-95EB-14B0-9D68-C4D2FBA3253D}"/>
              </a:ext>
            </a:extLst>
          </p:cNvPr>
          <p:cNvSpPr/>
          <p:nvPr/>
        </p:nvSpPr>
        <p:spPr>
          <a:xfrm>
            <a:off x="8017107" y="4666841"/>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C804BC62-6298-69B6-5837-79FCB616E0C2}"/>
              </a:ext>
            </a:extLst>
          </p:cNvPr>
          <p:cNvSpPr/>
          <p:nvPr/>
        </p:nvSpPr>
        <p:spPr>
          <a:xfrm>
            <a:off x="6974133" y="4663808"/>
            <a:ext cx="2704918" cy="1022193"/>
          </a:xfrm>
          <a:custGeom>
            <a:avLst/>
            <a:gdLst>
              <a:gd name="connsiteX0" fmla="*/ 172890 w 3177348"/>
              <a:gd name="connsiteY0" fmla="*/ 1294760 h 1294760"/>
              <a:gd name="connsiteX1" fmla="*/ 0 w 3177348"/>
              <a:gd name="connsiteY1" fmla="*/ 1294760 h 1294760"/>
              <a:gd name="connsiteX2" fmla="*/ 0 w 3177348"/>
              <a:gd name="connsiteY2" fmla="*/ 729983 h 1294760"/>
              <a:gd name="connsiteX3" fmla="*/ 3177348 w 3177348"/>
              <a:gd name="connsiteY3" fmla="*/ 737667 h 1294760"/>
              <a:gd name="connsiteX4" fmla="*/ 3146611 w 3177348"/>
              <a:gd name="connsiteY4" fmla="*/ 0 h 12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348" h="1294760">
                <a:moveTo>
                  <a:pt x="172890" y="1294760"/>
                </a:moveTo>
                <a:lnTo>
                  <a:pt x="0" y="1294760"/>
                </a:lnTo>
                <a:lnTo>
                  <a:pt x="0" y="729983"/>
                </a:lnTo>
                <a:lnTo>
                  <a:pt x="3177348" y="737667"/>
                </a:lnTo>
                <a:lnTo>
                  <a:pt x="3146611"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B3589704-D75A-0584-F806-67E98861A7D2}"/>
              </a:ext>
            </a:extLst>
          </p:cNvPr>
          <p:cNvSpPr/>
          <p:nvPr/>
        </p:nvSpPr>
        <p:spPr>
          <a:xfrm>
            <a:off x="6911988" y="4682007"/>
            <a:ext cx="2623149" cy="1207219"/>
          </a:xfrm>
          <a:custGeom>
            <a:avLst/>
            <a:gdLst>
              <a:gd name="connsiteX0" fmla="*/ 211311 w 3081298"/>
              <a:gd name="connsiteY0" fmla="*/ 1525281 h 1529123"/>
              <a:gd name="connsiteX1" fmla="*/ 3842 w 3081298"/>
              <a:gd name="connsiteY1" fmla="*/ 1529123 h 1529123"/>
              <a:gd name="connsiteX2" fmla="*/ 0 w 3081298"/>
              <a:gd name="connsiteY2" fmla="*/ 633933 h 1529123"/>
              <a:gd name="connsiteX3" fmla="*/ 3081298 w 3081298"/>
              <a:gd name="connsiteY3" fmla="*/ 637775 h 1529123"/>
              <a:gd name="connsiteX4" fmla="*/ 3065930 w 3081298"/>
              <a:gd name="connsiteY4" fmla="*/ 0 h 1529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1298" h="1529123">
                <a:moveTo>
                  <a:pt x="211311" y="1525281"/>
                </a:moveTo>
                <a:lnTo>
                  <a:pt x="3842" y="1529123"/>
                </a:lnTo>
                <a:cubicBezTo>
                  <a:pt x="2561" y="1230726"/>
                  <a:pt x="1281" y="932330"/>
                  <a:pt x="0" y="633933"/>
                </a:cubicBezTo>
                <a:lnTo>
                  <a:pt x="3081298" y="637775"/>
                </a:lnTo>
                <a:lnTo>
                  <a:pt x="3065930"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CB7A6DB1-4B8F-BB85-083C-AAC465D4D42A}"/>
              </a:ext>
            </a:extLst>
          </p:cNvPr>
          <p:cNvSpPr/>
          <p:nvPr/>
        </p:nvSpPr>
        <p:spPr>
          <a:xfrm>
            <a:off x="6846573" y="4688074"/>
            <a:ext cx="2479236" cy="1374046"/>
          </a:xfrm>
          <a:custGeom>
            <a:avLst/>
            <a:gdLst>
              <a:gd name="connsiteX0" fmla="*/ 295835 w 2912249"/>
              <a:gd name="connsiteY0" fmla="*/ 1740434 h 1740434"/>
              <a:gd name="connsiteX1" fmla="*/ 11526 w 2912249"/>
              <a:gd name="connsiteY1" fmla="*/ 1736592 h 1740434"/>
              <a:gd name="connsiteX2" fmla="*/ 0 w 2912249"/>
              <a:gd name="connsiteY2" fmla="*/ 553251 h 1740434"/>
              <a:gd name="connsiteX3" fmla="*/ 2912249 w 2912249"/>
              <a:gd name="connsiteY3" fmla="*/ 553251 h 1740434"/>
              <a:gd name="connsiteX4" fmla="*/ 2900723 w 2912249"/>
              <a:gd name="connsiteY4" fmla="*/ 0 h 1740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2249" h="1740434">
                <a:moveTo>
                  <a:pt x="295835" y="1740434"/>
                </a:moveTo>
                <a:lnTo>
                  <a:pt x="11526" y="1736592"/>
                </a:lnTo>
                <a:lnTo>
                  <a:pt x="0" y="553251"/>
                </a:lnTo>
                <a:lnTo>
                  <a:pt x="2912249" y="553251"/>
                </a:lnTo>
                <a:lnTo>
                  <a:pt x="2900723"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6">
            <a:extLst>
              <a:ext uri="{FF2B5EF4-FFF2-40B4-BE49-F238E27FC236}">
                <a16:creationId xmlns:a16="http://schemas.microsoft.com/office/drawing/2014/main" id="{90785173-15EB-2F50-F115-18C0C9B6309F}"/>
              </a:ext>
            </a:extLst>
          </p:cNvPr>
          <p:cNvPicPr>
            <a:picLocks noChangeAspect="1" noChangeArrowheads="1"/>
          </p:cNvPicPr>
          <p:nvPr/>
        </p:nvPicPr>
        <p:blipFill>
          <a:blip r:embed="rId7">
            <a:alphaModFix/>
            <a:extLst>
              <a:ext uri="{28A0092B-C50C-407E-A947-70E740481C1C}">
                <a14:useLocalDpi xmlns:a14="http://schemas.microsoft.com/office/drawing/2010/main" val="0"/>
              </a:ext>
            </a:extLst>
          </a:blip>
          <a:srcRect/>
          <a:stretch>
            <a:fillRect/>
          </a:stretch>
        </p:blipFill>
        <p:spPr bwMode="auto">
          <a:xfrm rot="5844352">
            <a:off x="4848468" y="4874586"/>
            <a:ext cx="192988" cy="20810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Rotary Encoders">
            <a:extLst>
              <a:ext uri="{FF2B5EF4-FFF2-40B4-BE49-F238E27FC236}">
                <a16:creationId xmlns:a16="http://schemas.microsoft.com/office/drawing/2014/main" id="{791EEE0C-B9D4-D47D-81A9-682325A71343}"/>
              </a:ext>
            </a:extLst>
          </p:cNvPr>
          <p:cNvPicPr>
            <a:picLocks noChangeAspect="1" noChangeArrowheads="1"/>
          </p:cNvPicPr>
          <p:nvPr/>
        </p:nvPicPr>
        <p:blipFill>
          <a:blip r:embed="rId8">
            <a:alphaModFix/>
            <a:extLst>
              <a:ext uri="{28A0092B-C50C-407E-A947-70E740481C1C}">
                <a14:useLocalDpi xmlns:a14="http://schemas.microsoft.com/office/drawing/2010/main" val="0"/>
              </a:ext>
            </a:extLst>
          </a:blip>
          <a:srcRect/>
          <a:stretch>
            <a:fillRect/>
          </a:stretch>
        </p:blipFill>
        <p:spPr bwMode="auto">
          <a:xfrm rot="5400000">
            <a:off x="4414168" y="4670397"/>
            <a:ext cx="328977" cy="354741"/>
          </a:xfrm>
          <a:prstGeom prst="rect">
            <a:avLst/>
          </a:prstGeom>
          <a:noFill/>
          <a:extLst>
            <a:ext uri="{909E8E84-426E-40DD-AFC4-6F175D3DCCD1}">
              <a14:hiddenFill xmlns:a14="http://schemas.microsoft.com/office/drawing/2010/main">
                <a:solidFill>
                  <a:srgbClr val="FFFFFF"/>
                </a:solidFill>
              </a14:hiddenFill>
            </a:ext>
          </a:extLst>
        </p:spPr>
      </p:pic>
      <p:sp>
        <p:nvSpPr>
          <p:cNvPr id="67" name="Freeform: Shape 66">
            <a:extLst>
              <a:ext uri="{FF2B5EF4-FFF2-40B4-BE49-F238E27FC236}">
                <a16:creationId xmlns:a16="http://schemas.microsoft.com/office/drawing/2014/main" id="{2FDE15A9-3375-D97E-0A55-2609146F81D2}"/>
              </a:ext>
            </a:extLst>
          </p:cNvPr>
          <p:cNvSpPr/>
          <p:nvPr/>
        </p:nvSpPr>
        <p:spPr>
          <a:xfrm>
            <a:off x="4113636" y="5252251"/>
            <a:ext cx="320325" cy="446177"/>
          </a:xfrm>
          <a:custGeom>
            <a:avLst/>
            <a:gdLst>
              <a:gd name="connsiteX0" fmla="*/ 0 w 403412"/>
              <a:gd name="connsiteY0" fmla="*/ 388044 h 388044"/>
              <a:gd name="connsiteX1" fmla="*/ 3842 w 403412"/>
              <a:gd name="connsiteY1" fmla="*/ 23052 h 388044"/>
              <a:gd name="connsiteX2" fmla="*/ 403412 w 403412"/>
              <a:gd name="connsiteY2" fmla="*/ 0 h 388044"/>
            </a:gdLst>
            <a:ahLst/>
            <a:cxnLst>
              <a:cxn ang="0">
                <a:pos x="connsiteX0" y="connsiteY0"/>
              </a:cxn>
              <a:cxn ang="0">
                <a:pos x="connsiteX1" y="connsiteY1"/>
              </a:cxn>
              <a:cxn ang="0">
                <a:pos x="connsiteX2" y="connsiteY2"/>
              </a:cxn>
            </a:cxnLst>
            <a:rect l="l" t="t" r="r" b="b"/>
            <a:pathLst>
              <a:path w="403412" h="388044">
                <a:moveTo>
                  <a:pt x="0" y="388044"/>
                </a:moveTo>
                <a:cubicBezTo>
                  <a:pt x="1281" y="266380"/>
                  <a:pt x="2561" y="144716"/>
                  <a:pt x="3842" y="23052"/>
                </a:cubicBezTo>
                <a:lnTo>
                  <a:pt x="403412" y="0"/>
                </a:lnTo>
              </a:path>
            </a:pathLst>
          </a:custGeom>
          <a:noFill/>
          <a:ln w="28575">
            <a:solidFill>
              <a:schemeClr val="accent4">
                <a:lumMod val="75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FAB16592-8300-4B29-B2EF-6D9073FE4A98}"/>
              </a:ext>
            </a:extLst>
          </p:cNvPr>
          <p:cNvSpPr/>
          <p:nvPr/>
        </p:nvSpPr>
        <p:spPr>
          <a:xfrm>
            <a:off x="4855890" y="5109690"/>
            <a:ext cx="366328" cy="541379"/>
          </a:xfrm>
          <a:custGeom>
            <a:avLst/>
            <a:gdLst>
              <a:gd name="connsiteX0" fmla="*/ 388044 w 388044"/>
              <a:gd name="connsiteY0" fmla="*/ 564777 h 564777"/>
              <a:gd name="connsiteX1" fmla="*/ 372676 w 388044"/>
              <a:gd name="connsiteY1" fmla="*/ 49947 h 564777"/>
              <a:gd name="connsiteX2" fmla="*/ 0 w 388044"/>
              <a:gd name="connsiteY2" fmla="*/ 0 h 564777"/>
            </a:gdLst>
            <a:ahLst/>
            <a:cxnLst>
              <a:cxn ang="0">
                <a:pos x="connsiteX0" y="connsiteY0"/>
              </a:cxn>
              <a:cxn ang="0">
                <a:pos x="connsiteX1" y="connsiteY1"/>
              </a:cxn>
              <a:cxn ang="0">
                <a:pos x="connsiteX2" y="connsiteY2"/>
              </a:cxn>
            </a:cxnLst>
            <a:rect l="l" t="t" r="r" b="b"/>
            <a:pathLst>
              <a:path w="388044" h="564777">
                <a:moveTo>
                  <a:pt x="388044" y="564777"/>
                </a:moveTo>
                <a:lnTo>
                  <a:pt x="372676" y="49947"/>
                </a:lnTo>
                <a:lnTo>
                  <a:pt x="0" y="0"/>
                </a:lnTo>
              </a:path>
            </a:pathLst>
          </a:custGeom>
          <a:noFill/>
          <a:ln w="28575">
            <a:solidFill>
              <a:schemeClr val="accent4">
                <a:lumMod val="75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B570C4D2-F7F5-1AEC-B952-5F0E882D0E91}"/>
              </a:ext>
            </a:extLst>
          </p:cNvPr>
          <p:cNvSpPr/>
          <p:nvPr/>
        </p:nvSpPr>
        <p:spPr>
          <a:xfrm>
            <a:off x="3377508" y="5146089"/>
            <a:ext cx="1112057" cy="934229"/>
          </a:xfrm>
          <a:custGeom>
            <a:avLst/>
            <a:gdLst>
              <a:gd name="connsiteX0" fmla="*/ 0 w 1306285"/>
              <a:gd name="connsiteY0" fmla="*/ 1183341 h 1183341"/>
              <a:gd name="connsiteX1" fmla="*/ 468726 w 1306285"/>
              <a:gd name="connsiteY1" fmla="*/ 1183341 h 1183341"/>
              <a:gd name="connsiteX2" fmla="*/ 468726 w 1306285"/>
              <a:gd name="connsiteY2" fmla="*/ 0 h 1183341"/>
              <a:gd name="connsiteX3" fmla="*/ 1114185 w 1306285"/>
              <a:gd name="connsiteY3" fmla="*/ 0 h 1183341"/>
              <a:gd name="connsiteX4" fmla="*/ 1306285 w 1306285"/>
              <a:gd name="connsiteY4" fmla="*/ 80682 h 118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285" h="1183341">
                <a:moveTo>
                  <a:pt x="0" y="1183341"/>
                </a:moveTo>
                <a:lnTo>
                  <a:pt x="468726" y="1183341"/>
                </a:lnTo>
                <a:lnTo>
                  <a:pt x="468726" y="0"/>
                </a:lnTo>
                <a:lnTo>
                  <a:pt x="1114185" y="0"/>
                </a:lnTo>
                <a:lnTo>
                  <a:pt x="1306285" y="80682"/>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EFD2EF10-13FD-F30D-BA0F-8FD35951CAA1}"/>
              </a:ext>
            </a:extLst>
          </p:cNvPr>
          <p:cNvSpPr/>
          <p:nvPr/>
        </p:nvSpPr>
        <p:spPr>
          <a:xfrm>
            <a:off x="3380778" y="4991395"/>
            <a:ext cx="1141495" cy="897831"/>
          </a:xfrm>
          <a:custGeom>
            <a:avLst/>
            <a:gdLst>
              <a:gd name="connsiteX0" fmla="*/ 0 w 1340864"/>
              <a:gd name="connsiteY0" fmla="*/ 1137237 h 1137237"/>
              <a:gd name="connsiteX1" fmla="*/ 384201 w 1340864"/>
              <a:gd name="connsiteY1" fmla="*/ 1133395 h 1137237"/>
              <a:gd name="connsiteX2" fmla="*/ 388043 w 1340864"/>
              <a:gd name="connsiteY2" fmla="*/ 0 h 1137237"/>
              <a:gd name="connsiteX3" fmla="*/ 1237129 w 1340864"/>
              <a:gd name="connsiteY3" fmla="*/ 3842 h 1137237"/>
              <a:gd name="connsiteX4" fmla="*/ 1340864 w 1340864"/>
              <a:gd name="connsiteY4" fmla="*/ 92208 h 1137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864" h="1137237">
                <a:moveTo>
                  <a:pt x="0" y="1137237"/>
                </a:moveTo>
                <a:lnTo>
                  <a:pt x="384201" y="1133395"/>
                </a:lnTo>
                <a:cubicBezTo>
                  <a:pt x="385482" y="755597"/>
                  <a:pt x="386762" y="377798"/>
                  <a:pt x="388043" y="0"/>
                </a:cubicBezTo>
                <a:lnTo>
                  <a:pt x="1237129" y="3842"/>
                </a:lnTo>
                <a:lnTo>
                  <a:pt x="1340864" y="92208"/>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C46496FF-DA6F-CBA9-8C36-54829946778A}"/>
              </a:ext>
            </a:extLst>
          </p:cNvPr>
          <p:cNvSpPr/>
          <p:nvPr/>
        </p:nvSpPr>
        <p:spPr>
          <a:xfrm>
            <a:off x="3321904" y="4524280"/>
            <a:ext cx="1929748" cy="1098023"/>
          </a:xfrm>
          <a:custGeom>
            <a:avLst/>
            <a:gdLst>
              <a:gd name="connsiteX0" fmla="*/ 0 w 2266790"/>
              <a:gd name="connsiteY0" fmla="*/ 1390810 h 1390810"/>
              <a:gd name="connsiteX1" fmla="*/ 207469 w 2266790"/>
              <a:gd name="connsiteY1" fmla="*/ 1386968 h 1390810"/>
              <a:gd name="connsiteX2" fmla="*/ 195943 w 2266790"/>
              <a:gd name="connsiteY2" fmla="*/ 0 h 1390810"/>
              <a:gd name="connsiteX3" fmla="*/ 2262948 w 2266790"/>
              <a:gd name="connsiteY3" fmla="*/ 3842 h 1390810"/>
              <a:gd name="connsiteX4" fmla="*/ 2266790 w 2266790"/>
              <a:gd name="connsiteY4" fmla="*/ 434148 h 1390810"/>
              <a:gd name="connsiteX5" fmla="*/ 1990165 w 2266790"/>
              <a:gd name="connsiteY5" fmla="*/ 487936 h 13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6790" h="1390810">
                <a:moveTo>
                  <a:pt x="0" y="1390810"/>
                </a:moveTo>
                <a:lnTo>
                  <a:pt x="207469" y="1386968"/>
                </a:lnTo>
                <a:lnTo>
                  <a:pt x="195943" y="0"/>
                </a:lnTo>
                <a:lnTo>
                  <a:pt x="2262948" y="3842"/>
                </a:lnTo>
                <a:cubicBezTo>
                  <a:pt x="2264229" y="147277"/>
                  <a:pt x="2265509" y="290713"/>
                  <a:pt x="2266790" y="434148"/>
                </a:cubicBezTo>
                <a:lnTo>
                  <a:pt x="1990165" y="487936"/>
                </a:lnTo>
              </a:path>
            </a:pathLst>
          </a:cu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DF115792-05DF-62B4-D707-E1B05E54CD38}"/>
              </a:ext>
            </a:extLst>
          </p:cNvPr>
          <p:cNvSpPr/>
          <p:nvPr/>
        </p:nvSpPr>
        <p:spPr>
          <a:xfrm>
            <a:off x="3331716" y="4788170"/>
            <a:ext cx="1079351" cy="946362"/>
          </a:xfrm>
          <a:custGeom>
            <a:avLst/>
            <a:gdLst>
              <a:gd name="connsiteX0" fmla="*/ 0 w 1267866"/>
              <a:gd name="connsiteY0" fmla="*/ 1198709 h 1198709"/>
              <a:gd name="connsiteX1" fmla="*/ 272784 w 1267866"/>
              <a:gd name="connsiteY1" fmla="*/ 1198709 h 1198709"/>
              <a:gd name="connsiteX2" fmla="*/ 265100 w 1267866"/>
              <a:gd name="connsiteY2" fmla="*/ 0 h 1198709"/>
              <a:gd name="connsiteX3" fmla="*/ 1160290 w 1267866"/>
              <a:gd name="connsiteY3" fmla="*/ 0 h 1198709"/>
              <a:gd name="connsiteX4" fmla="*/ 1267866 w 1267866"/>
              <a:gd name="connsiteY4" fmla="*/ 34578 h 1198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66" h="1198709">
                <a:moveTo>
                  <a:pt x="0" y="1198709"/>
                </a:moveTo>
                <a:lnTo>
                  <a:pt x="272784" y="1198709"/>
                </a:lnTo>
                <a:cubicBezTo>
                  <a:pt x="270223" y="799139"/>
                  <a:pt x="267661" y="399570"/>
                  <a:pt x="265100" y="0"/>
                </a:cubicBezTo>
                <a:lnTo>
                  <a:pt x="1160290" y="0"/>
                </a:lnTo>
                <a:lnTo>
                  <a:pt x="1267866" y="34578"/>
                </a:lnTo>
              </a:path>
            </a:pathLst>
          </a:cu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8D8EB9CB-1FCC-F3DA-8145-50B001293CBF}"/>
              </a:ext>
            </a:extLst>
          </p:cNvPr>
          <p:cNvSpPr txBox="1"/>
          <p:nvPr/>
        </p:nvSpPr>
        <p:spPr>
          <a:xfrm>
            <a:off x="10462674" y="2363547"/>
            <a:ext cx="1314845" cy="276999"/>
          </a:xfrm>
          <a:prstGeom prst="rect">
            <a:avLst/>
          </a:prstGeom>
          <a:noFill/>
        </p:spPr>
        <p:txBody>
          <a:bodyPr wrap="square" rtlCol="0">
            <a:spAutoFit/>
          </a:bodyPr>
          <a:lstStyle/>
          <a:p>
            <a:pPr algn="ctr"/>
            <a:r>
              <a:rPr lang="en-US" sz="1200" dirty="0">
                <a:solidFill>
                  <a:schemeClr val="tx1">
                    <a:lumMod val="75000"/>
                    <a:lumOff val="25000"/>
                  </a:schemeClr>
                </a:solidFill>
              </a:rPr>
              <a:t>STATOR WINDING</a:t>
            </a:r>
          </a:p>
        </p:txBody>
      </p:sp>
      <p:sp>
        <p:nvSpPr>
          <p:cNvPr id="74" name="TextBox 73">
            <a:extLst>
              <a:ext uri="{FF2B5EF4-FFF2-40B4-BE49-F238E27FC236}">
                <a16:creationId xmlns:a16="http://schemas.microsoft.com/office/drawing/2014/main" id="{286518FE-5320-BC18-E32B-D46FF5BF3200}"/>
              </a:ext>
            </a:extLst>
          </p:cNvPr>
          <p:cNvSpPr txBox="1"/>
          <p:nvPr/>
        </p:nvSpPr>
        <p:spPr>
          <a:xfrm>
            <a:off x="3959414" y="5727194"/>
            <a:ext cx="1362115" cy="276999"/>
          </a:xfrm>
          <a:prstGeom prst="rect">
            <a:avLst/>
          </a:prstGeom>
          <a:noFill/>
        </p:spPr>
        <p:txBody>
          <a:bodyPr wrap="square" rtlCol="0">
            <a:spAutoFit/>
          </a:bodyPr>
          <a:lstStyle/>
          <a:p>
            <a:pPr algn="ctr"/>
            <a:r>
              <a:rPr lang="en-US" sz="1200" dirty="0">
                <a:solidFill>
                  <a:schemeClr val="tx1">
                    <a:lumMod val="75000"/>
                    <a:lumOff val="25000"/>
                  </a:schemeClr>
                </a:solidFill>
              </a:rPr>
              <a:t>ROTOR WINDING</a:t>
            </a:r>
          </a:p>
        </p:txBody>
      </p:sp>
      <p:sp>
        <p:nvSpPr>
          <p:cNvPr id="130" name="Oval 129">
            <a:extLst>
              <a:ext uri="{FF2B5EF4-FFF2-40B4-BE49-F238E27FC236}">
                <a16:creationId xmlns:a16="http://schemas.microsoft.com/office/drawing/2014/main" id="{98146D75-82F0-3136-A3B8-640636DEA585}"/>
              </a:ext>
            </a:extLst>
          </p:cNvPr>
          <p:cNvSpPr/>
          <p:nvPr/>
        </p:nvSpPr>
        <p:spPr>
          <a:xfrm>
            <a:off x="4422646" y="5043537"/>
            <a:ext cx="467371" cy="90199"/>
          </a:xfrm>
          <a:prstGeom prst="ellipse">
            <a:avLst/>
          </a:prstGeom>
          <a:noFill/>
          <a:ln w="2857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8E229582-4016-F123-0BC5-5EA102190BDE}"/>
              </a:ext>
            </a:extLst>
          </p:cNvPr>
          <p:cNvSpPr/>
          <p:nvPr/>
        </p:nvSpPr>
        <p:spPr>
          <a:xfrm>
            <a:off x="4425760" y="5192629"/>
            <a:ext cx="467371" cy="90199"/>
          </a:xfrm>
          <a:prstGeom prst="ellipse">
            <a:avLst/>
          </a:prstGeom>
          <a:noFill/>
          <a:ln w="2857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Picture 133" descr="A yellow wire on a black background&#10;&#10;Description automatically generated">
            <a:extLst>
              <a:ext uri="{FF2B5EF4-FFF2-40B4-BE49-F238E27FC236}">
                <a16:creationId xmlns:a16="http://schemas.microsoft.com/office/drawing/2014/main" id="{450E98CE-5518-F3C7-1948-B4823D4271F0}"/>
              </a:ext>
            </a:extLst>
          </p:cNvPr>
          <p:cNvPicPr>
            <a:picLocks noChangeAspect="1"/>
          </p:cNvPicPr>
          <p:nvPr/>
        </p:nvPicPr>
        <p:blipFill>
          <a:blip r:embed="rId9">
            <a:alphaModFix amt="25000"/>
          </a:blip>
          <a:stretch>
            <a:fillRect/>
          </a:stretch>
        </p:blipFill>
        <p:spPr>
          <a:xfrm rot="20677957" flipH="1">
            <a:off x="4094580" y="5392509"/>
            <a:ext cx="1103964" cy="402254"/>
          </a:xfrm>
          <a:prstGeom prst="rect">
            <a:avLst/>
          </a:prstGeom>
        </p:spPr>
      </p:pic>
      <p:grpSp>
        <p:nvGrpSpPr>
          <p:cNvPr id="138" name="Group 137">
            <a:extLst>
              <a:ext uri="{FF2B5EF4-FFF2-40B4-BE49-F238E27FC236}">
                <a16:creationId xmlns:a16="http://schemas.microsoft.com/office/drawing/2014/main" id="{8E025F9D-4F82-2F08-05C8-0DDCAB469253}"/>
              </a:ext>
            </a:extLst>
          </p:cNvPr>
          <p:cNvGrpSpPr/>
          <p:nvPr/>
        </p:nvGrpSpPr>
        <p:grpSpPr>
          <a:xfrm>
            <a:off x="10294891" y="2505445"/>
            <a:ext cx="1481230" cy="2091301"/>
            <a:chOff x="10294891" y="2505445"/>
            <a:chExt cx="1481230" cy="2091301"/>
          </a:xfrm>
        </p:grpSpPr>
        <p:pic>
          <p:nvPicPr>
            <p:cNvPr id="135" name="Picture 134" descr="A yellow wire on a black background&#10;&#10;Description automatically generated">
              <a:extLst>
                <a:ext uri="{FF2B5EF4-FFF2-40B4-BE49-F238E27FC236}">
                  <a16:creationId xmlns:a16="http://schemas.microsoft.com/office/drawing/2014/main" id="{C1872EA1-BC9C-9B76-53B0-1F962310515C}"/>
                </a:ext>
              </a:extLst>
            </p:cNvPr>
            <p:cNvPicPr>
              <a:picLocks noChangeAspect="1"/>
            </p:cNvPicPr>
            <p:nvPr/>
          </p:nvPicPr>
          <p:blipFill>
            <a:blip r:embed="rId9">
              <a:alphaModFix amt="25000"/>
            </a:blip>
            <a:stretch>
              <a:fillRect/>
            </a:stretch>
          </p:blipFill>
          <p:spPr>
            <a:xfrm rot="6407271" flipH="1">
              <a:off x="11023012" y="2856300"/>
              <a:ext cx="1103964" cy="402254"/>
            </a:xfrm>
            <a:prstGeom prst="rect">
              <a:avLst/>
            </a:prstGeom>
          </p:spPr>
        </p:pic>
        <p:pic>
          <p:nvPicPr>
            <p:cNvPr id="136" name="Picture 135" descr="A yellow wire on a black background&#10;&#10;Description automatically generated">
              <a:extLst>
                <a:ext uri="{FF2B5EF4-FFF2-40B4-BE49-F238E27FC236}">
                  <a16:creationId xmlns:a16="http://schemas.microsoft.com/office/drawing/2014/main" id="{2E3A0A30-C27E-B0BD-1F99-D45C3FD74342}"/>
                </a:ext>
              </a:extLst>
            </p:cNvPr>
            <p:cNvPicPr>
              <a:picLocks noChangeAspect="1"/>
            </p:cNvPicPr>
            <p:nvPr/>
          </p:nvPicPr>
          <p:blipFill>
            <a:blip r:embed="rId9">
              <a:alphaModFix amt="25000"/>
            </a:blip>
            <a:stretch>
              <a:fillRect/>
            </a:stretch>
          </p:blipFill>
          <p:spPr>
            <a:xfrm rot="13294316" flipH="1">
              <a:off x="10294891" y="2934482"/>
              <a:ext cx="1103964" cy="402254"/>
            </a:xfrm>
            <a:prstGeom prst="rect">
              <a:avLst/>
            </a:prstGeom>
          </p:spPr>
        </p:pic>
        <p:pic>
          <p:nvPicPr>
            <p:cNvPr id="137" name="Picture 136" descr="A yellow wire on a black background&#10;&#10;Description automatically generated">
              <a:extLst>
                <a:ext uri="{FF2B5EF4-FFF2-40B4-BE49-F238E27FC236}">
                  <a16:creationId xmlns:a16="http://schemas.microsoft.com/office/drawing/2014/main" id="{FF323F4D-8DA6-6E2D-F831-0E61249DBF76}"/>
                </a:ext>
              </a:extLst>
            </p:cNvPr>
            <p:cNvPicPr>
              <a:picLocks noChangeAspect="1"/>
            </p:cNvPicPr>
            <p:nvPr/>
          </p:nvPicPr>
          <p:blipFill>
            <a:blip r:embed="rId9">
              <a:alphaModFix amt="25000"/>
            </a:blip>
            <a:stretch>
              <a:fillRect/>
            </a:stretch>
          </p:blipFill>
          <p:spPr>
            <a:xfrm rot="4657342" flipH="1">
              <a:off x="10755264" y="3843637"/>
              <a:ext cx="1103964" cy="402254"/>
            </a:xfrm>
            <a:prstGeom prst="rect">
              <a:avLst/>
            </a:prstGeom>
          </p:spPr>
        </p:pic>
      </p:grpSp>
      <p:sp>
        <p:nvSpPr>
          <p:cNvPr id="139" name="Freeform: Shape 138">
            <a:extLst>
              <a:ext uri="{FF2B5EF4-FFF2-40B4-BE49-F238E27FC236}">
                <a16:creationId xmlns:a16="http://schemas.microsoft.com/office/drawing/2014/main" id="{693BEFF1-F58A-BC2D-A344-FE4F2E95EA02}"/>
              </a:ext>
            </a:extLst>
          </p:cNvPr>
          <p:cNvSpPr/>
          <p:nvPr/>
        </p:nvSpPr>
        <p:spPr>
          <a:xfrm>
            <a:off x="8022981" y="4624754"/>
            <a:ext cx="3213588" cy="1257300"/>
          </a:xfrm>
          <a:custGeom>
            <a:avLst/>
            <a:gdLst>
              <a:gd name="connsiteX0" fmla="*/ 0 w 3213588"/>
              <a:gd name="connsiteY0" fmla="*/ 1248508 h 1257300"/>
              <a:gd name="connsiteX1" fmla="*/ 2725615 w 3213588"/>
              <a:gd name="connsiteY1" fmla="*/ 1257300 h 1257300"/>
              <a:gd name="connsiteX2" fmla="*/ 2725615 w 3213588"/>
              <a:gd name="connsiteY2" fmla="*/ 4396 h 1257300"/>
              <a:gd name="connsiteX3" fmla="*/ 3209192 w 3213588"/>
              <a:gd name="connsiteY3" fmla="*/ 0 h 1257300"/>
              <a:gd name="connsiteX4" fmla="*/ 3213588 w 3213588"/>
              <a:gd name="connsiteY4" fmla="*/ 8792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588" h="1257300">
                <a:moveTo>
                  <a:pt x="0" y="1248508"/>
                </a:moveTo>
                <a:lnTo>
                  <a:pt x="2725615" y="1257300"/>
                </a:lnTo>
                <a:lnTo>
                  <a:pt x="2725615" y="4396"/>
                </a:lnTo>
                <a:lnTo>
                  <a:pt x="3209192" y="0"/>
                </a:lnTo>
                <a:lnTo>
                  <a:pt x="3213588" y="879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Shape 139">
            <a:extLst>
              <a:ext uri="{FF2B5EF4-FFF2-40B4-BE49-F238E27FC236}">
                <a16:creationId xmlns:a16="http://schemas.microsoft.com/office/drawing/2014/main" id="{BC23DE2C-87D2-0913-90DE-15D8DBEA3B8D}"/>
              </a:ext>
            </a:extLst>
          </p:cNvPr>
          <p:cNvSpPr/>
          <p:nvPr/>
        </p:nvSpPr>
        <p:spPr>
          <a:xfrm>
            <a:off x="8009792" y="2624504"/>
            <a:ext cx="2562958" cy="3077308"/>
          </a:xfrm>
          <a:custGeom>
            <a:avLst/>
            <a:gdLst>
              <a:gd name="connsiteX0" fmla="*/ 0 w 2562958"/>
              <a:gd name="connsiteY0" fmla="*/ 3077308 h 3077308"/>
              <a:gd name="connsiteX1" fmla="*/ 2079381 w 2562958"/>
              <a:gd name="connsiteY1" fmla="*/ 3072911 h 3077308"/>
              <a:gd name="connsiteX2" fmla="*/ 2096966 w 2562958"/>
              <a:gd name="connsiteY2" fmla="*/ 0 h 3077308"/>
              <a:gd name="connsiteX3" fmla="*/ 2562958 w 2562958"/>
              <a:gd name="connsiteY3" fmla="*/ 0 h 3077308"/>
            </a:gdLst>
            <a:ahLst/>
            <a:cxnLst>
              <a:cxn ang="0">
                <a:pos x="connsiteX0" y="connsiteY0"/>
              </a:cxn>
              <a:cxn ang="0">
                <a:pos x="connsiteX1" y="connsiteY1"/>
              </a:cxn>
              <a:cxn ang="0">
                <a:pos x="connsiteX2" y="connsiteY2"/>
              </a:cxn>
              <a:cxn ang="0">
                <a:pos x="connsiteX3" y="connsiteY3"/>
              </a:cxn>
            </a:cxnLst>
            <a:rect l="l" t="t" r="r" b="b"/>
            <a:pathLst>
              <a:path w="2562958" h="3077308">
                <a:moveTo>
                  <a:pt x="0" y="3077308"/>
                </a:moveTo>
                <a:lnTo>
                  <a:pt x="2079381" y="3072911"/>
                </a:lnTo>
                <a:lnTo>
                  <a:pt x="2096966" y="0"/>
                </a:lnTo>
                <a:lnTo>
                  <a:pt x="2562958"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Shape 140">
            <a:extLst>
              <a:ext uri="{FF2B5EF4-FFF2-40B4-BE49-F238E27FC236}">
                <a16:creationId xmlns:a16="http://schemas.microsoft.com/office/drawing/2014/main" id="{890B23A9-71B7-5844-0407-FE97DEFF3840}"/>
              </a:ext>
            </a:extLst>
          </p:cNvPr>
          <p:cNvSpPr/>
          <p:nvPr/>
        </p:nvSpPr>
        <p:spPr>
          <a:xfrm>
            <a:off x="8022981" y="3508131"/>
            <a:ext cx="3213588" cy="2540977"/>
          </a:xfrm>
          <a:custGeom>
            <a:avLst/>
            <a:gdLst>
              <a:gd name="connsiteX0" fmla="*/ 0 w 3213588"/>
              <a:gd name="connsiteY0" fmla="*/ 2536581 h 2540977"/>
              <a:gd name="connsiteX1" fmla="*/ 2369527 w 3213588"/>
              <a:gd name="connsiteY1" fmla="*/ 2540977 h 2540977"/>
              <a:gd name="connsiteX2" fmla="*/ 2395904 w 3213588"/>
              <a:gd name="connsiteY2" fmla="*/ 232996 h 2540977"/>
              <a:gd name="connsiteX3" fmla="*/ 2945423 w 3213588"/>
              <a:gd name="connsiteY3" fmla="*/ 237392 h 2540977"/>
              <a:gd name="connsiteX4" fmla="*/ 3213588 w 3213588"/>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588" h="2540977">
                <a:moveTo>
                  <a:pt x="0" y="2536581"/>
                </a:moveTo>
                <a:lnTo>
                  <a:pt x="2369527" y="2540977"/>
                </a:lnTo>
                <a:lnTo>
                  <a:pt x="2395904" y="232996"/>
                </a:lnTo>
                <a:lnTo>
                  <a:pt x="2945423" y="237392"/>
                </a:lnTo>
                <a:lnTo>
                  <a:pt x="3213588"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Graphic 141" descr="Wireless router with solid fill">
            <a:extLst>
              <a:ext uri="{FF2B5EF4-FFF2-40B4-BE49-F238E27FC236}">
                <a16:creationId xmlns:a16="http://schemas.microsoft.com/office/drawing/2014/main" id="{51674A3E-76DC-3778-198B-064D4DA938E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31109" y="5963417"/>
            <a:ext cx="914400" cy="914400"/>
          </a:xfrm>
          <a:prstGeom prst="rect">
            <a:avLst/>
          </a:prstGeom>
        </p:spPr>
      </p:pic>
    </p:spTree>
    <p:extLst>
      <p:ext uri="{BB962C8B-B14F-4D97-AF65-F5344CB8AC3E}">
        <p14:creationId xmlns:p14="http://schemas.microsoft.com/office/powerpoint/2010/main" val="17029590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F6F4D70F-625B-E716-FBA4-373961E2748C}"/>
              </a:ext>
            </a:extLst>
          </p:cNvPr>
          <p:cNvGrpSpPr/>
          <p:nvPr/>
        </p:nvGrpSpPr>
        <p:grpSpPr>
          <a:xfrm>
            <a:off x="2333157" y="3803694"/>
            <a:ext cx="1149934" cy="968672"/>
            <a:chOff x="1294594" y="2720332"/>
            <a:chExt cx="1350771" cy="1226968"/>
          </a:xfrm>
        </p:grpSpPr>
        <p:pic>
          <p:nvPicPr>
            <p:cNvPr id="116" name="Picture 115" descr="A back of a device with wires and cables&#10;&#10;Description automatically generated">
              <a:extLst>
                <a:ext uri="{FF2B5EF4-FFF2-40B4-BE49-F238E27FC236}">
                  <a16:creationId xmlns:a16="http://schemas.microsoft.com/office/drawing/2014/main" id="{7F9EA5B3-B433-B9BA-E846-5353B37564DF}"/>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7" name="TextBox 116">
              <a:extLst>
                <a:ext uri="{FF2B5EF4-FFF2-40B4-BE49-F238E27FC236}">
                  <a16:creationId xmlns:a16="http://schemas.microsoft.com/office/drawing/2014/main" id="{4B3E5C34-938B-0207-59F9-9C173F4D6C6E}"/>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18" name="Group 117">
            <a:extLst>
              <a:ext uri="{FF2B5EF4-FFF2-40B4-BE49-F238E27FC236}">
                <a16:creationId xmlns:a16="http://schemas.microsoft.com/office/drawing/2014/main" id="{DEC8ABC5-1E64-8E32-5E4E-94F5CD570DED}"/>
              </a:ext>
            </a:extLst>
          </p:cNvPr>
          <p:cNvGrpSpPr/>
          <p:nvPr/>
        </p:nvGrpSpPr>
        <p:grpSpPr>
          <a:xfrm>
            <a:off x="8631746" y="2584541"/>
            <a:ext cx="1149934" cy="968672"/>
            <a:chOff x="1294594" y="2720332"/>
            <a:chExt cx="1350771" cy="1226968"/>
          </a:xfrm>
        </p:grpSpPr>
        <p:pic>
          <p:nvPicPr>
            <p:cNvPr id="119" name="Picture 118" descr="A back of a device with wires and cables&#10;&#10;Description automatically generated">
              <a:extLst>
                <a:ext uri="{FF2B5EF4-FFF2-40B4-BE49-F238E27FC236}">
                  <a16:creationId xmlns:a16="http://schemas.microsoft.com/office/drawing/2014/main" id="{96B98051-C73A-367A-8267-89C4D81AB6B2}"/>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0" name="TextBox 119">
              <a:extLst>
                <a:ext uri="{FF2B5EF4-FFF2-40B4-BE49-F238E27FC236}">
                  <a16:creationId xmlns:a16="http://schemas.microsoft.com/office/drawing/2014/main" id="{F772D364-10BA-D009-64F3-9371C41D0DA0}"/>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21" name="Group 120">
            <a:extLst>
              <a:ext uri="{FF2B5EF4-FFF2-40B4-BE49-F238E27FC236}">
                <a16:creationId xmlns:a16="http://schemas.microsoft.com/office/drawing/2014/main" id="{ACAC6CD8-CAF2-DCE5-8773-5F424CE13E29}"/>
              </a:ext>
            </a:extLst>
          </p:cNvPr>
          <p:cNvGrpSpPr/>
          <p:nvPr/>
        </p:nvGrpSpPr>
        <p:grpSpPr>
          <a:xfrm>
            <a:off x="7011973" y="2580969"/>
            <a:ext cx="1149934" cy="968672"/>
            <a:chOff x="1294594" y="2720332"/>
            <a:chExt cx="1350771" cy="1226968"/>
          </a:xfrm>
        </p:grpSpPr>
        <p:pic>
          <p:nvPicPr>
            <p:cNvPr id="122" name="Picture 121" descr="A back of a device with wires and cables&#10;&#10;Description automatically generated">
              <a:extLst>
                <a:ext uri="{FF2B5EF4-FFF2-40B4-BE49-F238E27FC236}">
                  <a16:creationId xmlns:a16="http://schemas.microsoft.com/office/drawing/2014/main" id="{87609BCF-714A-47F1-B969-272558DB5834}"/>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3" name="TextBox 122">
              <a:extLst>
                <a:ext uri="{FF2B5EF4-FFF2-40B4-BE49-F238E27FC236}">
                  <a16:creationId xmlns:a16="http://schemas.microsoft.com/office/drawing/2014/main" id="{DF9AEF50-B451-DD97-80C9-E537196D7B07}"/>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24" name="Group 123">
            <a:extLst>
              <a:ext uri="{FF2B5EF4-FFF2-40B4-BE49-F238E27FC236}">
                <a16:creationId xmlns:a16="http://schemas.microsoft.com/office/drawing/2014/main" id="{F6F84C37-24BE-2A12-04DD-E1B742480EB7}"/>
              </a:ext>
            </a:extLst>
          </p:cNvPr>
          <p:cNvGrpSpPr/>
          <p:nvPr/>
        </p:nvGrpSpPr>
        <p:grpSpPr>
          <a:xfrm>
            <a:off x="7020888" y="3806425"/>
            <a:ext cx="1149934" cy="968672"/>
            <a:chOff x="1294594" y="2720332"/>
            <a:chExt cx="1350771" cy="1226968"/>
          </a:xfrm>
        </p:grpSpPr>
        <p:pic>
          <p:nvPicPr>
            <p:cNvPr id="125" name="Picture 124" descr="A back of a device with wires and cables&#10;&#10;Description automatically generated">
              <a:extLst>
                <a:ext uri="{FF2B5EF4-FFF2-40B4-BE49-F238E27FC236}">
                  <a16:creationId xmlns:a16="http://schemas.microsoft.com/office/drawing/2014/main" id="{E90AD8B2-E611-7602-50B7-3ADDDF121B7A}"/>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6" name="TextBox 125">
              <a:extLst>
                <a:ext uri="{FF2B5EF4-FFF2-40B4-BE49-F238E27FC236}">
                  <a16:creationId xmlns:a16="http://schemas.microsoft.com/office/drawing/2014/main" id="{D9D8216E-E3CB-69ED-9C7F-A660926BD70D}"/>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27" name="Group 126">
            <a:extLst>
              <a:ext uri="{FF2B5EF4-FFF2-40B4-BE49-F238E27FC236}">
                <a16:creationId xmlns:a16="http://schemas.microsoft.com/office/drawing/2014/main" id="{0B8DE53F-0EE1-87BB-1179-915DE9712D0B}"/>
              </a:ext>
            </a:extLst>
          </p:cNvPr>
          <p:cNvGrpSpPr/>
          <p:nvPr/>
        </p:nvGrpSpPr>
        <p:grpSpPr>
          <a:xfrm>
            <a:off x="8639924" y="3811377"/>
            <a:ext cx="1149934" cy="968672"/>
            <a:chOff x="1294594" y="2720332"/>
            <a:chExt cx="1350771" cy="1226968"/>
          </a:xfrm>
        </p:grpSpPr>
        <p:pic>
          <p:nvPicPr>
            <p:cNvPr id="128" name="Picture 127" descr="A back of a device with wires and cables&#10;&#10;Description automatically generated">
              <a:extLst>
                <a:ext uri="{FF2B5EF4-FFF2-40B4-BE49-F238E27FC236}">
                  <a16:creationId xmlns:a16="http://schemas.microsoft.com/office/drawing/2014/main" id="{878BB79F-4EC9-56DE-CC91-A5CC49316E27}"/>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9" name="TextBox 128">
              <a:extLst>
                <a:ext uri="{FF2B5EF4-FFF2-40B4-BE49-F238E27FC236}">
                  <a16:creationId xmlns:a16="http://schemas.microsoft.com/office/drawing/2014/main" id="{0799D389-8C8D-557E-FCA9-9FA14E704316}"/>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12" name="Group 111">
            <a:extLst>
              <a:ext uri="{FF2B5EF4-FFF2-40B4-BE49-F238E27FC236}">
                <a16:creationId xmlns:a16="http://schemas.microsoft.com/office/drawing/2014/main" id="{3A1F1CA7-6C3B-41AA-37C0-D45867459B8D}"/>
              </a:ext>
            </a:extLst>
          </p:cNvPr>
          <p:cNvGrpSpPr/>
          <p:nvPr/>
        </p:nvGrpSpPr>
        <p:grpSpPr>
          <a:xfrm>
            <a:off x="710568" y="3794540"/>
            <a:ext cx="1149934" cy="968672"/>
            <a:chOff x="1294594" y="2720332"/>
            <a:chExt cx="1350771" cy="1226968"/>
          </a:xfrm>
        </p:grpSpPr>
        <p:pic>
          <p:nvPicPr>
            <p:cNvPr id="113" name="Picture 112" descr="A back of a device with wires and cables&#10;&#10;Description automatically generated">
              <a:extLst>
                <a:ext uri="{FF2B5EF4-FFF2-40B4-BE49-F238E27FC236}">
                  <a16:creationId xmlns:a16="http://schemas.microsoft.com/office/drawing/2014/main" id="{A8141EBF-D2C4-C041-8B10-2A26CC481F61}"/>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4" name="TextBox 113">
              <a:extLst>
                <a:ext uri="{FF2B5EF4-FFF2-40B4-BE49-F238E27FC236}">
                  <a16:creationId xmlns:a16="http://schemas.microsoft.com/office/drawing/2014/main" id="{6F2520CF-E6A7-0FE7-AD8D-DAA8A8D793B1}"/>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09" name="Group 108">
            <a:extLst>
              <a:ext uri="{FF2B5EF4-FFF2-40B4-BE49-F238E27FC236}">
                <a16:creationId xmlns:a16="http://schemas.microsoft.com/office/drawing/2014/main" id="{B5AE995A-B6A9-9649-A22C-8DE93060A61B}"/>
              </a:ext>
            </a:extLst>
          </p:cNvPr>
          <p:cNvGrpSpPr/>
          <p:nvPr/>
        </p:nvGrpSpPr>
        <p:grpSpPr>
          <a:xfrm>
            <a:off x="2336561" y="2584541"/>
            <a:ext cx="1149934" cy="968672"/>
            <a:chOff x="1294594" y="2720332"/>
            <a:chExt cx="1350771" cy="1226968"/>
          </a:xfrm>
        </p:grpSpPr>
        <p:pic>
          <p:nvPicPr>
            <p:cNvPr id="110" name="Picture 109" descr="A back of a device with wires and cables&#10;&#10;Description automatically generated">
              <a:extLst>
                <a:ext uri="{FF2B5EF4-FFF2-40B4-BE49-F238E27FC236}">
                  <a16:creationId xmlns:a16="http://schemas.microsoft.com/office/drawing/2014/main" id="{7DEB7B41-E2A1-8A42-23C3-4B9A8D97F0A8}"/>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1" name="TextBox 110">
              <a:extLst>
                <a:ext uri="{FF2B5EF4-FFF2-40B4-BE49-F238E27FC236}">
                  <a16:creationId xmlns:a16="http://schemas.microsoft.com/office/drawing/2014/main" id="{9D8B1D36-43F5-9364-0F59-65484B17B43D}"/>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03" name="Group 102">
            <a:extLst>
              <a:ext uri="{FF2B5EF4-FFF2-40B4-BE49-F238E27FC236}">
                <a16:creationId xmlns:a16="http://schemas.microsoft.com/office/drawing/2014/main" id="{08DCEF6D-8555-6EFB-6166-748538430F8C}"/>
              </a:ext>
            </a:extLst>
          </p:cNvPr>
          <p:cNvGrpSpPr/>
          <p:nvPr/>
        </p:nvGrpSpPr>
        <p:grpSpPr>
          <a:xfrm>
            <a:off x="6906623" y="1321318"/>
            <a:ext cx="1379481" cy="973441"/>
            <a:chOff x="1301301" y="629658"/>
            <a:chExt cx="1620415" cy="1233009"/>
          </a:xfrm>
        </p:grpSpPr>
        <p:pic>
          <p:nvPicPr>
            <p:cNvPr id="104" name="Picture 103" descr="A close-up of a panel&#10;&#10;Description automatically generated">
              <a:extLst>
                <a:ext uri="{FF2B5EF4-FFF2-40B4-BE49-F238E27FC236}">
                  <a16:creationId xmlns:a16="http://schemas.microsoft.com/office/drawing/2014/main" id="{39EDCC03-F115-24A7-1FE0-A28E4BD477BA}"/>
                </a:ext>
              </a:extLst>
            </p:cNvPr>
            <p:cNvPicPr>
              <a:picLocks noChangeAspect="1"/>
            </p:cNvPicPr>
            <p:nvPr/>
          </p:nvPicPr>
          <p:blipFill>
            <a:blip r:embed="rId4">
              <a:alphaModFix amt="25000"/>
              <a:extLst>
                <a:ext uri="{28A0092B-C50C-407E-A947-70E740481C1C}">
                  <a14:useLocalDpi xmlns:a14="http://schemas.microsoft.com/office/drawing/2010/main" val="0"/>
                </a:ext>
              </a:extLst>
            </a:blip>
            <a:stretch>
              <a:fillRect/>
            </a:stretch>
          </p:blipFill>
          <p:spPr>
            <a:xfrm>
              <a:off x="1467317" y="948267"/>
              <a:ext cx="1318982" cy="914400"/>
            </a:xfrm>
            <a:prstGeom prst="rect">
              <a:avLst/>
            </a:prstGeom>
          </p:spPr>
        </p:pic>
        <p:sp>
          <p:nvSpPr>
            <p:cNvPr id="105" name="TextBox 104">
              <a:extLst>
                <a:ext uri="{FF2B5EF4-FFF2-40B4-BE49-F238E27FC236}">
                  <a16:creationId xmlns:a16="http://schemas.microsoft.com/office/drawing/2014/main" id="{88D9B4C6-F9AF-5854-6CF3-3E26C30A1AD8}"/>
                </a:ext>
              </a:extLst>
            </p:cNvPr>
            <p:cNvSpPr txBox="1"/>
            <p:nvPr/>
          </p:nvSpPr>
          <p:spPr>
            <a:xfrm>
              <a:off x="1301301" y="629658"/>
              <a:ext cx="1620415" cy="350861"/>
            </a:xfrm>
            <a:prstGeom prst="rect">
              <a:avLst/>
            </a:prstGeom>
            <a:noFill/>
          </p:spPr>
          <p:txBody>
            <a:bodyPr wrap="none" rtlCol="0">
              <a:spAutoFit/>
            </a:bodyPr>
            <a:lstStyle/>
            <a:p>
              <a:r>
                <a:rPr lang="en-US" sz="1200" dirty="0">
                  <a:solidFill>
                    <a:schemeClr val="tx1">
                      <a:lumMod val="75000"/>
                      <a:lumOff val="25000"/>
                    </a:schemeClr>
                  </a:solidFill>
                </a:rPr>
                <a:t>DISTRIBUTION BOX</a:t>
              </a:r>
            </a:p>
          </p:txBody>
        </p:sp>
      </p:grpSp>
      <p:sp>
        <p:nvSpPr>
          <p:cNvPr id="2" name="Title 1">
            <a:extLst>
              <a:ext uri="{FF2B5EF4-FFF2-40B4-BE49-F238E27FC236}">
                <a16:creationId xmlns:a16="http://schemas.microsoft.com/office/drawing/2014/main" id="{617B6EC2-CEFB-88AC-1C55-787A92038CCD}"/>
              </a:ext>
            </a:extLst>
          </p:cNvPr>
          <p:cNvSpPr>
            <a:spLocks noGrp="1"/>
          </p:cNvSpPr>
          <p:nvPr>
            <p:ph type="title"/>
          </p:nvPr>
        </p:nvSpPr>
        <p:spPr/>
        <p:txBody>
          <a:bodyPr/>
          <a:lstStyle/>
          <a:p>
            <a:r>
              <a:rPr lang="en-US" dirty="0"/>
              <a:t>Modular Design (Hardware)</a:t>
            </a:r>
          </a:p>
        </p:txBody>
      </p:sp>
      <p:sp>
        <p:nvSpPr>
          <p:cNvPr id="4" name="Text Placeholder 3">
            <a:extLst>
              <a:ext uri="{FF2B5EF4-FFF2-40B4-BE49-F238E27FC236}">
                <a16:creationId xmlns:a16="http://schemas.microsoft.com/office/drawing/2014/main" id="{FB16BA91-EF24-35EF-7479-5994FAA45B7F}"/>
              </a:ext>
            </a:extLst>
          </p:cNvPr>
          <p:cNvSpPr>
            <a:spLocks noGrp="1"/>
          </p:cNvSpPr>
          <p:nvPr>
            <p:ph type="body" sz="quarter" idx="14"/>
          </p:nvPr>
        </p:nvSpPr>
        <p:spPr/>
        <p:txBody>
          <a:bodyPr/>
          <a:lstStyle/>
          <a:p>
            <a:endParaRPr lang="en-US"/>
          </a:p>
        </p:txBody>
      </p:sp>
      <p:grpSp>
        <p:nvGrpSpPr>
          <p:cNvPr id="8" name="Group 7">
            <a:extLst>
              <a:ext uri="{FF2B5EF4-FFF2-40B4-BE49-F238E27FC236}">
                <a16:creationId xmlns:a16="http://schemas.microsoft.com/office/drawing/2014/main" id="{6049F0EC-6CA4-D84E-48EC-842CA4BBF6C3}"/>
              </a:ext>
            </a:extLst>
          </p:cNvPr>
          <p:cNvGrpSpPr/>
          <p:nvPr/>
        </p:nvGrpSpPr>
        <p:grpSpPr>
          <a:xfrm>
            <a:off x="7019950" y="5236716"/>
            <a:ext cx="1096579" cy="945716"/>
            <a:chOff x="4924486" y="1521175"/>
            <a:chExt cx="1288102" cy="1197891"/>
          </a:xfrm>
        </p:grpSpPr>
        <p:pic>
          <p:nvPicPr>
            <p:cNvPr id="101" name="Picture 100" descr="A close-up of a machine&#10;&#10;Description automatically generated">
              <a:extLst>
                <a:ext uri="{FF2B5EF4-FFF2-40B4-BE49-F238E27FC236}">
                  <a16:creationId xmlns:a16="http://schemas.microsoft.com/office/drawing/2014/main" id="{0E000E7D-E6D1-311D-778E-BC494FF5A0C6}"/>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4924486" y="1804666"/>
              <a:ext cx="1288102" cy="914400"/>
            </a:xfrm>
            <a:prstGeom prst="rect">
              <a:avLst/>
            </a:prstGeom>
          </p:spPr>
        </p:pic>
        <p:sp>
          <p:nvSpPr>
            <p:cNvPr id="102" name="TextBox 101">
              <a:extLst>
                <a:ext uri="{FF2B5EF4-FFF2-40B4-BE49-F238E27FC236}">
                  <a16:creationId xmlns:a16="http://schemas.microsoft.com/office/drawing/2014/main" id="{D02488DA-ECCE-C535-1EA4-A1155567CD60}"/>
                </a:ext>
              </a:extLst>
            </p:cNvPr>
            <p:cNvSpPr txBox="1"/>
            <p:nvPr/>
          </p:nvSpPr>
          <p:spPr>
            <a:xfrm>
              <a:off x="5009679" y="1521175"/>
              <a:ext cx="1114349" cy="350861"/>
            </a:xfrm>
            <a:prstGeom prst="rect">
              <a:avLst/>
            </a:prstGeom>
            <a:noFill/>
          </p:spPr>
          <p:txBody>
            <a:bodyPr wrap="none" rtlCol="0">
              <a:spAutoFit/>
            </a:bodyPr>
            <a:lstStyle/>
            <a:p>
              <a:r>
                <a:rPr lang="en-US" sz="1200" dirty="0">
                  <a:solidFill>
                    <a:schemeClr val="bg1"/>
                  </a:solidFill>
                </a:rPr>
                <a:t>STATOR BOX</a:t>
              </a:r>
            </a:p>
          </p:txBody>
        </p:sp>
      </p:grpSp>
      <p:grpSp>
        <p:nvGrpSpPr>
          <p:cNvPr id="9" name="Group 8">
            <a:extLst>
              <a:ext uri="{FF2B5EF4-FFF2-40B4-BE49-F238E27FC236}">
                <a16:creationId xmlns:a16="http://schemas.microsoft.com/office/drawing/2014/main" id="{0D10E952-F098-E481-4A88-CD50F105D4AA}"/>
              </a:ext>
            </a:extLst>
          </p:cNvPr>
          <p:cNvGrpSpPr/>
          <p:nvPr/>
        </p:nvGrpSpPr>
        <p:grpSpPr>
          <a:xfrm>
            <a:off x="2341813" y="5222602"/>
            <a:ext cx="1118971" cy="959829"/>
            <a:chOff x="6940677" y="1620000"/>
            <a:chExt cx="1314406" cy="1215767"/>
          </a:xfrm>
        </p:grpSpPr>
        <p:pic>
          <p:nvPicPr>
            <p:cNvPr id="99" name="Picture 98" descr="A close-up of a gold panel&#10;&#10;Description automatically generated">
              <a:extLst>
                <a:ext uri="{FF2B5EF4-FFF2-40B4-BE49-F238E27FC236}">
                  <a16:creationId xmlns:a16="http://schemas.microsoft.com/office/drawing/2014/main" id="{78ACF7FB-DD33-9D4E-DC52-ACA84CC0F1FD}"/>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6940677" y="1921367"/>
              <a:ext cx="1314406" cy="914400"/>
            </a:xfrm>
            <a:prstGeom prst="rect">
              <a:avLst/>
            </a:prstGeom>
          </p:spPr>
        </p:pic>
        <p:sp>
          <p:nvSpPr>
            <p:cNvPr id="100" name="TextBox 99">
              <a:extLst>
                <a:ext uri="{FF2B5EF4-FFF2-40B4-BE49-F238E27FC236}">
                  <a16:creationId xmlns:a16="http://schemas.microsoft.com/office/drawing/2014/main" id="{790D2D7B-9E3F-F92D-984D-5E1DFF492DB0}"/>
                </a:ext>
              </a:extLst>
            </p:cNvPr>
            <p:cNvSpPr txBox="1"/>
            <p:nvPr/>
          </p:nvSpPr>
          <p:spPr>
            <a:xfrm>
              <a:off x="6958762" y="1620000"/>
              <a:ext cx="1078946" cy="350861"/>
            </a:xfrm>
            <a:prstGeom prst="rect">
              <a:avLst/>
            </a:prstGeom>
            <a:noFill/>
          </p:spPr>
          <p:txBody>
            <a:bodyPr wrap="none" rtlCol="0">
              <a:spAutoFit/>
            </a:bodyPr>
            <a:lstStyle/>
            <a:p>
              <a:r>
                <a:rPr lang="en-US" sz="1200" dirty="0">
                  <a:solidFill>
                    <a:schemeClr val="bg1"/>
                  </a:solidFill>
                </a:rPr>
                <a:t>ROTOR BOX</a:t>
              </a:r>
            </a:p>
          </p:txBody>
        </p:sp>
      </p:grpSp>
      <p:grpSp>
        <p:nvGrpSpPr>
          <p:cNvPr id="11" name="Group 10">
            <a:extLst>
              <a:ext uri="{FF2B5EF4-FFF2-40B4-BE49-F238E27FC236}">
                <a16:creationId xmlns:a16="http://schemas.microsoft.com/office/drawing/2014/main" id="{1A20B17C-8581-CD46-DD23-8E8141BA1EAF}"/>
              </a:ext>
            </a:extLst>
          </p:cNvPr>
          <p:cNvGrpSpPr/>
          <p:nvPr/>
        </p:nvGrpSpPr>
        <p:grpSpPr>
          <a:xfrm>
            <a:off x="570889" y="1331650"/>
            <a:ext cx="1379481" cy="973441"/>
            <a:chOff x="1301301" y="629658"/>
            <a:chExt cx="1620415" cy="1233009"/>
          </a:xfrm>
        </p:grpSpPr>
        <p:pic>
          <p:nvPicPr>
            <p:cNvPr id="97" name="Picture 96" descr="A close-up of a panel&#10;&#10;Description automatically generated">
              <a:extLst>
                <a:ext uri="{FF2B5EF4-FFF2-40B4-BE49-F238E27FC236}">
                  <a16:creationId xmlns:a16="http://schemas.microsoft.com/office/drawing/2014/main" id="{6FB439FC-63C5-3455-1EC9-277B9030916A}"/>
                </a:ext>
              </a:extLst>
            </p:cNvPr>
            <p:cNvPicPr>
              <a:picLocks noChangeAspect="1"/>
            </p:cNvPicPr>
            <p:nvPr/>
          </p:nvPicPr>
          <p:blipFill>
            <a:blip r:embed="rId4">
              <a:alphaModFix amt="25000"/>
              <a:extLst>
                <a:ext uri="{28A0092B-C50C-407E-A947-70E740481C1C}">
                  <a14:useLocalDpi xmlns:a14="http://schemas.microsoft.com/office/drawing/2010/main" val="0"/>
                </a:ext>
              </a:extLst>
            </a:blip>
            <a:stretch>
              <a:fillRect/>
            </a:stretch>
          </p:blipFill>
          <p:spPr>
            <a:xfrm>
              <a:off x="1467317" y="948267"/>
              <a:ext cx="1318982" cy="914400"/>
            </a:xfrm>
            <a:prstGeom prst="rect">
              <a:avLst/>
            </a:prstGeom>
          </p:spPr>
        </p:pic>
        <p:sp>
          <p:nvSpPr>
            <p:cNvPr id="98" name="TextBox 97">
              <a:extLst>
                <a:ext uri="{FF2B5EF4-FFF2-40B4-BE49-F238E27FC236}">
                  <a16:creationId xmlns:a16="http://schemas.microsoft.com/office/drawing/2014/main" id="{38930F41-AA38-28B2-D4E0-7976059F0BF6}"/>
                </a:ext>
              </a:extLst>
            </p:cNvPr>
            <p:cNvSpPr txBox="1"/>
            <p:nvPr/>
          </p:nvSpPr>
          <p:spPr>
            <a:xfrm>
              <a:off x="1301301" y="629658"/>
              <a:ext cx="1620415" cy="350861"/>
            </a:xfrm>
            <a:prstGeom prst="rect">
              <a:avLst/>
            </a:prstGeom>
            <a:noFill/>
          </p:spPr>
          <p:txBody>
            <a:bodyPr wrap="none" rtlCol="0">
              <a:spAutoFit/>
            </a:bodyPr>
            <a:lstStyle/>
            <a:p>
              <a:r>
                <a:rPr lang="en-US" sz="1200" dirty="0">
                  <a:solidFill>
                    <a:schemeClr val="tx1">
                      <a:lumMod val="75000"/>
                      <a:lumOff val="25000"/>
                    </a:schemeClr>
                  </a:solidFill>
                </a:rPr>
                <a:t>DISTRIBUTION BOX</a:t>
              </a:r>
            </a:p>
          </p:txBody>
        </p:sp>
      </p:grpSp>
      <p:grpSp>
        <p:nvGrpSpPr>
          <p:cNvPr id="15" name="Group 14">
            <a:extLst>
              <a:ext uri="{FF2B5EF4-FFF2-40B4-BE49-F238E27FC236}">
                <a16:creationId xmlns:a16="http://schemas.microsoft.com/office/drawing/2014/main" id="{4BE8351B-DE3B-0480-457F-A557709D13F9}"/>
              </a:ext>
            </a:extLst>
          </p:cNvPr>
          <p:cNvGrpSpPr/>
          <p:nvPr/>
        </p:nvGrpSpPr>
        <p:grpSpPr>
          <a:xfrm>
            <a:off x="706281" y="2596574"/>
            <a:ext cx="1149934" cy="968672"/>
            <a:chOff x="1294594" y="2720332"/>
            <a:chExt cx="1350771" cy="1226968"/>
          </a:xfrm>
        </p:grpSpPr>
        <p:pic>
          <p:nvPicPr>
            <p:cNvPr id="89" name="Picture 88" descr="A back of a device with wires and cables&#10;&#10;Description automatically generated">
              <a:extLst>
                <a:ext uri="{FF2B5EF4-FFF2-40B4-BE49-F238E27FC236}">
                  <a16:creationId xmlns:a16="http://schemas.microsoft.com/office/drawing/2014/main" id="{B19AA5D2-9943-7D78-D940-653B4CA07A25}"/>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90" name="TextBox 89">
              <a:extLst>
                <a:ext uri="{FF2B5EF4-FFF2-40B4-BE49-F238E27FC236}">
                  <a16:creationId xmlns:a16="http://schemas.microsoft.com/office/drawing/2014/main" id="{F7225D89-A418-1370-5413-7E224E738397}"/>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sp>
        <p:nvSpPr>
          <p:cNvPr id="16" name="Freeform: Shape 15">
            <a:extLst>
              <a:ext uri="{FF2B5EF4-FFF2-40B4-BE49-F238E27FC236}">
                <a16:creationId xmlns:a16="http://schemas.microsoft.com/office/drawing/2014/main" id="{87ABDCDC-97BD-E228-C4F8-2715FFD554B7}"/>
              </a:ext>
            </a:extLst>
          </p:cNvPr>
          <p:cNvSpPr/>
          <p:nvPr/>
        </p:nvSpPr>
        <p:spPr>
          <a:xfrm>
            <a:off x="348803" y="1927851"/>
            <a:ext cx="1085892" cy="2299175"/>
          </a:xfrm>
          <a:custGeom>
            <a:avLst/>
            <a:gdLst>
              <a:gd name="connsiteX0" fmla="*/ 1271707 w 1275549"/>
              <a:gd name="connsiteY0" fmla="*/ 0 h 2912249"/>
              <a:gd name="connsiteX1" fmla="*/ 1275549 w 1275549"/>
              <a:gd name="connsiteY1" fmla="*/ 145996 h 2912249"/>
              <a:gd name="connsiteX2" fmla="*/ 0 w 1275549"/>
              <a:gd name="connsiteY2" fmla="*/ 145996 h 2912249"/>
              <a:gd name="connsiteX3" fmla="*/ 0 w 1275549"/>
              <a:gd name="connsiteY3" fmla="*/ 2912249 h 2912249"/>
              <a:gd name="connsiteX4" fmla="*/ 537882 w 1275549"/>
              <a:gd name="connsiteY4" fmla="*/ 2912249 h 291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549" h="2912249">
                <a:moveTo>
                  <a:pt x="1271707" y="0"/>
                </a:moveTo>
                <a:cubicBezTo>
                  <a:pt x="1272988" y="48665"/>
                  <a:pt x="1274268" y="97331"/>
                  <a:pt x="1275549" y="145996"/>
                </a:cubicBezTo>
                <a:lnTo>
                  <a:pt x="0" y="145996"/>
                </a:lnTo>
                <a:lnTo>
                  <a:pt x="0" y="2912249"/>
                </a:lnTo>
                <a:lnTo>
                  <a:pt x="537882" y="2912249"/>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5506BEA-CF52-F97E-F1F5-D7FB919441C9}"/>
              </a:ext>
            </a:extLst>
          </p:cNvPr>
          <p:cNvSpPr/>
          <p:nvPr/>
        </p:nvSpPr>
        <p:spPr>
          <a:xfrm>
            <a:off x="509070" y="2161408"/>
            <a:ext cx="932166" cy="846267"/>
          </a:xfrm>
          <a:custGeom>
            <a:avLst/>
            <a:gdLst>
              <a:gd name="connsiteX0" fmla="*/ 1087290 w 1094974"/>
              <a:gd name="connsiteY0" fmla="*/ 0 h 1071923"/>
              <a:gd name="connsiteX1" fmla="*/ 1094974 w 1094974"/>
              <a:gd name="connsiteY1" fmla="*/ 276625 h 1071923"/>
              <a:gd name="connsiteX2" fmla="*/ 0 w 1094974"/>
              <a:gd name="connsiteY2" fmla="*/ 276625 h 1071923"/>
              <a:gd name="connsiteX3" fmla="*/ 7684 w 1094974"/>
              <a:gd name="connsiteY3" fmla="*/ 1071923 h 1071923"/>
              <a:gd name="connsiteX4" fmla="*/ 345781 w 1094974"/>
              <a:gd name="connsiteY4" fmla="*/ 1071923 h 107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74" h="1071923">
                <a:moveTo>
                  <a:pt x="1087290" y="0"/>
                </a:moveTo>
                <a:lnTo>
                  <a:pt x="1094974" y="276625"/>
                </a:lnTo>
                <a:lnTo>
                  <a:pt x="0" y="276625"/>
                </a:lnTo>
                <a:cubicBezTo>
                  <a:pt x="2561" y="541724"/>
                  <a:pt x="5123" y="806824"/>
                  <a:pt x="7684" y="1071923"/>
                </a:cubicBezTo>
                <a:lnTo>
                  <a:pt x="345781" y="1071923"/>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33558B1-62F5-CCF7-B11E-4C6B439B5F53}"/>
              </a:ext>
            </a:extLst>
          </p:cNvPr>
          <p:cNvSpPr/>
          <p:nvPr/>
        </p:nvSpPr>
        <p:spPr>
          <a:xfrm>
            <a:off x="1751958" y="1924817"/>
            <a:ext cx="690131" cy="1079824"/>
          </a:xfrm>
          <a:custGeom>
            <a:avLst/>
            <a:gdLst>
              <a:gd name="connsiteX0" fmla="*/ 0 w 810666"/>
              <a:gd name="connsiteY0" fmla="*/ 0 h 1367758"/>
              <a:gd name="connsiteX1" fmla="*/ 364992 w 810666"/>
              <a:gd name="connsiteY1" fmla="*/ 0 h 1367758"/>
              <a:gd name="connsiteX2" fmla="*/ 384202 w 810666"/>
              <a:gd name="connsiteY2" fmla="*/ 1367758 h 1367758"/>
              <a:gd name="connsiteX3" fmla="*/ 810666 w 810666"/>
              <a:gd name="connsiteY3" fmla="*/ 1367758 h 1367758"/>
            </a:gdLst>
            <a:ahLst/>
            <a:cxnLst>
              <a:cxn ang="0">
                <a:pos x="connsiteX0" y="connsiteY0"/>
              </a:cxn>
              <a:cxn ang="0">
                <a:pos x="connsiteX1" y="connsiteY1"/>
              </a:cxn>
              <a:cxn ang="0">
                <a:pos x="connsiteX2" y="connsiteY2"/>
              </a:cxn>
              <a:cxn ang="0">
                <a:pos x="connsiteX3" y="connsiteY3"/>
              </a:cxn>
            </a:cxnLst>
            <a:rect l="l" t="t" r="r" b="b"/>
            <a:pathLst>
              <a:path w="810666" h="1367758">
                <a:moveTo>
                  <a:pt x="0" y="0"/>
                </a:moveTo>
                <a:lnTo>
                  <a:pt x="364992" y="0"/>
                </a:lnTo>
                <a:lnTo>
                  <a:pt x="384202" y="1367758"/>
                </a:lnTo>
                <a:lnTo>
                  <a:pt x="810666" y="1367758"/>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E19D65-103D-46B9-5455-875505D56858}"/>
              </a:ext>
            </a:extLst>
          </p:cNvPr>
          <p:cNvSpPr/>
          <p:nvPr/>
        </p:nvSpPr>
        <p:spPr>
          <a:xfrm>
            <a:off x="1758500" y="2164441"/>
            <a:ext cx="667234" cy="2074718"/>
          </a:xfrm>
          <a:custGeom>
            <a:avLst/>
            <a:gdLst>
              <a:gd name="connsiteX0" fmla="*/ 0 w 783771"/>
              <a:gd name="connsiteY0" fmla="*/ 0 h 2627940"/>
              <a:gd name="connsiteX1" fmla="*/ 238205 w 783771"/>
              <a:gd name="connsiteY1" fmla="*/ 0 h 2627940"/>
              <a:gd name="connsiteX2" fmla="*/ 265099 w 783771"/>
              <a:gd name="connsiteY2" fmla="*/ 2624098 h 2627940"/>
              <a:gd name="connsiteX3" fmla="*/ 783771 w 783771"/>
              <a:gd name="connsiteY3" fmla="*/ 2627940 h 2627940"/>
            </a:gdLst>
            <a:ahLst/>
            <a:cxnLst>
              <a:cxn ang="0">
                <a:pos x="connsiteX0" y="connsiteY0"/>
              </a:cxn>
              <a:cxn ang="0">
                <a:pos x="connsiteX1" y="connsiteY1"/>
              </a:cxn>
              <a:cxn ang="0">
                <a:pos x="connsiteX2" y="connsiteY2"/>
              </a:cxn>
              <a:cxn ang="0">
                <a:pos x="connsiteX3" y="connsiteY3"/>
              </a:cxn>
            </a:cxnLst>
            <a:rect l="l" t="t" r="r" b="b"/>
            <a:pathLst>
              <a:path w="783771" h="2627940">
                <a:moveTo>
                  <a:pt x="0" y="0"/>
                </a:moveTo>
                <a:lnTo>
                  <a:pt x="238205" y="0"/>
                </a:lnTo>
                <a:lnTo>
                  <a:pt x="265099" y="2624098"/>
                </a:lnTo>
                <a:lnTo>
                  <a:pt x="783771" y="262794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2581-CC0B-F8AF-7D0D-0073A5A8CD93}"/>
              </a:ext>
            </a:extLst>
          </p:cNvPr>
          <p:cNvSpPr/>
          <p:nvPr/>
        </p:nvSpPr>
        <p:spPr>
          <a:xfrm>
            <a:off x="1657106" y="1742825"/>
            <a:ext cx="791524" cy="3821848"/>
          </a:xfrm>
          <a:custGeom>
            <a:avLst/>
            <a:gdLst>
              <a:gd name="connsiteX0" fmla="*/ 929769 w 929769"/>
              <a:gd name="connsiteY0" fmla="*/ 4840941 h 4840941"/>
              <a:gd name="connsiteX1" fmla="*/ 718458 w 929769"/>
              <a:gd name="connsiteY1" fmla="*/ 4837099 h 4840941"/>
              <a:gd name="connsiteX2" fmla="*/ 660827 w 929769"/>
              <a:gd name="connsiteY2" fmla="*/ 3842 h 4840941"/>
              <a:gd name="connsiteX3" fmla="*/ 0 w 929769"/>
              <a:gd name="connsiteY3" fmla="*/ 0 h 4840941"/>
            </a:gdLst>
            <a:ahLst/>
            <a:cxnLst>
              <a:cxn ang="0">
                <a:pos x="connsiteX0" y="connsiteY0"/>
              </a:cxn>
              <a:cxn ang="0">
                <a:pos x="connsiteX1" y="connsiteY1"/>
              </a:cxn>
              <a:cxn ang="0">
                <a:pos x="connsiteX2" y="connsiteY2"/>
              </a:cxn>
              <a:cxn ang="0">
                <a:pos x="connsiteX3" y="connsiteY3"/>
              </a:cxn>
            </a:cxnLst>
            <a:rect l="l" t="t" r="r" b="b"/>
            <a:pathLst>
              <a:path w="929769" h="4840941">
                <a:moveTo>
                  <a:pt x="929769" y="4840941"/>
                </a:moveTo>
                <a:lnTo>
                  <a:pt x="718458" y="4837099"/>
                </a:lnTo>
                <a:lnTo>
                  <a:pt x="660827" y="3842"/>
                </a:lnTo>
                <a:lnTo>
                  <a:pt x="0" y="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80899C4-86BD-D0D2-9F52-C5CA52818259}"/>
              </a:ext>
            </a:extLst>
          </p:cNvPr>
          <p:cNvSpPr/>
          <p:nvPr/>
        </p:nvSpPr>
        <p:spPr>
          <a:xfrm>
            <a:off x="2906535" y="5552539"/>
            <a:ext cx="1123625" cy="1054542"/>
          </a:xfrm>
          <a:custGeom>
            <a:avLst/>
            <a:gdLst>
              <a:gd name="connsiteX0" fmla="*/ 0 w 315045"/>
              <a:gd name="connsiteY0" fmla="*/ 0 h 1141079"/>
              <a:gd name="connsiteX1" fmla="*/ 15368 w 315045"/>
              <a:gd name="connsiteY1" fmla="*/ 1141079 h 1141079"/>
              <a:gd name="connsiteX2" fmla="*/ 315045 w 315045"/>
              <a:gd name="connsiteY2" fmla="*/ 1141079 h 1141079"/>
            </a:gdLst>
            <a:ahLst/>
            <a:cxnLst>
              <a:cxn ang="0">
                <a:pos x="connsiteX0" y="connsiteY0"/>
              </a:cxn>
              <a:cxn ang="0">
                <a:pos x="connsiteX1" y="connsiteY1"/>
              </a:cxn>
              <a:cxn ang="0">
                <a:pos x="connsiteX2" y="connsiteY2"/>
              </a:cxn>
            </a:cxnLst>
            <a:rect l="l" t="t" r="r" b="b"/>
            <a:pathLst>
              <a:path w="315045" h="1141079">
                <a:moveTo>
                  <a:pt x="0" y="0"/>
                </a:moveTo>
                <a:lnTo>
                  <a:pt x="15368" y="1141079"/>
                </a:lnTo>
                <a:lnTo>
                  <a:pt x="315045" y="1141079"/>
                </a:lnTo>
              </a:path>
            </a:pathLst>
          </a:cu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01E7FF8-80F9-5BC6-9A64-37474552DB34}"/>
              </a:ext>
            </a:extLst>
          </p:cNvPr>
          <p:cNvSpPr/>
          <p:nvPr/>
        </p:nvSpPr>
        <p:spPr>
          <a:xfrm>
            <a:off x="2821496" y="5561639"/>
            <a:ext cx="1159206" cy="1122625"/>
          </a:xfrm>
          <a:custGeom>
            <a:avLst/>
            <a:gdLst>
              <a:gd name="connsiteX0" fmla="*/ 0 w 461042"/>
              <a:gd name="connsiteY0" fmla="*/ 0 h 1183341"/>
              <a:gd name="connsiteX1" fmla="*/ 15369 w 461042"/>
              <a:gd name="connsiteY1" fmla="*/ 1183341 h 1183341"/>
              <a:gd name="connsiteX2" fmla="*/ 461042 w 461042"/>
              <a:gd name="connsiteY2" fmla="*/ 1183341 h 1183341"/>
            </a:gdLst>
            <a:ahLst/>
            <a:cxnLst>
              <a:cxn ang="0">
                <a:pos x="connsiteX0" y="connsiteY0"/>
              </a:cxn>
              <a:cxn ang="0">
                <a:pos x="connsiteX1" y="connsiteY1"/>
              </a:cxn>
              <a:cxn ang="0">
                <a:pos x="connsiteX2" y="connsiteY2"/>
              </a:cxn>
            </a:cxnLst>
            <a:rect l="l" t="t" r="r" b="b"/>
            <a:pathLst>
              <a:path w="461042" h="1183341">
                <a:moveTo>
                  <a:pt x="0" y="0"/>
                </a:moveTo>
                <a:lnTo>
                  <a:pt x="15369" y="1183341"/>
                </a:lnTo>
                <a:lnTo>
                  <a:pt x="461042" y="1183341"/>
                </a:lnTo>
              </a:path>
            </a:pathLst>
          </a:cu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ECD31B9F-1853-E089-DA17-2B64863A0740}"/>
              </a:ext>
            </a:extLst>
          </p:cNvPr>
          <p:cNvSpPr/>
          <p:nvPr/>
        </p:nvSpPr>
        <p:spPr>
          <a:xfrm>
            <a:off x="6643388" y="1927851"/>
            <a:ext cx="1085892" cy="2299175"/>
          </a:xfrm>
          <a:custGeom>
            <a:avLst/>
            <a:gdLst>
              <a:gd name="connsiteX0" fmla="*/ 1271707 w 1275549"/>
              <a:gd name="connsiteY0" fmla="*/ 0 h 2912249"/>
              <a:gd name="connsiteX1" fmla="*/ 1275549 w 1275549"/>
              <a:gd name="connsiteY1" fmla="*/ 145996 h 2912249"/>
              <a:gd name="connsiteX2" fmla="*/ 0 w 1275549"/>
              <a:gd name="connsiteY2" fmla="*/ 145996 h 2912249"/>
              <a:gd name="connsiteX3" fmla="*/ 0 w 1275549"/>
              <a:gd name="connsiteY3" fmla="*/ 2912249 h 2912249"/>
              <a:gd name="connsiteX4" fmla="*/ 537882 w 1275549"/>
              <a:gd name="connsiteY4" fmla="*/ 2912249 h 291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549" h="2912249">
                <a:moveTo>
                  <a:pt x="1271707" y="0"/>
                </a:moveTo>
                <a:cubicBezTo>
                  <a:pt x="1272988" y="48665"/>
                  <a:pt x="1274268" y="97331"/>
                  <a:pt x="1275549" y="145996"/>
                </a:cubicBezTo>
                <a:lnTo>
                  <a:pt x="0" y="145996"/>
                </a:lnTo>
                <a:lnTo>
                  <a:pt x="0" y="2912249"/>
                </a:lnTo>
                <a:lnTo>
                  <a:pt x="537882" y="2912249"/>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F0E2F882-A1A5-230D-0563-9B81F96395BE}"/>
              </a:ext>
            </a:extLst>
          </p:cNvPr>
          <p:cNvSpPr/>
          <p:nvPr/>
        </p:nvSpPr>
        <p:spPr>
          <a:xfrm>
            <a:off x="6803655" y="2161408"/>
            <a:ext cx="932166" cy="846267"/>
          </a:xfrm>
          <a:custGeom>
            <a:avLst/>
            <a:gdLst>
              <a:gd name="connsiteX0" fmla="*/ 1087290 w 1094974"/>
              <a:gd name="connsiteY0" fmla="*/ 0 h 1071923"/>
              <a:gd name="connsiteX1" fmla="*/ 1094974 w 1094974"/>
              <a:gd name="connsiteY1" fmla="*/ 276625 h 1071923"/>
              <a:gd name="connsiteX2" fmla="*/ 0 w 1094974"/>
              <a:gd name="connsiteY2" fmla="*/ 276625 h 1071923"/>
              <a:gd name="connsiteX3" fmla="*/ 7684 w 1094974"/>
              <a:gd name="connsiteY3" fmla="*/ 1071923 h 1071923"/>
              <a:gd name="connsiteX4" fmla="*/ 345781 w 1094974"/>
              <a:gd name="connsiteY4" fmla="*/ 1071923 h 107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74" h="1071923">
                <a:moveTo>
                  <a:pt x="1087290" y="0"/>
                </a:moveTo>
                <a:lnTo>
                  <a:pt x="1094974" y="276625"/>
                </a:lnTo>
                <a:lnTo>
                  <a:pt x="0" y="276625"/>
                </a:lnTo>
                <a:cubicBezTo>
                  <a:pt x="2561" y="541724"/>
                  <a:pt x="5123" y="806824"/>
                  <a:pt x="7684" y="1071923"/>
                </a:cubicBezTo>
                <a:lnTo>
                  <a:pt x="345781" y="1071923"/>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BBE6D6B3-6C95-3C5E-6540-047C32DB6825}"/>
              </a:ext>
            </a:extLst>
          </p:cNvPr>
          <p:cNvSpPr/>
          <p:nvPr/>
        </p:nvSpPr>
        <p:spPr>
          <a:xfrm>
            <a:off x="8046543" y="1924817"/>
            <a:ext cx="690131" cy="1079824"/>
          </a:xfrm>
          <a:custGeom>
            <a:avLst/>
            <a:gdLst>
              <a:gd name="connsiteX0" fmla="*/ 0 w 810666"/>
              <a:gd name="connsiteY0" fmla="*/ 0 h 1367758"/>
              <a:gd name="connsiteX1" fmla="*/ 364992 w 810666"/>
              <a:gd name="connsiteY1" fmla="*/ 0 h 1367758"/>
              <a:gd name="connsiteX2" fmla="*/ 384202 w 810666"/>
              <a:gd name="connsiteY2" fmla="*/ 1367758 h 1367758"/>
              <a:gd name="connsiteX3" fmla="*/ 810666 w 810666"/>
              <a:gd name="connsiteY3" fmla="*/ 1367758 h 1367758"/>
            </a:gdLst>
            <a:ahLst/>
            <a:cxnLst>
              <a:cxn ang="0">
                <a:pos x="connsiteX0" y="connsiteY0"/>
              </a:cxn>
              <a:cxn ang="0">
                <a:pos x="connsiteX1" y="connsiteY1"/>
              </a:cxn>
              <a:cxn ang="0">
                <a:pos x="connsiteX2" y="connsiteY2"/>
              </a:cxn>
              <a:cxn ang="0">
                <a:pos x="connsiteX3" y="connsiteY3"/>
              </a:cxn>
            </a:cxnLst>
            <a:rect l="l" t="t" r="r" b="b"/>
            <a:pathLst>
              <a:path w="810666" h="1367758">
                <a:moveTo>
                  <a:pt x="0" y="0"/>
                </a:moveTo>
                <a:lnTo>
                  <a:pt x="364992" y="0"/>
                </a:lnTo>
                <a:lnTo>
                  <a:pt x="384202" y="1367758"/>
                </a:lnTo>
                <a:lnTo>
                  <a:pt x="810666" y="1367758"/>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BF740042-E609-0016-006A-05D5C9E24168}"/>
              </a:ext>
            </a:extLst>
          </p:cNvPr>
          <p:cNvSpPr/>
          <p:nvPr/>
        </p:nvSpPr>
        <p:spPr>
          <a:xfrm>
            <a:off x="8053085" y="2164441"/>
            <a:ext cx="667234" cy="2074718"/>
          </a:xfrm>
          <a:custGeom>
            <a:avLst/>
            <a:gdLst>
              <a:gd name="connsiteX0" fmla="*/ 0 w 783771"/>
              <a:gd name="connsiteY0" fmla="*/ 0 h 2627940"/>
              <a:gd name="connsiteX1" fmla="*/ 238205 w 783771"/>
              <a:gd name="connsiteY1" fmla="*/ 0 h 2627940"/>
              <a:gd name="connsiteX2" fmla="*/ 265099 w 783771"/>
              <a:gd name="connsiteY2" fmla="*/ 2624098 h 2627940"/>
              <a:gd name="connsiteX3" fmla="*/ 783771 w 783771"/>
              <a:gd name="connsiteY3" fmla="*/ 2627940 h 2627940"/>
            </a:gdLst>
            <a:ahLst/>
            <a:cxnLst>
              <a:cxn ang="0">
                <a:pos x="connsiteX0" y="connsiteY0"/>
              </a:cxn>
              <a:cxn ang="0">
                <a:pos x="connsiteX1" y="connsiteY1"/>
              </a:cxn>
              <a:cxn ang="0">
                <a:pos x="connsiteX2" y="connsiteY2"/>
              </a:cxn>
              <a:cxn ang="0">
                <a:pos x="connsiteX3" y="connsiteY3"/>
              </a:cxn>
            </a:cxnLst>
            <a:rect l="l" t="t" r="r" b="b"/>
            <a:pathLst>
              <a:path w="783771" h="2627940">
                <a:moveTo>
                  <a:pt x="0" y="0"/>
                </a:moveTo>
                <a:lnTo>
                  <a:pt x="238205" y="0"/>
                </a:lnTo>
                <a:lnTo>
                  <a:pt x="265099" y="2624098"/>
                </a:lnTo>
                <a:lnTo>
                  <a:pt x="783771" y="262794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E0842E2F-436E-19B3-5F4A-E1DD55E10004}"/>
              </a:ext>
            </a:extLst>
          </p:cNvPr>
          <p:cNvSpPr/>
          <p:nvPr/>
        </p:nvSpPr>
        <p:spPr>
          <a:xfrm>
            <a:off x="6633974" y="1733725"/>
            <a:ext cx="1812000" cy="3821848"/>
          </a:xfrm>
          <a:custGeom>
            <a:avLst/>
            <a:gdLst>
              <a:gd name="connsiteX0" fmla="*/ 1552175 w 2128477"/>
              <a:gd name="connsiteY0" fmla="*/ 0 h 4840941"/>
              <a:gd name="connsiteX1" fmla="*/ 2128477 w 2128477"/>
              <a:gd name="connsiteY1" fmla="*/ 0 h 4840941"/>
              <a:gd name="connsiteX2" fmla="*/ 2124635 w 2128477"/>
              <a:gd name="connsiteY2" fmla="*/ 4187798 h 4840941"/>
              <a:gd name="connsiteX3" fmla="*/ 0 w 2128477"/>
              <a:gd name="connsiteY3" fmla="*/ 4183956 h 4840941"/>
              <a:gd name="connsiteX4" fmla="*/ 3842 w 2128477"/>
              <a:gd name="connsiteY4" fmla="*/ 4837099 h 4840941"/>
              <a:gd name="connsiteX5" fmla="*/ 560934 w 2128477"/>
              <a:gd name="connsiteY5" fmla="*/ 4840941 h 484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8477" h="4840941">
                <a:moveTo>
                  <a:pt x="1552175" y="0"/>
                </a:moveTo>
                <a:lnTo>
                  <a:pt x="2128477" y="0"/>
                </a:lnTo>
                <a:cubicBezTo>
                  <a:pt x="2127196" y="1395933"/>
                  <a:pt x="2125916" y="2791865"/>
                  <a:pt x="2124635" y="4187798"/>
                </a:cubicBezTo>
                <a:lnTo>
                  <a:pt x="0" y="4183956"/>
                </a:lnTo>
                <a:cubicBezTo>
                  <a:pt x="1281" y="4401670"/>
                  <a:pt x="2561" y="4619385"/>
                  <a:pt x="3842" y="4837099"/>
                </a:cubicBezTo>
                <a:lnTo>
                  <a:pt x="560934" y="4840941"/>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481EEF93-B212-4C5C-A094-DFE093B7EA2F}"/>
              </a:ext>
            </a:extLst>
          </p:cNvPr>
          <p:cNvSpPr/>
          <p:nvPr/>
        </p:nvSpPr>
        <p:spPr>
          <a:xfrm>
            <a:off x="1604774" y="3459622"/>
            <a:ext cx="1138224" cy="151661"/>
          </a:xfrm>
          <a:custGeom>
            <a:avLst/>
            <a:gdLst>
              <a:gd name="connsiteX0" fmla="*/ 0 w 1337022"/>
              <a:gd name="connsiteY0" fmla="*/ 7684 h 192101"/>
              <a:gd name="connsiteX1" fmla="*/ 3842 w 1337022"/>
              <a:gd name="connsiteY1" fmla="*/ 192101 h 192101"/>
              <a:gd name="connsiteX2" fmla="*/ 1333180 w 1337022"/>
              <a:gd name="connsiteY2" fmla="*/ 192101 h 192101"/>
              <a:gd name="connsiteX3" fmla="*/ 1337022 w 1337022"/>
              <a:gd name="connsiteY3" fmla="*/ 0 h 192101"/>
            </a:gdLst>
            <a:ahLst/>
            <a:cxnLst>
              <a:cxn ang="0">
                <a:pos x="connsiteX0" y="connsiteY0"/>
              </a:cxn>
              <a:cxn ang="0">
                <a:pos x="connsiteX1" y="connsiteY1"/>
              </a:cxn>
              <a:cxn ang="0">
                <a:pos x="connsiteX2" y="connsiteY2"/>
              </a:cxn>
              <a:cxn ang="0">
                <a:pos x="connsiteX3" y="connsiteY3"/>
              </a:cxn>
            </a:cxnLst>
            <a:rect l="l" t="t" r="r" b="b"/>
            <a:pathLst>
              <a:path w="1337022" h="192101">
                <a:moveTo>
                  <a:pt x="0" y="7684"/>
                </a:moveTo>
                <a:cubicBezTo>
                  <a:pt x="1281" y="69156"/>
                  <a:pt x="2561" y="130629"/>
                  <a:pt x="3842" y="192101"/>
                </a:cubicBezTo>
                <a:lnTo>
                  <a:pt x="1333180" y="192101"/>
                </a:lnTo>
                <a:cubicBezTo>
                  <a:pt x="1334461" y="128067"/>
                  <a:pt x="1335741" y="64034"/>
                  <a:pt x="1337022"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B8CE0FA2-579E-84C4-DB36-53F3522DA36F}"/>
              </a:ext>
            </a:extLst>
          </p:cNvPr>
          <p:cNvSpPr/>
          <p:nvPr/>
        </p:nvSpPr>
        <p:spPr>
          <a:xfrm>
            <a:off x="1401987" y="3465689"/>
            <a:ext cx="1148037" cy="191092"/>
          </a:xfrm>
          <a:custGeom>
            <a:avLst/>
            <a:gdLst>
              <a:gd name="connsiteX0" fmla="*/ 0 w 1348548"/>
              <a:gd name="connsiteY0" fmla="*/ 3842 h 242047"/>
              <a:gd name="connsiteX1" fmla="*/ 7684 w 1348548"/>
              <a:gd name="connsiteY1" fmla="*/ 238205 h 242047"/>
              <a:gd name="connsiteX2" fmla="*/ 1348548 w 1348548"/>
              <a:gd name="connsiteY2" fmla="*/ 242047 h 242047"/>
              <a:gd name="connsiteX3" fmla="*/ 1344706 w 1348548"/>
              <a:gd name="connsiteY3" fmla="*/ 0 h 242047"/>
            </a:gdLst>
            <a:ahLst/>
            <a:cxnLst>
              <a:cxn ang="0">
                <a:pos x="connsiteX0" y="connsiteY0"/>
              </a:cxn>
              <a:cxn ang="0">
                <a:pos x="connsiteX1" y="connsiteY1"/>
              </a:cxn>
              <a:cxn ang="0">
                <a:pos x="connsiteX2" y="connsiteY2"/>
              </a:cxn>
              <a:cxn ang="0">
                <a:pos x="connsiteX3" y="connsiteY3"/>
              </a:cxn>
            </a:cxnLst>
            <a:rect l="l" t="t" r="r" b="b"/>
            <a:pathLst>
              <a:path w="1348548" h="242047">
                <a:moveTo>
                  <a:pt x="0" y="3842"/>
                </a:moveTo>
                <a:lnTo>
                  <a:pt x="7684" y="238205"/>
                </a:lnTo>
                <a:lnTo>
                  <a:pt x="1348548" y="242047"/>
                </a:lnTo>
                <a:cubicBezTo>
                  <a:pt x="1347267" y="161365"/>
                  <a:pt x="1345987" y="80682"/>
                  <a:pt x="1344706" y="0"/>
                </a:cubicBez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10DF56B8-7958-34B2-66A2-A4FD625BA5E6}"/>
              </a:ext>
            </a:extLst>
          </p:cNvPr>
          <p:cNvSpPr/>
          <p:nvPr/>
        </p:nvSpPr>
        <p:spPr>
          <a:xfrm>
            <a:off x="617005" y="3450523"/>
            <a:ext cx="2773603" cy="1210252"/>
          </a:xfrm>
          <a:custGeom>
            <a:avLst/>
            <a:gdLst>
              <a:gd name="connsiteX0" fmla="*/ 230521 w 3258030"/>
              <a:gd name="connsiteY0" fmla="*/ 1532965 h 1532965"/>
              <a:gd name="connsiteX1" fmla="*/ 0 w 3258030"/>
              <a:gd name="connsiteY1" fmla="*/ 1529123 h 1532965"/>
              <a:gd name="connsiteX2" fmla="*/ 0 w 3258030"/>
              <a:gd name="connsiteY2" fmla="*/ 522515 h 1532965"/>
              <a:gd name="connsiteX3" fmla="*/ 3258030 w 3258030"/>
              <a:gd name="connsiteY3" fmla="*/ 522515 h 1532965"/>
              <a:gd name="connsiteX4" fmla="*/ 3223452 w 3258030"/>
              <a:gd name="connsiteY4" fmla="*/ 0 h 153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30" h="1532965">
                <a:moveTo>
                  <a:pt x="230521" y="1532965"/>
                </a:moveTo>
                <a:lnTo>
                  <a:pt x="0" y="1529123"/>
                </a:lnTo>
                <a:lnTo>
                  <a:pt x="0" y="522515"/>
                </a:lnTo>
                <a:lnTo>
                  <a:pt x="3258030" y="522515"/>
                </a:lnTo>
                <a:lnTo>
                  <a:pt x="3223452"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FCD8E73D-CB2E-0B27-931B-FDFCB107C80C}"/>
              </a:ext>
            </a:extLst>
          </p:cNvPr>
          <p:cNvSpPr/>
          <p:nvPr/>
        </p:nvSpPr>
        <p:spPr>
          <a:xfrm>
            <a:off x="1722522" y="3447490"/>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9949A87E-7414-5F86-1864-A6184E5A804F}"/>
              </a:ext>
            </a:extLst>
          </p:cNvPr>
          <p:cNvSpPr/>
          <p:nvPr/>
        </p:nvSpPr>
        <p:spPr>
          <a:xfrm>
            <a:off x="567944" y="3471755"/>
            <a:ext cx="2688564" cy="1377079"/>
          </a:xfrm>
          <a:custGeom>
            <a:avLst/>
            <a:gdLst>
              <a:gd name="connsiteX0" fmla="*/ 641617 w 3158138"/>
              <a:gd name="connsiteY0" fmla="*/ 1517597 h 1744276"/>
              <a:gd name="connsiteX1" fmla="*/ 637775 w 3158138"/>
              <a:gd name="connsiteY1" fmla="*/ 1740434 h 1744276"/>
              <a:gd name="connsiteX2" fmla="*/ 7684 w 3158138"/>
              <a:gd name="connsiteY2" fmla="*/ 1744276 h 1744276"/>
              <a:gd name="connsiteX3" fmla="*/ 0 w 3158138"/>
              <a:gd name="connsiteY3" fmla="*/ 430306 h 1744276"/>
              <a:gd name="connsiteX4" fmla="*/ 3158138 w 3158138"/>
              <a:gd name="connsiteY4" fmla="*/ 434148 h 1744276"/>
              <a:gd name="connsiteX5" fmla="*/ 3135086 w 3158138"/>
              <a:gd name="connsiteY5" fmla="*/ 0 h 174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8138" h="1744276">
                <a:moveTo>
                  <a:pt x="641617" y="1517597"/>
                </a:moveTo>
                <a:cubicBezTo>
                  <a:pt x="640336" y="1591876"/>
                  <a:pt x="639056" y="1666155"/>
                  <a:pt x="637775" y="1740434"/>
                </a:cubicBezTo>
                <a:lnTo>
                  <a:pt x="7684" y="1744276"/>
                </a:lnTo>
                <a:cubicBezTo>
                  <a:pt x="5123" y="1306286"/>
                  <a:pt x="2561" y="868296"/>
                  <a:pt x="0" y="430306"/>
                </a:cubicBezTo>
                <a:lnTo>
                  <a:pt x="3158138" y="434148"/>
                </a:lnTo>
                <a:lnTo>
                  <a:pt x="3135086"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C92A8C08-2E0A-2E9F-227E-4D8294118CC6}"/>
              </a:ext>
            </a:extLst>
          </p:cNvPr>
          <p:cNvSpPr/>
          <p:nvPr/>
        </p:nvSpPr>
        <p:spPr>
          <a:xfrm>
            <a:off x="509070" y="3468722"/>
            <a:ext cx="2521755" cy="1458975"/>
          </a:xfrm>
          <a:custGeom>
            <a:avLst/>
            <a:gdLst>
              <a:gd name="connsiteX0" fmla="*/ 480252 w 2962195"/>
              <a:gd name="connsiteY0" fmla="*/ 1529123 h 1848010"/>
              <a:gd name="connsiteX1" fmla="*/ 476410 w 2962195"/>
              <a:gd name="connsiteY1" fmla="*/ 1848010 h 1848010"/>
              <a:gd name="connsiteX2" fmla="*/ 15368 w 2962195"/>
              <a:gd name="connsiteY2" fmla="*/ 1844168 h 1848010"/>
              <a:gd name="connsiteX3" fmla="*/ 0 w 2962195"/>
              <a:gd name="connsiteY3" fmla="*/ 368834 h 1848010"/>
              <a:gd name="connsiteX4" fmla="*/ 2950668 w 2962195"/>
              <a:gd name="connsiteY4" fmla="*/ 368834 h 1848010"/>
              <a:gd name="connsiteX5" fmla="*/ 2962195 w 2962195"/>
              <a:gd name="connsiteY5" fmla="*/ 0 h 18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195" h="1848010">
                <a:moveTo>
                  <a:pt x="480252" y="1529123"/>
                </a:moveTo>
                <a:cubicBezTo>
                  <a:pt x="478971" y="1635419"/>
                  <a:pt x="477691" y="1741714"/>
                  <a:pt x="476410" y="1848010"/>
                </a:cubicBezTo>
                <a:lnTo>
                  <a:pt x="15368" y="1844168"/>
                </a:lnTo>
                <a:lnTo>
                  <a:pt x="0" y="368834"/>
                </a:lnTo>
                <a:lnTo>
                  <a:pt x="2950668" y="368834"/>
                </a:lnTo>
                <a:lnTo>
                  <a:pt x="2962195"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F9EED5A5-53B8-5731-119C-D62AE2109B50}"/>
              </a:ext>
            </a:extLst>
          </p:cNvPr>
          <p:cNvSpPr/>
          <p:nvPr/>
        </p:nvSpPr>
        <p:spPr>
          <a:xfrm>
            <a:off x="2164074" y="4669875"/>
            <a:ext cx="1203639" cy="1082857"/>
          </a:xfrm>
          <a:custGeom>
            <a:avLst/>
            <a:gdLst>
              <a:gd name="connsiteX0" fmla="*/ 376518 w 1413862"/>
              <a:gd name="connsiteY0" fmla="*/ 1363916 h 1371600"/>
              <a:gd name="connsiteX1" fmla="*/ 3842 w 1413862"/>
              <a:gd name="connsiteY1" fmla="*/ 1371600 h 1371600"/>
              <a:gd name="connsiteX2" fmla="*/ 0 w 1413862"/>
              <a:gd name="connsiteY2" fmla="*/ 733825 h 1371600"/>
              <a:gd name="connsiteX3" fmla="*/ 1413862 w 1413862"/>
              <a:gd name="connsiteY3" fmla="*/ 733825 h 1371600"/>
              <a:gd name="connsiteX4" fmla="*/ 1398494 w 1413862"/>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862" h="1371600">
                <a:moveTo>
                  <a:pt x="376518" y="1363916"/>
                </a:moveTo>
                <a:lnTo>
                  <a:pt x="3842" y="1371600"/>
                </a:lnTo>
                <a:cubicBezTo>
                  <a:pt x="2561" y="1159008"/>
                  <a:pt x="1281" y="946417"/>
                  <a:pt x="0" y="733825"/>
                </a:cubicBezTo>
                <a:lnTo>
                  <a:pt x="1413862" y="733825"/>
                </a:lnTo>
                <a:lnTo>
                  <a:pt x="1398494"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3B4E3EF0-5D95-71C5-EB4C-C6866DAD0079}"/>
              </a:ext>
            </a:extLst>
          </p:cNvPr>
          <p:cNvSpPr/>
          <p:nvPr/>
        </p:nvSpPr>
        <p:spPr>
          <a:xfrm>
            <a:off x="1604774" y="4678974"/>
            <a:ext cx="1138224" cy="178960"/>
          </a:xfrm>
          <a:custGeom>
            <a:avLst/>
            <a:gdLst>
              <a:gd name="connsiteX0" fmla="*/ 3842 w 1337022"/>
              <a:gd name="connsiteY0" fmla="*/ 0 h 226679"/>
              <a:gd name="connsiteX1" fmla="*/ 0 w 1337022"/>
              <a:gd name="connsiteY1" fmla="*/ 226679 h 226679"/>
              <a:gd name="connsiteX2" fmla="*/ 1329338 w 1337022"/>
              <a:gd name="connsiteY2" fmla="*/ 226679 h 226679"/>
              <a:gd name="connsiteX3" fmla="*/ 1337022 w 1337022"/>
              <a:gd name="connsiteY3" fmla="*/ 3842 h 226679"/>
            </a:gdLst>
            <a:ahLst/>
            <a:cxnLst>
              <a:cxn ang="0">
                <a:pos x="connsiteX0" y="connsiteY0"/>
              </a:cxn>
              <a:cxn ang="0">
                <a:pos x="connsiteX1" y="connsiteY1"/>
              </a:cxn>
              <a:cxn ang="0">
                <a:pos x="connsiteX2" y="connsiteY2"/>
              </a:cxn>
              <a:cxn ang="0">
                <a:pos x="connsiteX3" y="connsiteY3"/>
              </a:cxn>
            </a:cxnLst>
            <a:rect l="l" t="t" r="r" b="b"/>
            <a:pathLst>
              <a:path w="1337022" h="226679">
                <a:moveTo>
                  <a:pt x="3842" y="0"/>
                </a:moveTo>
                <a:cubicBezTo>
                  <a:pt x="2561" y="75560"/>
                  <a:pt x="1281" y="151119"/>
                  <a:pt x="0" y="226679"/>
                </a:cubicBezTo>
                <a:lnTo>
                  <a:pt x="1329338" y="226679"/>
                </a:lnTo>
                <a:lnTo>
                  <a:pt x="1337022" y="384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02F9F5A5-709F-DCD9-E6BF-902B60406904}"/>
              </a:ext>
            </a:extLst>
          </p:cNvPr>
          <p:cNvSpPr/>
          <p:nvPr/>
        </p:nvSpPr>
        <p:spPr>
          <a:xfrm>
            <a:off x="1395446" y="4672908"/>
            <a:ext cx="1157849" cy="260856"/>
          </a:xfrm>
          <a:custGeom>
            <a:avLst/>
            <a:gdLst>
              <a:gd name="connsiteX0" fmla="*/ 0 w 1360074"/>
              <a:gd name="connsiteY0" fmla="*/ 0 h 330413"/>
              <a:gd name="connsiteX1" fmla="*/ 11526 w 1360074"/>
              <a:gd name="connsiteY1" fmla="*/ 330413 h 330413"/>
              <a:gd name="connsiteX2" fmla="*/ 1360074 w 1360074"/>
              <a:gd name="connsiteY2" fmla="*/ 330413 h 330413"/>
              <a:gd name="connsiteX3" fmla="*/ 1352390 w 1360074"/>
              <a:gd name="connsiteY3" fmla="*/ 19210 h 330413"/>
            </a:gdLst>
            <a:ahLst/>
            <a:cxnLst>
              <a:cxn ang="0">
                <a:pos x="connsiteX0" y="connsiteY0"/>
              </a:cxn>
              <a:cxn ang="0">
                <a:pos x="connsiteX1" y="connsiteY1"/>
              </a:cxn>
              <a:cxn ang="0">
                <a:pos x="connsiteX2" y="connsiteY2"/>
              </a:cxn>
              <a:cxn ang="0">
                <a:pos x="connsiteX3" y="connsiteY3"/>
              </a:cxn>
            </a:cxnLst>
            <a:rect l="l" t="t" r="r" b="b"/>
            <a:pathLst>
              <a:path w="1360074" h="330413">
                <a:moveTo>
                  <a:pt x="0" y="0"/>
                </a:moveTo>
                <a:lnTo>
                  <a:pt x="11526" y="330413"/>
                </a:lnTo>
                <a:lnTo>
                  <a:pt x="1360074" y="330413"/>
                </a:lnTo>
                <a:lnTo>
                  <a:pt x="1352390" y="1921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185556C8-99E5-B26E-FBF3-7D092525E3FC}"/>
              </a:ext>
            </a:extLst>
          </p:cNvPr>
          <p:cNvSpPr/>
          <p:nvPr/>
        </p:nvSpPr>
        <p:spPr>
          <a:xfrm>
            <a:off x="1722522" y="4666841"/>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4A537843-BD99-F2FD-155E-F1A5C42EA564}"/>
              </a:ext>
            </a:extLst>
          </p:cNvPr>
          <p:cNvSpPr/>
          <p:nvPr/>
        </p:nvSpPr>
        <p:spPr>
          <a:xfrm>
            <a:off x="2108471" y="4694140"/>
            <a:ext cx="1125141" cy="1192053"/>
          </a:xfrm>
          <a:custGeom>
            <a:avLst/>
            <a:gdLst>
              <a:gd name="connsiteX0" fmla="*/ 391886 w 1321654"/>
              <a:gd name="connsiteY0" fmla="*/ 1509913 h 1509913"/>
              <a:gd name="connsiteX1" fmla="*/ 0 w 1321654"/>
              <a:gd name="connsiteY1" fmla="*/ 1509913 h 1509913"/>
              <a:gd name="connsiteX2" fmla="*/ 0 w 1321654"/>
              <a:gd name="connsiteY2" fmla="*/ 614723 h 1509913"/>
              <a:gd name="connsiteX3" fmla="*/ 1321654 w 1321654"/>
              <a:gd name="connsiteY3" fmla="*/ 614723 h 1509913"/>
              <a:gd name="connsiteX4" fmla="*/ 1313970 w 1321654"/>
              <a:gd name="connsiteY4" fmla="*/ 0 h 150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54" h="1509913">
                <a:moveTo>
                  <a:pt x="391886" y="1509913"/>
                </a:moveTo>
                <a:lnTo>
                  <a:pt x="0" y="1509913"/>
                </a:lnTo>
                <a:lnTo>
                  <a:pt x="0" y="614723"/>
                </a:lnTo>
                <a:lnTo>
                  <a:pt x="1321654" y="614723"/>
                </a:lnTo>
                <a:cubicBezTo>
                  <a:pt x="1319093" y="409815"/>
                  <a:pt x="1316531" y="204908"/>
                  <a:pt x="1313970"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7CDE9208-E28A-120E-1D23-0BE2B792352B}"/>
              </a:ext>
            </a:extLst>
          </p:cNvPr>
          <p:cNvSpPr/>
          <p:nvPr/>
        </p:nvSpPr>
        <p:spPr>
          <a:xfrm>
            <a:off x="2046326" y="4682007"/>
            <a:ext cx="977958" cy="1404378"/>
          </a:xfrm>
          <a:custGeom>
            <a:avLst/>
            <a:gdLst>
              <a:gd name="connsiteX0" fmla="*/ 457200 w 1148764"/>
              <a:gd name="connsiteY0" fmla="*/ 1771170 h 1778854"/>
              <a:gd name="connsiteX1" fmla="*/ 7685 w 1148764"/>
              <a:gd name="connsiteY1" fmla="*/ 1778854 h 1778854"/>
              <a:gd name="connsiteX2" fmla="*/ 0 w 1148764"/>
              <a:gd name="connsiteY2" fmla="*/ 553251 h 1778854"/>
              <a:gd name="connsiteX3" fmla="*/ 1148764 w 1148764"/>
              <a:gd name="connsiteY3" fmla="*/ 553251 h 1778854"/>
              <a:gd name="connsiteX4" fmla="*/ 1148764 w 1148764"/>
              <a:gd name="connsiteY4" fmla="*/ 0 h 1778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764" h="1778854">
                <a:moveTo>
                  <a:pt x="457200" y="1771170"/>
                </a:moveTo>
                <a:lnTo>
                  <a:pt x="7685" y="1778854"/>
                </a:lnTo>
                <a:cubicBezTo>
                  <a:pt x="5123" y="1370320"/>
                  <a:pt x="2562" y="961785"/>
                  <a:pt x="0" y="553251"/>
                </a:cubicBezTo>
                <a:lnTo>
                  <a:pt x="1148764" y="553251"/>
                </a:lnTo>
                <a:lnTo>
                  <a:pt x="1148764"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EADFA859-E84F-7E14-98CF-2CB2471FF597}"/>
              </a:ext>
            </a:extLst>
          </p:cNvPr>
          <p:cNvSpPr/>
          <p:nvPr/>
        </p:nvSpPr>
        <p:spPr>
          <a:xfrm>
            <a:off x="7899359" y="3459622"/>
            <a:ext cx="1138224" cy="151661"/>
          </a:xfrm>
          <a:custGeom>
            <a:avLst/>
            <a:gdLst>
              <a:gd name="connsiteX0" fmla="*/ 0 w 1337022"/>
              <a:gd name="connsiteY0" fmla="*/ 7684 h 192101"/>
              <a:gd name="connsiteX1" fmla="*/ 3842 w 1337022"/>
              <a:gd name="connsiteY1" fmla="*/ 192101 h 192101"/>
              <a:gd name="connsiteX2" fmla="*/ 1333180 w 1337022"/>
              <a:gd name="connsiteY2" fmla="*/ 192101 h 192101"/>
              <a:gd name="connsiteX3" fmla="*/ 1337022 w 1337022"/>
              <a:gd name="connsiteY3" fmla="*/ 0 h 192101"/>
            </a:gdLst>
            <a:ahLst/>
            <a:cxnLst>
              <a:cxn ang="0">
                <a:pos x="connsiteX0" y="connsiteY0"/>
              </a:cxn>
              <a:cxn ang="0">
                <a:pos x="connsiteX1" y="connsiteY1"/>
              </a:cxn>
              <a:cxn ang="0">
                <a:pos x="connsiteX2" y="connsiteY2"/>
              </a:cxn>
              <a:cxn ang="0">
                <a:pos x="connsiteX3" y="connsiteY3"/>
              </a:cxn>
            </a:cxnLst>
            <a:rect l="l" t="t" r="r" b="b"/>
            <a:pathLst>
              <a:path w="1337022" h="192101">
                <a:moveTo>
                  <a:pt x="0" y="7684"/>
                </a:moveTo>
                <a:cubicBezTo>
                  <a:pt x="1281" y="69156"/>
                  <a:pt x="2561" y="130629"/>
                  <a:pt x="3842" y="192101"/>
                </a:cubicBezTo>
                <a:lnTo>
                  <a:pt x="1333180" y="192101"/>
                </a:lnTo>
                <a:cubicBezTo>
                  <a:pt x="1334461" y="128067"/>
                  <a:pt x="1335741" y="64034"/>
                  <a:pt x="1337022"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C3D8BD73-AF53-F9B8-F319-E27E344115D1}"/>
              </a:ext>
            </a:extLst>
          </p:cNvPr>
          <p:cNvSpPr/>
          <p:nvPr/>
        </p:nvSpPr>
        <p:spPr>
          <a:xfrm>
            <a:off x="7696572" y="3465689"/>
            <a:ext cx="1148037" cy="191092"/>
          </a:xfrm>
          <a:custGeom>
            <a:avLst/>
            <a:gdLst>
              <a:gd name="connsiteX0" fmla="*/ 0 w 1348548"/>
              <a:gd name="connsiteY0" fmla="*/ 3842 h 242047"/>
              <a:gd name="connsiteX1" fmla="*/ 7684 w 1348548"/>
              <a:gd name="connsiteY1" fmla="*/ 238205 h 242047"/>
              <a:gd name="connsiteX2" fmla="*/ 1348548 w 1348548"/>
              <a:gd name="connsiteY2" fmla="*/ 242047 h 242047"/>
              <a:gd name="connsiteX3" fmla="*/ 1344706 w 1348548"/>
              <a:gd name="connsiteY3" fmla="*/ 0 h 242047"/>
            </a:gdLst>
            <a:ahLst/>
            <a:cxnLst>
              <a:cxn ang="0">
                <a:pos x="connsiteX0" y="connsiteY0"/>
              </a:cxn>
              <a:cxn ang="0">
                <a:pos x="connsiteX1" y="connsiteY1"/>
              </a:cxn>
              <a:cxn ang="0">
                <a:pos x="connsiteX2" y="connsiteY2"/>
              </a:cxn>
              <a:cxn ang="0">
                <a:pos x="connsiteX3" y="connsiteY3"/>
              </a:cxn>
            </a:cxnLst>
            <a:rect l="l" t="t" r="r" b="b"/>
            <a:pathLst>
              <a:path w="1348548" h="242047">
                <a:moveTo>
                  <a:pt x="0" y="3842"/>
                </a:moveTo>
                <a:lnTo>
                  <a:pt x="7684" y="238205"/>
                </a:lnTo>
                <a:lnTo>
                  <a:pt x="1348548" y="242047"/>
                </a:lnTo>
                <a:cubicBezTo>
                  <a:pt x="1347267" y="161365"/>
                  <a:pt x="1345987" y="80682"/>
                  <a:pt x="1344706" y="0"/>
                </a:cubicBez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FE94C6B9-3174-85AC-1A9B-0A41671FB4C7}"/>
              </a:ext>
            </a:extLst>
          </p:cNvPr>
          <p:cNvSpPr/>
          <p:nvPr/>
        </p:nvSpPr>
        <p:spPr>
          <a:xfrm>
            <a:off x="6911590" y="3450523"/>
            <a:ext cx="2773603" cy="1210252"/>
          </a:xfrm>
          <a:custGeom>
            <a:avLst/>
            <a:gdLst>
              <a:gd name="connsiteX0" fmla="*/ 230521 w 3258030"/>
              <a:gd name="connsiteY0" fmla="*/ 1532965 h 1532965"/>
              <a:gd name="connsiteX1" fmla="*/ 0 w 3258030"/>
              <a:gd name="connsiteY1" fmla="*/ 1529123 h 1532965"/>
              <a:gd name="connsiteX2" fmla="*/ 0 w 3258030"/>
              <a:gd name="connsiteY2" fmla="*/ 522515 h 1532965"/>
              <a:gd name="connsiteX3" fmla="*/ 3258030 w 3258030"/>
              <a:gd name="connsiteY3" fmla="*/ 522515 h 1532965"/>
              <a:gd name="connsiteX4" fmla="*/ 3223452 w 3258030"/>
              <a:gd name="connsiteY4" fmla="*/ 0 h 153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30" h="1532965">
                <a:moveTo>
                  <a:pt x="230521" y="1532965"/>
                </a:moveTo>
                <a:lnTo>
                  <a:pt x="0" y="1529123"/>
                </a:lnTo>
                <a:lnTo>
                  <a:pt x="0" y="522515"/>
                </a:lnTo>
                <a:lnTo>
                  <a:pt x="3258030" y="522515"/>
                </a:lnTo>
                <a:lnTo>
                  <a:pt x="3223452"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6F552681-E1D0-895E-49D1-CC548F3453D7}"/>
              </a:ext>
            </a:extLst>
          </p:cNvPr>
          <p:cNvSpPr/>
          <p:nvPr/>
        </p:nvSpPr>
        <p:spPr>
          <a:xfrm>
            <a:off x="8017107" y="3447490"/>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748A5EC2-E438-A348-9192-EDEFE9ED6A6A}"/>
              </a:ext>
            </a:extLst>
          </p:cNvPr>
          <p:cNvSpPr/>
          <p:nvPr/>
        </p:nvSpPr>
        <p:spPr>
          <a:xfrm>
            <a:off x="6862529" y="3471755"/>
            <a:ext cx="2688564" cy="1377079"/>
          </a:xfrm>
          <a:custGeom>
            <a:avLst/>
            <a:gdLst>
              <a:gd name="connsiteX0" fmla="*/ 641617 w 3158138"/>
              <a:gd name="connsiteY0" fmla="*/ 1517597 h 1744276"/>
              <a:gd name="connsiteX1" fmla="*/ 637775 w 3158138"/>
              <a:gd name="connsiteY1" fmla="*/ 1740434 h 1744276"/>
              <a:gd name="connsiteX2" fmla="*/ 7684 w 3158138"/>
              <a:gd name="connsiteY2" fmla="*/ 1744276 h 1744276"/>
              <a:gd name="connsiteX3" fmla="*/ 0 w 3158138"/>
              <a:gd name="connsiteY3" fmla="*/ 430306 h 1744276"/>
              <a:gd name="connsiteX4" fmla="*/ 3158138 w 3158138"/>
              <a:gd name="connsiteY4" fmla="*/ 434148 h 1744276"/>
              <a:gd name="connsiteX5" fmla="*/ 3135086 w 3158138"/>
              <a:gd name="connsiteY5" fmla="*/ 0 h 174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8138" h="1744276">
                <a:moveTo>
                  <a:pt x="641617" y="1517597"/>
                </a:moveTo>
                <a:cubicBezTo>
                  <a:pt x="640336" y="1591876"/>
                  <a:pt x="639056" y="1666155"/>
                  <a:pt x="637775" y="1740434"/>
                </a:cubicBezTo>
                <a:lnTo>
                  <a:pt x="7684" y="1744276"/>
                </a:lnTo>
                <a:cubicBezTo>
                  <a:pt x="5123" y="1306286"/>
                  <a:pt x="2561" y="868296"/>
                  <a:pt x="0" y="430306"/>
                </a:cubicBezTo>
                <a:lnTo>
                  <a:pt x="3158138" y="434148"/>
                </a:lnTo>
                <a:lnTo>
                  <a:pt x="3135086"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67A76272-287F-5209-73FC-6481C0BE8677}"/>
              </a:ext>
            </a:extLst>
          </p:cNvPr>
          <p:cNvSpPr/>
          <p:nvPr/>
        </p:nvSpPr>
        <p:spPr>
          <a:xfrm>
            <a:off x="6803655" y="3468722"/>
            <a:ext cx="2521755" cy="1458975"/>
          </a:xfrm>
          <a:custGeom>
            <a:avLst/>
            <a:gdLst>
              <a:gd name="connsiteX0" fmla="*/ 480252 w 2962195"/>
              <a:gd name="connsiteY0" fmla="*/ 1529123 h 1848010"/>
              <a:gd name="connsiteX1" fmla="*/ 476410 w 2962195"/>
              <a:gd name="connsiteY1" fmla="*/ 1848010 h 1848010"/>
              <a:gd name="connsiteX2" fmla="*/ 15368 w 2962195"/>
              <a:gd name="connsiteY2" fmla="*/ 1844168 h 1848010"/>
              <a:gd name="connsiteX3" fmla="*/ 0 w 2962195"/>
              <a:gd name="connsiteY3" fmla="*/ 368834 h 1848010"/>
              <a:gd name="connsiteX4" fmla="*/ 2950668 w 2962195"/>
              <a:gd name="connsiteY4" fmla="*/ 368834 h 1848010"/>
              <a:gd name="connsiteX5" fmla="*/ 2962195 w 2962195"/>
              <a:gd name="connsiteY5" fmla="*/ 0 h 18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195" h="1848010">
                <a:moveTo>
                  <a:pt x="480252" y="1529123"/>
                </a:moveTo>
                <a:cubicBezTo>
                  <a:pt x="478971" y="1635419"/>
                  <a:pt x="477691" y="1741714"/>
                  <a:pt x="476410" y="1848010"/>
                </a:cubicBezTo>
                <a:lnTo>
                  <a:pt x="15368" y="1844168"/>
                </a:lnTo>
                <a:lnTo>
                  <a:pt x="0" y="368834"/>
                </a:lnTo>
                <a:lnTo>
                  <a:pt x="2950668" y="368834"/>
                </a:lnTo>
                <a:lnTo>
                  <a:pt x="2962195"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2F882C96-66FD-01E2-CCA9-DECBF82F22B7}"/>
              </a:ext>
            </a:extLst>
          </p:cNvPr>
          <p:cNvSpPr/>
          <p:nvPr/>
        </p:nvSpPr>
        <p:spPr>
          <a:xfrm>
            <a:off x="7899359" y="4678974"/>
            <a:ext cx="1138224" cy="178960"/>
          </a:xfrm>
          <a:custGeom>
            <a:avLst/>
            <a:gdLst>
              <a:gd name="connsiteX0" fmla="*/ 3842 w 1337022"/>
              <a:gd name="connsiteY0" fmla="*/ 0 h 226679"/>
              <a:gd name="connsiteX1" fmla="*/ 0 w 1337022"/>
              <a:gd name="connsiteY1" fmla="*/ 226679 h 226679"/>
              <a:gd name="connsiteX2" fmla="*/ 1329338 w 1337022"/>
              <a:gd name="connsiteY2" fmla="*/ 226679 h 226679"/>
              <a:gd name="connsiteX3" fmla="*/ 1337022 w 1337022"/>
              <a:gd name="connsiteY3" fmla="*/ 3842 h 226679"/>
            </a:gdLst>
            <a:ahLst/>
            <a:cxnLst>
              <a:cxn ang="0">
                <a:pos x="connsiteX0" y="connsiteY0"/>
              </a:cxn>
              <a:cxn ang="0">
                <a:pos x="connsiteX1" y="connsiteY1"/>
              </a:cxn>
              <a:cxn ang="0">
                <a:pos x="connsiteX2" y="connsiteY2"/>
              </a:cxn>
              <a:cxn ang="0">
                <a:pos x="connsiteX3" y="connsiteY3"/>
              </a:cxn>
            </a:cxnLst>
            <a:rect l="l" t="t" r="r" b="b"/>
            <a:pathLst>
              <a:path w="1337022" h="226679">
                <a:moveTo>
                  <a:pt x="3842" y="0"/>
                </a:moveTo>
                <a:cubicBezTo>
                  <a:pt x="2561" y="75560"/>
                  <a:pt x="1281" y="151119"/>
                  <a:pt x="0" y="226679"/>
                </a:cubicBezTo>
                <a:lnTo>
                  <a:pt x="1329338" y="226679"/>
                </a:lnTo>
                <a:lnTo>
                  <a:pt x="1337022" y="384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51B7AFB8-6FEC-247C-D20D-8A1EC133BE30}"/>
              </a:ext>
            </a:extLst>
          </p:cNvPr>
          <p:cNvSpPr/>
          <p:nvPr/>
        </p:nvSpPr>
        <p:spPr>
          <a:xfrm>
            <a:off x="7690031" y="4672908"/>
            <a:ext cx="1157849" cy="260856"/>
          </a:xfrm>
          <a:custGeom>
            <a:avLst/>
            <a:gdLst>
              <a:gd name="connsiteX0" fmla="*/ 0 w 1360074"/>
              <a:gd name="connsiteY0" fmla="*/ 0 h 330413"/>
              <a:gd name="connsiteX1" fmla="*/ 11526 w 1360074"/>
              <a:gd name="connsiteY1" fmla="*/ 330413 h 330413"/>
              <a:gd name="connsiteX2" fmla="*/ 1360074 w 1360074"/>
              <a:gd name="connsiteY2" fmla="*/ 330413 h 330413"/>
              <a:gd name="connsiteX3" fmla="*/ 1352390 w 1360074"/>
              <a:gd name="connsiteY3" fmla="*/ 19210 h 330413"/>
            </a:gdLst>
            <a:ahLst/>
            <a:cxnLst>
              <a:cxn ang="0">
                <a:pos x="connsiteX0" y="connsiteY0"/>
              </a:cxn>
              <a:cxn ang="0">
                <a:pos x="connsiteX1" y="connsiteY1"/>
              </a:cxn>
              <a:cxn ang="0">
                <a:pos x="connsiteX2" y="connsiteY2"/>
              </a:cxn>
              <a:cxn ang="0">
                <a:pos x="connsiteX3" y="connsiteY3"/>
              </a:cxn>
            </a:cxnLst>
            <a:rect l="l" t="t" r="r" b="b"/>
            <a:pathLst>
              <a:path w="1360074" h="330413">
                <a:moveTo>
                  <a:pt x="0" y="0"/>
                </a:moveTo>
                <a:lnTo>
                  <a:pt x="11526" y="330413"/>
                </a:lnTo>
                <a:lnTo>
                  <a:pt x="1360074" y="330413"/>
                </a:lnTo>
                <a:lnTo>
                  <a:pt x="1352390" y="1921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A37A3150-95EB-14B0-9D68-C4D2FBA3253D}"/>
              </a:ext>
            </a:extLst>
          </p:cNvPr>
          <p:cNvSpPr/>
          <p:nvPr/>
        </p:nvSpPr>
        <p:spPr>
          <a:xfrm>
            <a:off x="8017107" y="4666841"/>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C804BC62-6298-69B6-5837-79FCB616E0C2}"/>
              </a:ext>
            </a:extLst>
          </p:cNvPr>
          <p:cNvSpPr/>
          <p:nvPr/>
        </p:nvSpPr>
        <p:spPr>
          <a:xfrm>
            <a:off x="6974133" y="4663808"/>
            <a:ext cx="2704918" cy="1022193"/>
          </a:xfrm>
          <a:custGeom>
            <a:avLst/>
            <a:gdLst>
              <a:gd name="connsiteX0" fmla="*/ 172890 w 3177348"/>
              <a:gd name="connsiteY0" fmla="*/ 1294760 h 1294760"/>
              <a:gd name="connsiteX1" fmla="*/ 0 w 3177348"/>
              <a:gd name="connsiteY1" fmla="*/ 1294760 h 1294760"/>
              <a:gd name="connsiteX2" fmla="*/ 0 w 3177348"/>
              <a:gd name="connsiteY2" fmla="*/ 729983 h 1294760"/>
              <a:gd name="connsiteX3" fmla="*/ 3177348 w 3177348"/>
              <a:gd name="connsiteY3" fmla="*/ 737667 h 1294760"/>
              <a:gd name="connsiteX4" fmla="*/ 3146611 w 3177348"/>
              <a:gd name="connsiteY4" fmla="*/ 0 h 12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348" h="1294760">
                <a:moveTo>
                  <a:pt x="172890" y="1294760"/>
                </a:moveTo>
                <a:lnTo>
                  <a:pt x="0" y="1294760"/>
                </a:lnTo>
                <a:lnTo>
                  <a:pt x="0" y="729983"/>
                </a:lnTo>
                <a:lnTo>
                  <a:pt x="3177348" y="737667"/>
                </a:lnTo>
                <a:lnTo>
                  <a:pt x="3146611"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B3589704-D75A-0584-F806-67E98861A7D2}"/>
              </a:ext>
            </a:extLst>
          </p:cNvPr>
          <p:cNvSpPr/>
          <p:nvPr/>
        </p:nvSpPr>
        <p:spPr>
          <a:xfrm>
            <a:off x="6911988" y="4682007"/>
            <a:ext cx="2623149" cy="1207219"/>
          </a:xfrm>
          <a:custGeom>
            <a:avLst/>
            <a:gdLst>
              <a:gd name="connsiteX0" fmla="*/ 211311 w 3081298"/>
              <a:gd name="connsiteY0" fmla="*/ 1525281 h 1529123"/>
              <a:gd name="connsiteX1" fmla="*/ 3842 w 3081298"/>
              <a:gd name="connsiteY1" fmla="*/ 1529123 h 1529123"/>
              <a:gd name="connsiteX2" fmla="*/ 0 w 3081298"/>
              <a:gd name="connsiteY2" fmla="*/ 633933 h 1529123"/>
              <a:gd name="connsiteX3" fmla="*/ 3081298 w 3081298"/>
              <a:gd name="connsiteY3" fmla="*/ 637775 h 1529123"/>
              <a:gd name="connsiteX4" fmla="*/ 3065930 w 3081298"/>
              <a:gd name="connsiteY4" fmla="*/ 0 h 1529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1298" h="1529123">
                <a:moveTo>
                  <a:pt x="211311" y="1525281"/>
                </a:moveTo>
                <a:lnTo>
                  <a:pt x="3842" y="1529123"/>
                </a:lnTo>
                <a:cubicBezTo>
                  <a:pt x="2561" y="1230726"/>
                  <a:pt x="1281" y="932330"/>
                  <a:pt x="0" y="633933"/>
                </a:cubicBezTo>
                <a:lnTo>
                  <a:pt x="3081298" y="637775"/>
                </a:lnTo>
                <a:lnTo>
                  <a:pt x="3065930"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CB7A6DB1-4B8F-BB85-083C-AAC465D4D42A}"/>
              </a:ext>
            </a:extLst>
          </p:cNvPr>
          <p:cNvSpPr/>
          <p:nvPr/>
        </p:nvSpPr>
        <p:spPr>
          <a:xfrm>
            <a:off x="6846573" y="4688074"/>
            <a:ext cx="2479236" cy="1374046"/>
          </a:xfrm>
          <a:custGeom>
            <a:avLst/>
            <a:gdLst>
              <a:gd name="connsiteX0" fmla="*/ 295835 w 2912249"/>
              <a:gd name="connsiteY0" fmla="*/ 1740434 h 1740434"/>
              <a:gd name="connsiteX1" fmla="*/ 11526 w 2912249"/>
              <a:gd name="connsiteY1" fmla="*/ 1736592 h 1740434"/>
              <a:gd name="connsiteX2" fmla="*/ 0 w 2912249"/>
              <a:gd name="connsiteY2" fmla="*/ 553251 h 1740434"/>
              <a:gd name="connsiteX3" fmla="*/ 2912249 w 2912249"/>
              <a:gd name="connsiteY3" fmla="*/ 553251 h 1740434"/>
              <a:gd name="connsiteX4" fmla="*/ 2900723 w 2912249"/>
              <a:gd name="connsiteY4" fmla="*/ 0 h 1740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2249" h="1740434">
                <a:moveTo>
                  <a:pt x="295835" y="1740434"/>
                </a:moveTo>
                <a:lnTo>
                  <a:pt x="11526" y="1736592"/>
                </a:lnTo>
                <a:lnTo>
                  <a:pt x="0" y="553251"/>
                </a:lnTo>
                <a:lnTo>
                  <a:pt x="2912249" y="553251"/>
                </a:lnTo>
                <a:lnTo>
                  <a:pt x="2900723"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6">
            <a:extLst>
              <a:ext uri="{FF2B5EF4-FFF2-40B4-BE49-F238E27FC236}">
                <a16:creationId xmlns:a16="http://schemas.microsoft.com/office/drawing/2014/main" id="{90785173-15EB-2F50-F115-18C0C9B6309F}"/>
              </a:ext>
            </a:extLst>
          </p:cNvPr>
          <p:cNvPicPr>
            <a:picLocks noChangeAspect="1" noChangeArrowheads="1"/>
          </p:cNvPicPr>
          <p:nvPr/>
        </p:nvPicPr>
        <p:blipFill>
          <a:blip r:embed="rId7">
            <a:alphaModFix amt="25000"/>
            <a:extLst>
              <a:ext uri="{28A0092B-C50C-407E-A947-70E740481C1C}">
                <a14:useLocalDpi xmlns:a14="http://schemas.microsoft.com/office/drawing/2010/main" val="0"/>
              </a:ext>
            </a:extLst>
          </a:blip>
          <a:srcRect/>
          <a:stretch>
            <a:fillRect/>
          </a:stretch>
        </p:blipFill>
        <p:spPr bwMode="auto">
          <a:xfrm rot="5844352">
            <a:off x="4848468" y="4874586"/>
            <a:ext cx="192988" cy="20810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Rotary Encoders">
            <a:extLst>
              <a:ext uri="{FF2B5EF4-FFF2-40B4-BE49-F238E27FC236}">
                <a16:creationId xmlns:a16="http://schemas.microsoft.com/office/drawing/2014/main" id="{791EEE0C-B9D4-D47D-81A9-682325A71343}"/>
              </a:ext>
            </a:extLst>
          </p:cNvPr>
          <p:cNvPicPr>
            <a:picLocks noChangeAspect="1" noChangeArrowheads="1"/>
          </p:cNvPicPr>
          <p:nvPr/>
        </p:nvPicPr>
        <p:blipFill>
          <a:blip r:embed="rId8">
            <a:alphaModFix amt="25000"/>
            <a:extLst>
              <a:ext uri="{28A0092B-C50C-407E-A947-70E740481C1C}">
                <a14:useLocalDpi xmlns:a14="http://schemas.microsoft.com/office/drawing/2010/main" val="0"/>
              </a:ext>
            </a:extLst>
          </a:blip>
          <a:srcRect/>
          <a:stretch>
            <a:fillRect/>
          </a:stretch>
        </p:blipFill>
        <p:spPr bwMode="auto">
          <a:xfrm rot="5400000">
            <a:off x="4414168" y="4670397"/>
            <a:ext cx="328977" cy="354741"/>
          </a:xfrm>
          <a:prstGeom prst="rect">
            <a:avLst/>
          </a:prstGeom>
          <a:noFill/>
          <a:extLst>
            <a:ext uri="{909E8E84-426E-40DD-AFC4-6F175D3DCCD1}">
              <a14:hiddenFill xmlns:a14="http://schemas.microsoft.com/office/drawing/2010/main">
                <a:solidFill>
                  <a:srgbClr val="FFFFFF"/>
                </a:solidFill>
              </a14:hiddenFill>
            </a:ext>
          </a:extLst>
        </p:spPr>
      </p:pic>
      <p:sp>
        <p:nvSpPr>
          <p:cNvPr id="67" name="Freeform: Shape 66">
            <a:extLst>
              <a:ext uri="{FF2B5EF4-FFF2-40B4-BE49-F238E27FC236}">
                <a16:creationId xmlns:a16="http://schemas.microsoft.com/office/drawing/2014/main" id="{2FDE15A9-3375-D97E-0A55-2609146F81D2}"/>
              </a:ext>
            </a:extLst>
          </p:cNvPr>
          <p:cNvSpPr/>
          <p:nvPr/>
        </p:nvSpPr>
        <p:spPr>
          <a:xfrm>
            <a:off x="4113636" y="5252251"/>
            <a:ext cx="320325" cy="446177"/>
          </a:xfrm>
          <a:custGeom>
            <a:avLst/>
            <a:gdLst>
              <a:gd name="connsiteX0" fmla="*/ 0 w 403412"/>
              <a:gd name="connsiteY0" fmla="*/ 388044 h 388044"/>
              <a:gd name="connsiteX1" fmla="*/ 3842 w 403412"/>
              <a:gd name="connsiteY1" fmla="*/ 23052 h 388044"/>
              <a:gd name="connsiteX2" fmla="*/ 403412 w 403412"/>
              <a:gd name="connsiteY2" fmla="*/ 0 h 388044"/>
            </a:gdLst>
            <a:ahLst/>
            <a:cxnLst>
              <a:cxn ang="0">
                <a:pos x="connsiteX0" y="connsiteY0"/>
              </a:cxn>
              <a:cxn ang="0">
                <a:pos x="connsiteX1" y="connsiteY1"/>
              </a:cxn>
              <a:cxn ang="0">
                <a:pos x="connsiteX2" y="connsiteY2"/>
              </a:cxn>
            </a:cxnLst>
            <a:rect l="l" t="t" r="r" b="b"/>
            <a:pathLst>
              <a:path w="403412" h="388044">
                <a:moveTo>
                  <a:pt x="0" y="388044"/>
                </a:moveTo>
                <a:cubicBezTo>
                  <a:pt x="1281" y="266380"/>
                  <a:pt x="2561" y="144716"/>
                  <a:pt x="3842" y="23052"/>
                </a:cubicBezTo>
                <a:lnTo>
                  <a:pt x="403412" y="0"/>
                </a:lnTo>
              </a:path>
            </a:pathLst>
          </a:custGeom>
          <a:noFill/>
          <a:ln w="28575">
            <a:solidFill>
              <a:schemeClr val="accent4">
                <a:lumMod val="75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FAB16592-8300-4B29-B2EF-6D9073FE4A98}"/>
              </a:ext>
            </a:extLst>
          </p:cNvPr>
          <p:cNvSpPr/>
          <p:nvPr/>
        </p:nvSpPr>
        <p:spPr>
          <a:xfrm>
            <a:off x="4855890" y="5109690"/>
            <a:ext cx="366328" cy="541379"/>
          </a:xfrm>
          <a:custGeom>
            <a:avLst/>
            <a:gdLst>
              <a:gd name="connsiteX0" fmla="*/ 388044 w 388044"/>
              <a:gd name="connsiteY0" fmla="*/ 564777 h 564777"/>
              <a:gd name="connsiteX1" fmla="*/ 372676 w 388044"/>
              <a:gd name="connsiteY1" fmla="*/ 49947 h 564777"/>
              <a:gd name="connsiteX2" fmla="*/ 0 w 388044"/>
              <a:gd name="connsiteY2" fmla="*/ 0 h 564777"/>
            </a:gdLst>
            <a:ahLst/>
            <a:cxnLst>
              <a:cxn ang="0">
                <a:pos x="connsiteX0" y="connsiteY0"/>
              </a:cxn>
              <a:cxn ang="0">
                <a:pos x="connsiteX1" y="connsiteY1"/>
              </a:cxn>
              <a:cxn ang="0">
                <a:pos x="connsiteX2" y="connsiteY2"/>
              </a:cxn>
            </a:cxnLst>
            <a:rect l="l" t="t" r="r" b="b"/>
            <a:pathLst>
              <a:path w="388044" h="564777">
                <a:moveTo>
                  <a:pt x="388044" y="564777"/>
                </a:moveTo>
                <a:lnTo>
                  <a:pt x="372676" y="49947"/>
                </a:lnTo>
                <a:lnTo>
                  <a:pt x="0" y="0"/>
                </a:lnTo>
              </a:path>
            </a:pathLst>
          </a:custGeom>
          <a:noFill/>
          <a:ln w="28575">
            <a:solidFill>
              <a:schemeClr val="accent4">
                <a:lumMod val="75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B570C4D2-F7F5-1AEC-B952-5F0E882D0E91}"/>
              </a:ext>
            </a:extLst>
          </p:cNvPr>
          <p:cNvSpPr/>
          <p:nvPr/>
        </p:nvSpPr>
        <p:spPr>
          <a:xfrm>
            <a:off x="3377508" y="5146089"/>
            <a:ext cx="1112057" cy="934229"/>
          </a:xfrm>
          <a:custGeom>
            <a:avLst/>
            <a:gdLst>
              <a:gd name="connsiteX0" fmla="*/ 0 w 1306285"/>
              <a:gd name="connsiteY0" fmla="*/ 1183341 h 1183341"/>
              <a:gd name="connsiteX1" fmla="*/ 468726 w 1306285"/>
              <a:gd name="connsiteY1" fmla="*/ 1183341 h 1183341"/>
              <a:gd name="connsiteX2" fmla="*/ 468726 w 1306285"/>
              <a:gd name="connsiteY2" fmla="*/ 0 h 1183341"/>
              <a:gd name="connsiteX3" fmla="*/ 1114185 w 1306285"/>
              <a:gd name="connsiteY3" fmla="*/ 0 h 1183341"/>
              <a:gd name="connsiteX4" fmla="*/ 1306285 w 1306285"/>
              <a:gd name="connsiteY4" fmla="*/ 80682 h 118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285" h="1183341">
                <a:moveTo>
                  <a:pt x="0" y="1183341"/>
                </a:moveTo>
                <a:lnTo>
                  <a:pt x="468726" y="1183341"/>
                </a:lnTo>
                <a:lnTo>
                  <a:pt x="468726" y="0"/>
                </a:lnTo>
                <a:lnTo>
                  <a:pt x="1114185" y="0"/>
                </a:lnTo>
                <a:lnTo>
                  <a:pt x="1306285" y="80682"/>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EFD2EF10-13FD-F30D-BA0F-8FD35951CAA1}"/>
              </a:ext>
            </a:extLst>
          </p:cNvPr>
          <p:cNvSpPr/>
          <p:nvPr/>
        </p:nvSpPr>
        <p:spPr>
          <a:xfrm>
            <a:off x="3380778" y="4991395"/>
            <a:ext cx="1141495" cy="897831"/>
          </a:xfrm>
          <a:custGeom>
            <a:avLst/>
            <a:gdLst>
              <a:gd name="connsiteX0" fmla="*/ 0 w 1340864"/>
              <a:gd name="connsiteY0" fmla="*/ 1137237 h 1137237"/>
              <a:gd name="connsiteX1" fmla="*/ 384201 w 1340864"/>
              <a:gd name="connsiteY1" fmla="*/ 1133395 h 1137237"/>
              <a:gd name="connsiteX2" fmla="*/ 388043 w 1340864"/>
              <a:gd name="connsiteY2" fmla="*/ 0 h 1137237"/>
              <a:gd name="connsiteX3" fmla="*/ 1237129 w 1340864"/>
              <a:gd name="connsiteY3" fmla="*/ 3842 h 1137237"/>
              <a:gd name="connsiteX4" fmla="*/ 1340864 w 1340864"/>
              <a:gd name="connsiteY4" fmla="*/ 92208 h 1137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864" h="1137237">
                <a:moveTo>
                  <a:pt x="0" y="1137237"/>
                </a:moveTo>
                <a:lnTo>
                  <a:pt x="384201" y="1133395"/>
                </a:lnTo>
                <a:cubicBezTo>
                  <a:pt x="385482" y="755597"/>
                  <a:pt x="386762" y="377798"/>
                  <a:pt x="388043" y="0"/>
                </a:cubicBezTo>
                <a:lnTo>
                  <a:pt x="1237129" y="3842"/>
                </a:lnTo>
                <a:lnTo>
                  <a:pt x="1340864" y="92208"/>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C46496FF-DA6F-CBA9-8C36-54829946778A}"/>
              </a:ext>
            </a:extLst>
          </p:cNvPr>
          <p:cNvSpPr/>
          <p:nvPr/>
        </p:nvSpPr>
        <p:spPr>
          <a:xfrm>
            <a:off x="3321904" y="4524280"/>
            <a:ext cx="1929748" cy="1098023"/>
          </a:xfrm>
          <a:custGeom>
            <a:avLst/>
            <a:gdLst>
              <a:gd name="connsiteX0" fmla="*/ 0 w 2266790"/>
              <a:gd name="connsiteY0" fmla="*/ 1390810 h 1390810"/>
              <a:gd name="connsiteX1" fmla="*/ 207469 w 2266790"/>
              <a:gd name="connsiteY1" fmla="*/ 1386968 h 1390810"/>
              <a:gd name="connsiteX2" fmla="*/ 195943 w 2266790"/>
              <a:gd name="connsiteY2" fmla="*/ 0 h 1390810"/>
              <a:gd name="connsiteX3" fmla="*/ 2262948 w 2266790"/>
              <a:gd name="connsiteY3" fmla="*/ 3842 h 1390810"/>
              <a:gd name="connsiteX4" fmla="*/ 2266790 w 2266790"/>
              <a:gd name="connsiteY4" fmla="*/ 434148 h 1390810"/>
              <a:gd name="connsiteX5" fmla="*/ 1990165 w 2266790"/>
              <a:gd name="connsiteY5" fmla="*/ 487936 h 13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6790" h="1390810">
                <a:moveTo>
                  <a:pt x="0" y="1390810"/>
                </a:moveTo>
                <a:lnTo>
                  <a:pt x="207469" y="1386968"/>
                </a:lnTo>
                <a:lnTo>
                  <a:pt x="195943" y="0"/>
                </a:lnTo>
                <a:lnTo>
                  <a:pt x="2262948" y="3842"/>
                </a:lnTo>
                <a:cubicBezTo>
                  <a:pt x="2264229" y="147277"/>
                  <a:pt x="2265509" y="290713"/>
                  <a:pt x="2266790" y="434148"/>
                </a:cubicBezTo>
                <a:lnTo>
                  <a:pt x="1990165" y="487936"/>
                </a:lnTo>
              </a:path>
            </a:pathLst>
          </a:custGeom>
          <a:noFill/>
          <a:ln w="28575">
            <a:solidFill>
              <a:srgbClr val="7030A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DF115792-05DF-62B4-D707-E1B05E54CD38}"/>
              </a:ext>
            </a:extLst>
          </p:cNvPr>
          <p:cNvSpPr/>
          <p:nvPr/>
        </p:nvSpPr>
        <p:spPr>
          <a:xfrm>
            <a:off x="3331716" y="4788170"/>
            <a:ext cx="1079351" cy="946362"/>
          </a:xfrm>
          <a:custGeom>
            <a:avLst/>
            <a:gdLst>
              <a:gd name="connsiteX0" fmla="*/ 0 w 1267866"/>
              <a:gd name="connsiteY0" fmla="*/ 1198709 h 1198709"/>
              <a:gd name="connsiteX1" fmla="*/ 272784 w 1267866"/>
              <a:gd name="connsiteY1" fmla="*/ 1198709 h 1198709"/>
              <a:gd name="connsiteX2" fmla="*/ 265100 w 1267866"/>
              <a:gd name="connsiteY2" fmla="*/ 0 h 1198709"/>
              <a:gd name="connsiteX3" fmla="*/ 1160290 w 1267866"/>
              <a:gd name="connsiteY3" fmla="*/ 0 h 1198709"/>
              <a:gd name="connsiteX4" fmla="*/ 1267866 w 1267866"/>
              <a:gd name="connsiteY4" fmla="*/ 34578 h 1198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66" h="1198709">
                <a:moveTo>
                  <a:pt x="0" y="1198709"/>
                </a:moveTo>
                <a:lnTo>
                  <a:pt x="272784" y="1198709"/>
                </a:lnTo>
                <a:cubicBezTo>
                  <a:pt x="270223" y="799139"/>
                  <a:pt x="267661" y="399570"/>
                  <a:pt x="265100" y="0"/>
                </a:cubicBezTo>
                <a:lnTo>
                  <a:pt x="1160290" y="0"/>
                </a:lnTo>
                <a:lnTo>
                  <a:pt x="1267866" y="34578"/>
                </a:lnTo>
              </a:path>
            </a:pathLst>
          </a:custGeom>
          <a:noFill/>
          <a:ln w="28575">
            <a:solidFill>
              <a:srgbClr val="7030A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8D8EB9CB-1FCC-F3DA-8145-50B001293CBF}"/>
              </a:ext>
            </a:extLst>
          </p:cNvPr>
          <p:cNvSpPr txBox="1"/>
          <p:nvPr/>
        </p:nvSpPr>
        <p:spPr>
          <a:xfrm>
            <a:off x="10462674" y="2363547"/>
            <a:ext cx="1314845" cy="276999"/>
          </a:xfrm>
          <a:prstGeom prst="rect">
            <a:avLst/>
          </a:prstGeom>
          <a:noFill/>
        </p:spPr>
        <p:txBody>
          <a:bodyPr wrap="square" rtlCol="0">
            <a:spAutoFit/>
          </a:bodyPr>
          <a:lstStyle/>
          <a:p>
            <a:pPr algn="ctr"/>
            <a:r>
              <a:rPr lang="en-US" sz="1200" dirty="0">
                <a:solidFill>
                  <a:schemeClr val="tx1">
                    <a:lumMod val="75000"/>
                    <a:lumOff val="25000"/>
                  </a:schemeClr>
                </a:solidFill>
              </a:rPr>
              <a:t>STATOR WINDING</a:t>
            </a:r>
          </a:p>
        </p:txBody>
      </p:sp>
      <p:sp>
        <p:nvSpPr>
          <p:cNvPr id="74" name="TextBox 73">
            <a:extLst>
              <a:ext uri="{FF2B5EF4-FFF2-40B4-BE49-F238E27FC236}">
                <a16:creationId xmlns:a16="http://schemas.microsoft.com/office/drawing/2014/main" id="{286518FE-5320-BC18-E32B-D46FF5BF3200}"/>
              </a:ext>
            </a:extLst>
          </p:cNvPr>
          <p:cNvSpPr txBox="1"/>
          <p:nvPr/>
        </p:nvSpPr>
        <p:spPr>
          <a:xfrm>
            <a:off x="3959414" y="5727194"/>
            <a:ext cx="1362115" cy="276999"/>
          </a:xfrm>
          <a:prstGeom prst="rect">
            <a:avLst/>
          </a:prstGeom>
          <a:noFill/>
        </p:spPr>
        <p:txBody>
          <a:bodyPr wrap="square" rtlCol="0">
            <a:spAutoFit/>
          </a:bodyPr>
          <a:lstStyle/>
          <a:p>
            <a:pPr algn="ctr"/>
            <a:r>
              <a:rPr lang="en-US" sz="1200" dirty="0">
                <a:solidFill>
                  <a:schemeClr val="tx1">
                    <a:lumMod val="75000"/>
                    <a:lumOff val="25000"/>
                  </a:schemeClr>
                </a:solidFill>
              </a:rPr>
              <a:t>ROTOR WINDING</a:t>
            </a:r>
          </a:p>
        </p:txBody>
      </p:sp>
      <p:sp>
        <p:nvSpPr>
          <p:cNvPr id="130" name="Oval 129">
            <a:extLst>
              <a:ext uri="{FF2B5EF4-FFF2-40B4-BE49-F238E27FC236}">
                <a16:creationId xmlns:a16="http://schemas.microsoft.com/office/drawing/2014/main" id="{98146D75-82F0-3136-A3B8-640636DEA585}"/>
              </a:ext>
            </a:extLst>
          </p:cNvPr>
          <p:cNvSpPr/>
          <p:nvPr/>
        </p:nvSpPr>
        <p:spPr>
          <a:xfrm>
            <a:off x="4422646" y="5043537"/>
            <a:ext cx="467371" cy="90199"/>
          </a:xfrm>
          <a:prstGeom prst="ellipse">
            <a:avLst/>
          </a:pr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8E229582-4016-F123-0BC5-5EA102190BDE}"/>
              </a:ext>
            </a:extLst>
          </p:cNvPr>
          <p:cNvSpPr/>
          <p:nvPr/>
        </p:nvSpPr>
        <p:spPr>
          <a:xfrm>
            <a:off x="4425760" y="5192629"/>
            <a:ext cx="467371" cy="90199"/>
          </a:xfrm>
          <a:prstGeom prst="ellipse">
            <a:avLst/>
          </a:pr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Picture 133" descr="A yellow wire on a black background&#10;&#10;Description automatically generated">
            <a:extLst>
              <a:ext uri="{FF2B5EF4-FFF2-40B4-BE49-F238E27FC236}">
                <a16:creationId xmlns:a16="http://schemas.microsoft.com/office/drawing/2014/main" id="{450E98CE-5518-F3C7-1948-B4823D4271F0}"/>
              </a:ext>
            </a:extLst>
          </p:cNvPr>
          <p:cNvPicPr>
            <a:picLocks noChangeAspect="1"/>
          </p:cNvPicPr>
          <p:nvPr/>
        </p:nvPicPr>
        <p:blipFill>
          <a:blip r:embed="rId9">
            <a:alphaModFix amt="25000"/>
          </a:blip>
          <a:stretch>
            <a:fillRect/>
          </a:stretch>
        </p:blipFill>
        <p:spPr>
          <a:xfrm rot="20677957" flipH="1">
            <a:off x="4094580" y="5392509"/>
            <a:ext cx="1103964" cy="402254"/>
          </a:xfrm>
          <a:prstGeom prst="rect">
            <a:avLst/>
          </a:prstGeom>
        </p:spPr>
      </p:pic>
      <p:grpSp>
        <p:nvGrpSpPr>
          <p:cNvPr id="138" name="Group 137">
            <a:extLst>
              <a:ext uri="{FF2B5EF4-FFF2-40B4-BE49-F238E27FC236}">
                <a16:creationId xmlns:a16="http://schemas.microsoft.com/office/drawing/2014/main" id="{8E025F9D-4F82-2F08-05C8-0DDCAB469253}"/>
              </a:ext>
            </a:extLst>
          </p:cNvPr>
          <p:cNvGrpSpPr/>
          <p:nvPr/>
        </p:nvGrpSpPr>
        <p:grpSpPr>
          <a:xfrm>
            <a:off x="10294891" y="2505445"/>
            <a:ext cx="1481230" cy="2091301"/>
            <a:chOff x="10294891" y="2505445"/>
            <a:chExt cx="1481230" cy="2091301"/>
          </a:xfrm>
        </p:grpSpPr>
        <p:pic>
          <p:nvPicPr>
            <p:cNvPr id="135" name="Picture 134" descr="A yellow wire on a black background&#10;&#10;Description automatically generated">
              <a:extLst>
                <a:ext uri="{FF2B5EF4-FFF2-40B4-BE49-F238E27FC236}">
                  <a16:creationId xmlns:a16="http://schemas.microsoft.com/office/drawing/2014/main" id="{C1872EA1-BC9C-9B76-53B0-1F962310515C}"/>
                </a:ext>
              </a:extLst>
            </p:cNvPr>
            <p:cNvPicPr>
              <a:picLocks noChangeAspect="1"/>
            </p:cNvPicPr>
            <p:nvPr/>
          </p:nvPicPr>
          <p:blipFill>
            <a:blip r:embed="rId9">
              <a:alphaModFix amt="25000"/>
            </a:blip>
            <a:stretch>
              <a:fillRect/>
            </a:stretch>
          </p:blipFill>
          <p:spPr>
            <a:xfrm rot="6407271" flipH="1">
              <a:off x="11023012" y="2856300"/>
              <a:ext cx="1103964" cy="402254"/>
            </a:xfrm>
            <a:prstGeom prst="rect">
              <a:avLst/>
            </a:prstGeom>
          </p:spPr>
        </p:pic>
        <p:pic>
          <p:nvPicPr>
            <p:cNvPr id="136" name="Picture 135" descr="A yellow wire on a black background&#10;&#10;Description automatically generated">
              <a:extLst>
                <a:ext uri="{FF2B5EF4-FFF2-40B4-BE49-F238E27FC236}">
                  <a16:creationId xmlns:a16="http://schemas.microsoft.com/office/drawing/2014/main" id="{2E3A0A30-C27E-B0BD-1F99-D45C3FD74342}"/>
                </a:ext>
              </a:extLst>
            </p:cNvPr>
            <p:cNvPicPr>
              <a:picLocks noChangeAspect="1"/>
            </p:cNvPicPr>
            <p:nvPr/>
          </p:nvPicPr>
          <p:blipFill>
            <a:blip r:embed="rId9">
              <a:alphaModFix amt="25000"/>
            </a:blip>
            <a:stretch>
              <a:fillRect/>
            </a:stretch>
          </p:blipFill>
          <p:spPr>
            <a:xfrm rot="13294316" flipH="1">
              <a:off x="10294891" y="2934482"/>
              <a:ext cx="1103964" cy="402254"/>
            </a:xfrm>
            <a:prstGeom prst="rect">
              <a:avLst/>
            </a:prstGeom>
          </p:spPr>
        </p:pic>
        <p:pic>
          <p:nvPicPr>
            <p:cNvPr id="137" name="Picture 136" descr="A yellow wire on a black background&#10;&#10;Description automatically generated">
              <a:extLst>
                <a:ext uri="{FF2B5EF4-FFF2-40B4-BE49-F238E27FC236}">
                  <a16:creationId xmlns:a16="http://schemas.microsoft.com/office/drawing/2014/main" id="{FF323F4D-8DA6-6E2D-F831-0E61249DBF76}"/>
                </a:ext>
              </a:extLst>
            </p:cNvPr>
            <p:cNvPicPr>
              <a:picLocks noChangeAspect="1"/>
            </p:cNvPicPr>
            <p:nvPr/>
          </p:nvPicPr>
          <p:blipFill>
            <a:blip r:embed="rId9">
              <a:alphaModFix amt="25000"/>
            </a:blip>
            <a:stretch>
              <a:fillRect/>
            </a:stretch>
          </p:blipFill>
          <p:spPr>
            <a:xfrm rot="4657342" flipH="1">
              <a:off x="10755264" y="3843637"/>
              <a:ext cx="1103964" cy="402254"/>
            </a:xfrm>
            <a:prstGeom prst="rect">
              <a:avLst/>
            </a:prstGeom>
          </p:spPr>
        </p:pic>
      </p:grpSp>
      <p:sp>
        <p:nvSpPr>
          <p:cNvPr id="139" name="Freeform: Shape 138">
            <a:extLst>
              <a:ext uri="{FF2B5EF4-FFF2-40B4-BE49-F238E27FC236}">
                <a16:creationId xmlns:a16="http://schemas.microsoft.com/office/drawing/2014/main" id="{693BEFF1-F58A-BC2D-A344-FE4F2E95EA02}"/>
              </a:ext>
            </a:extLst>
          </p:cNvPr>
          <p:cNvSpPr/>
          <p:nvPr/>
        </p:nvSpPr>
        <p:spPr>
          <a:xfrm>
            <a:off x="8022981" y="4624754"/>
            <a:ext cx="3213588" cy="1257300"/>
          </a:xfrm>
          <a:custGeom>
            <a:avLst/>
            <a:gdLst>
              <a:gd name="connsiteX0" fmla="*/ 0 w 3213588"/>
              <a:gd name="connsiteY0" fmla="*/ 1248508 h 1257300"/>
              <a:gd name="connsiteX1" fmla="*/ 2725615 w 3213588"/>
              <a:gd name="connsiteY1" fmla="*/ 1257300 h 1257300"/>
              <a:gd name="connsiteX2" fmla="*/ 2725615 w 3213588"/>
              <a:gd name="connsiteY2" fmla="*/ 4396 h 1257300"/>
              <a:gd name="connsiteX3" fmla="*/ 3209192 w 3213588"/>
              <a:gd name="connsiteY3" fmla="*/ 0 h 1257300"/>
              <a:gd name="connsiteX4" fmla="*/ 3213588 w 3213588"/>
              <a:gd name="connsiteY4" fmla="*/ 8792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588" h="1257300">
                <a:moveTo>
                  <a:pt x="0" y="1248508"/>
                </a:moveTo>
                <a:lnTo>
                  <a:pt x="2725615" y="1257300"/>
                </a:lnTo>
                <a:lnTo>
                  <a:pt x="2725615" y="4396"/>
                </a:lnTo>
                <a:lnTo>
                  <a:pt x="3209192" y="0"/>
                </a:lnTo>
                <a:lnTo>
                  <a:pt x="3213588" y="879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Shape 139">
            <a:extLst>
              <a:ext uri="{FF2B5EF4-FFF2-40B4-BE49-F238E27FC236}">
                <a16:creationId xmlns:a16="http://schemas.microsoft.com/office/drawing/2014/main" id="{BC23DE2C-87D2-0913-90DE-15D8DBEA3B8D}"/>
              </a:ext>
            </a:extLst>
          </p:cNvPr>
          <p:cNvSpPr/>
          <p:nvPr/>
        </p:nvSpPr>
        <p:spPr>
          <a:xfrm>
            <a:off x="8009792" y="2624504"/>
            <a:ext cx="2562958" cy="3077308"/>
          </a:xfrm>
          <a:custGeom>
            <a:avLst/>
            <a:gdLst>
              <a:gd name="connsiteX0" fmla="*/ 0 w 2562958"/>
              <a:gd name="connsiteY0" fmla="*/ 3077308 h 3077308"/>
              <a:gd name="connsiteX1" fmla="*/ 2079381 w 2562958"/>
              <a:gd name="connsiteY1" fmla="*/ 3072911 h 3077308"/>
              <a:gd name="connsiteX2" fmla="*/ 2096966 w 2562958"/>
              <a:gd name="connsiteY2" fmla="*/ 0 h 3077308"/>
              <a:gd name="connsiteX3" fmla="*/ 2562958 w 2562958"/>
              <a:gd name="connsiteY3" fmla="*/ 0 h 3077308"/>
            </a:gdLst>
            <a:ahLst/>
            <a:cxnLst>
              <a:cxn ang="0">
                <a:pos x="connsiteX0" y="connsiteY0"/>
              </a:cxn>
              <a:cxn ang="0">
                <a:pos x="connsiteX1" y="connsiteY1"/>
              </a:cxn>
              <a:cxn ang="0">
                <a:pos x="connsiteX2" y="connsiteY2"/>
              </a:cxn>
              <a:cxn ang="0">
                <a:pos x="connsiteX3" y="connsiteY3"/>
              </a:cxn>
            </a:cxnLst>
            <a:rect l="l" t="t" r="r" b="b"/>
            <a:pathLst>
              <a:path w="2562958" h="3077308">
                <a:moveTo>
                  <a:pt x="0" y="3077308"/>
                </a:moveTo>
                <a:lnTo>
                  <a:pt x="2079381" y="3072911"/>
                </a:lnTo>
                <a:lnTo>
                  <a:pt x="2096966" y="0"/>
                </a:lnTo>
                <a:lnTo>
                  <a:pt x="2562958"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Shape 140">
            <a:extLst>
              <a:ext uri="{FF2B5EF4-FFF2-40B4-BE49-F238E27FC236}">
                <a16:creationId xmlns:a16="http://schemas.microsoft.com/office/drawing/2014/main" id="{890B23A9-71B7-5844-0407-FE97DEFF3840}"/>
              </a:ext>
            </a:extLst>
          </p:cNvPr>
          <p:cNvSpPr/>
          <p:nvPr/>
        </p:nvSpPr>
        <p:spPr>
          <a:xfrm>
            <a:off x="8022981" y="3508131"/>
            <a:ext cx="3213588" cy="2540977"/>
          </a:xfrm>
          <a:custGeom>
            <a:avLst/>
            <a:gdLst>
              <a:gd name="connsiteX0" fmla="*/ 0 w 3213588"/>
              <a:gd name="connsiteY0" fmla="*/ 2536581 h 2540977"/>
              <a:gd name="connsiteX1" fmla="*/ 2369527 w 3213588"/>
              <a:gd name="connsiteY1" fmla="*/ 2540977 h 2540977"/>
              <a:gd name="connsiteX2" fmla="*/ 2395904 w 3213588"/>
              <a:gd name="connsiteY2" fmla="*/ 232996 h 2540977"/>
              <a:gd name="connsiteX3" fmla="*/ 2945423 w 3213588"/>
              <a:gd name="connsiteY3" fmla="*/ 237392 h 2540977"/>
              <a:gd name="connsiteX4" fmla="*/ 3213588 w 3213588"/>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588" h="2540977">
                <a:moveTo>
                  <a:pt x="0" y="2536581"/>
                </a:moveTo>
                <a:lnTo>
                  <a:pt x="2369527" y="2540977"/>
                </a:lnTo>
                <a:lnTo>
                  <a:pt x="2395904" y="232996"/>
                </a:lnTo>
                <a:lnTo>
                  <a:pt x="2945423" y="237392"/>
                </a:lnTo>
                <a:lnTo>
                  <a:pt x="3213588"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Graphic 141" descr="Wireless router with solid fill">
            <a:extLst>
              <a:ext uri="{FF2B5EF4-FFF2-40B4-BE49-F238E27FC236}">
                <a16:creationId xmlns:a16="http://schemas.microsoft.com/office/drawing/2014/main" id="{51674A3E-76DC-3778-198B-064D4DA938E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31109" y="5963417"/>
            <a:ext cx="914400" cy="914400"/>
          </a:xfrm>
          <a:prstGeom prst="rect">
            <a:avLst/>
          </a:prstGeom>
        </p:spPr>
      </p:pic>
    </p:spTree>
    <p:extLst>
      <p:ext uri="{BB962C8B-B14F-4D97-AF65-F5344CB8AC3E}">
        <p14:creationId xmlns:p14="http://schemas.microsoft.com/office/powerpoint/2010/main" val="10450970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F6F4D70F-625B-E716-FBA4-373961E2748C}"/>
              </a:ext>
            </a:extLst>
          </p:cNvPr>
          <p:cNvGrpSpPr/>
          <p:nvPr/>
        </p:nvGrpSpPr>
        <p:grpSpPr>
          <a:xfrm>
            <a:off x="2333157" y="3803694"/>
            <a:ext cx="1149934" cy="968672"/>
            <a:chOff x="1294594" y="2720332"/>
            <a:chExt cx="1350771" cy="1226968"/>
          </a:xfrm>
        </p:grpSpPr>
        <p:pic>
          <p:nvPicPr>
            <p:cNvPr id="116" name="Picture 115" descr="A back of a device with wires and cables&#10;&#10;Description automatically generated">
              <a:extLst>
                <a:ext uri="{FF2B5EF4-FFF2-40B4-BE49-F238E27FC236}">
                  <a16:creationId xmlns:a16="http://schemas.microsoft.com/office/drawing/2014/main" id="{7F9EA5B3-B433-B9BA-E846-5353B37564DF}"/>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7" name="TextBox 116">
              <a:extLst>
                <a:ext uri="{FF2B5EF4-FFF2-40B4-BE49-F238E27FC236}">
                  <a16:creationId xmlns:a16="http://schemas.microsoft.com/office/drawing/2014/main" id="{4B3E5C34-938B-0207-59F9-9C173F4D6C6E}"/>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18" name="Group 117">
            <a:extLst>
              <a:ext uri="{FF2B5EF4-FFF2-40B4-BE49-F238E27FC236}">
                <a16:creationId xmlns:a16="http://schemas.microsoft.com/office/drawing/2014/main" id="{DEC8ABC5-1E64-8E32-5E4E-94F5CD570DED}"/>
              </a:ext>
            </a:extLst>
          </p:cNvPr>
          <p:cNvGrpSpPr/>
          <p:nvPr/>
        </p:nvGrpSpPr>
        <p:grpSpPr>
          <a:xfrm>
            <a:off x="8631746" y="2584541"/>
            <a:ext cx="1149934" cy="968672"/>
            <a:chOff x="1294594" y="2720332"/>
            <a:chExt cx="1350771" cy="1226968"/>
          </a:xfrm>
        </p:grpSpPr>
        <p:pic>
          <p:nvPicPr>
            <p:cNvPr id="119" name="Picture 118" descr="A back of a device with wires and cables&#10;&#10;Description automatically generated">
              <a:extLst>
                <a:ext uri="{FF2B5EF4-FFF2-40B4-BE49-F238E27FC236}">
                  <a16:creationId xmlns:a16="http://schemas.microsoft.com/office/drawing/2014/main" id="{96B98051-C73A-367A-8267-89C4D81AB6B2}"/>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0" name="TextBox 119">
              <a:extLst>
                <a:ext uri="{FF2B5EF4-FFF2-40B4-BE49-F238E27FC236}">
                  <a16:creationId xmlns:a16="http://schemas.microsoft.com/office/drawing/2014/main" id="{F772D364-10BA-D009-64F3-9371C41D0DA0}"/>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21" name="Group 120">
            <a:extLst>
              <a:ext uri="{FF2B5EF4-FFF2-40B4-BE49-F238E27FC236}">
                <a16:creationId xmlns:a16="http://schemas.microsoft.com/office/drawing/2014/main" id="{ACAC6CD8-CAF2-DCE5-8773-5F424CE13E29}"/>
              </a:ext>
            </a:extLst>
          </p:cNvPr>
          <p:cNvGrpSpPr/>
          <p:nvPr/>
        </p:nvGrpSpPr>
        <p:grpSpPr>
          <a:xfrm>
            <a:off x="7011973" y="2580969"/>
            <a:ext cx="1149934" cy="968672"/>
            <a:chOff x="1294594" y="2720332"/>
            <a:chExt cx="1350771" cy="1226968"/>
          </a:xfrm>
        </p:grpSpPr>
        <p:pic>
          <p:nvPicPr>
            <p:cNvPr id="122" name="Picture 121" descr="A back of a device with wires and cables&#10;&#10;Description automatically generated">
              <a:extLst>
                <a:ext uri="{FF2B5EF4-FFF2-40B4-BE49-F238E27FC236}">
                  <a16:creationId xmlns:a16="http://schemas.microsoft.com/office/drawing/2014/main" id="{87609BCF-714A-47F1-B969-272558DB5834}"/>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3" name="TextBox 122">
              <a:extLst>
                <a:ext uri="{FF2B5EF4-FFF2-40B4-BE49-F238E27FC236}">
                  <a16:creationId xmlns:a16="http://schemas.microsoft.com/office/drawing/2014/main" id="{DF9AEF50-B451-DD97-80C9-E537196D7B07}"/>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24" name="Group 123">
            <a:extLst>
              <a:ext uri="{FF2B5EF4-FFF2-40B4-BE49-F238E27FC236}">
                <a16:creationId xmlns:a16="http://schemas.microsoft.com/office/drawing/2014/main" id="{F6F84C37-24BE-2A12-04DD-E1B742480EB7}"/>
              </a:ext>
            </a:extLst>
          </p:cNvPr>
          <p:cNvGrpSpPr/>
          <p:nvPr/>
        </p:nvGrpSpPr>
        <p:grpSpPr>
          <a:xfrm>
            <a:off x="7020888" y="3806425"/>
            <a:ext cx="1149934" cy="968672"/>
            <a:chOff x="1294594" y="2720332"/>
            <a:chExt cx="1350771" cy="1226968"/>
          </a:xfrm>
        </p:grpSpPr>
        <p:pic>
          <p:nvPicPr>
            <p:cNvPr id="125" name="Picture 124" descr="A back of a device with wires and cables&#10;&#10;Description automatically generated">
              <a:extLst>
                <a:ext uri="{FF2B5EF4-FFF2-40B4-BE49-F238E27FC236}">
                  <a16:creationId xmlns:a16="http://schemas.microsoft.com/office/drawing/2014/main" id="{E90AD8B2-E611-7602-50B7-3ADDDF121B7A}"/>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6" name="TextBox 125">
              <a:extLst>
                <a:ext uri="{FF2B5EF4-FFF2-40B4-BE49-F238E27FC236}">
                  <a16:creationId xmlns:a16="http://schemas.microsoft.com/office/drawing/2014/main" id="{D9D8216E-E3CB-69ED-9C7F-A660926BD70D}"/>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27" name="Group 126">
            <a:extLst>
              <a:ext uri="{FF2B5EF4-FFF2-40B4-BE49-F238E27FC236}">
                <a16:creationId xmlns:a16="http://schemas.microsoft.com/office/drawing/2014/main" id="{0B8DE53F-0EE1-87BB-1179-915DE9712D0B}"/>
              </a:ext>
            </a:extLst>
          </p:cNvPr>
          <p:cNvGrpSpPr/>
          <p:nvPr/>
        </p:nvGrpSpPr>
        <p:grpSpPr>
          <a:xfrm>
            <a:off x="8639924" y="3811377"/>
            <a:ext cx="1149934" cy="968672"/>
            <a:chOff x="1294594" y="2720332"/>
            <a:chExt cx="1350771" cy="1226968"/>
          </a:xfrm>
        </p:grpSpPr>
        <p:pic>
          <p:nvPicPr>
            <p:cNvPr id="128" name="Picture 127" descr="A back of a device with wires and cables&#10;&#10;Description automatically generated">
              <a:extLst>
                <a:ext uri="{FF2B5EF4-FFF2-40B4-BE49-F238E27FC236}">
                  <a16:creationId xmlns:a16="http://schemas.microsoft.com/office/drawing/2014/main" id="{878BB79F-4EC9-56DE-CC91-A5CC49316E27}"/>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9" name="TextBox 128">
              <a:extLst>
                <a:ext uri="{FF2B5EF4-FFF2-40B4-BE49-F238E27FC236}">
                  <a16:creationId xmlns:a16="http://schemas.microsoft.com/office/drawing/2014/main" id="{0799D389-8C8D-557E-FCA9-9FA14E704316}"/>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12" name="Group 111">
            <a:extLst>
              <a:ext uri="{FF2B5EF4-FFF2-40B4-BE49-F238E27FC236}">
                <a16:creationId xmlns:a16="http://schemas.microsoft.com/office/drawing/2014/main" id="{3A1F1CA7-6C3B-41AA-37C0-D45867459B8D}"/>
              </a:ext>
            </a:extLst>
          </p:cNvPr>
          <p:cNvGrpSpPr/>
          <p:nvPr/>
        </p:nvGrpSpPr>
        <p:grpSpPr>
          <a:xfrm>
            <a:off x="710568" y="3794540"/>
            <a:ext cx="1149934" cy="968672"/>
            <a:chOff x="1294594" y="2720332"/>
            <a:chExt cx="1350771" cy="1226968"/>
          </a:xfrm>
        </p:grpSpPr>
        <p:pic>
          <p:nvPicPr>
            <p:cNvPr id="113" name="Picture 112" descr="A back of a device with wires and cables&#10;&#10;Description automatically generated">
              <a:extLst>
                <a:ext uri="{FF2B5EF4-FFF2-40B4-BE49-F238E27FC236}">
                  <a16:creationId xmlns:a16="http://schemas.microsoft.com/office/drawing/2014/main" id="{A8141EBF-D2C4-C041-8B10-2A26CC481F61}"/>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4" name="TextBox 113">
              <a:extLst>
                <a:ext uri="{FF2B5EF4-FFF2-40B4-BE49-F238E27FC236}">
                  <a16:creationId xmlns:a16="http://schemas.microsoft.com/office/drawing/2014/main" id="{6F2520CF-E6A7-0FE7-AD8D-DAA8A8D793B1}"/>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09" name="Group 108">
            <a:extLst>
              <a:ext uri="{FF2B5EF4-FFF2-40B4-BE49-F238E27FC236}">
                <a16:creationId xmlns:a16="http://schemas.microsoft.com/office/drawing/2014/main" id="{B5AE995A-B6A9-9649-A22C-8DE93060A61B}"/>
              </a:ext>
            </a:extLst>
          </p:cNvPr>
          <p:cNvGrpSpPr/>
          <p:nvPr/>
        </p:nvGrpSpPr>
        <p:grpSpPr>
          <a:xfrm>
            <a:off x="2336561" y="2584541"/>
            <a:ext cx="1149934" cy="968672"/>
            <a:chOff x="1294594" y="2720332"/>
            <a:chExt cx="1350771" cy="1226968"/>
          </a:xfrm>
        </p:grpSpPr>
        <p:pic>
          <p:nvPicPr>
            <p:cNvPr id="110" name="Picture 109" descr="A back of a device with wires and cables&#10;&#10;Description automatically generated">
              <a:extLst>
                <a:ext uri="{FF2B5EF4-FFF2-40B4-BE49-F238E27FC236}">
                  <a16:creationId xmlns:a16="http://schemas.microsoft.com/office/drawing/2014/main" id="{7DEB7B41-E2A1-8A42-23C3-4B9A8D97F0A8}"/>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1" name="TextBox 110">
              <a:extLst>
                <a:ext uri="{FF2B5EF4-FFF2-40B4-BE49-F238E27FC236}">
                  <a16:creationId xmlns:a16="http://schemas.microsoft.com/office/drawing/2014/main" id="{9D8B1D36-43F5-9364-0F59-65484B17B43D}"/>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03" name="Group 102">
            <a:extLst>
              <a:ext uri="{FF2B5EF4-FFF2-40B4-BE49-F238E27FC236}">
                <a16:creationId xmlns:a16="http://schemas.microsoft.com/office/drawing/2014/main" id="{08DCEF6D-8555-6EFB-6166-748538430F8C}"/>
              </a:ext>
            </a:extLst>
          </p:cNvPr>
          <p:cNvGrpSpPr/>
          <p:nvPr/>
        </p:nvGrpSpPr>
        <p:grpSpPr>
          <a:xfrm>
            <a:off x="6906623" y="1321318"/>
            <a:ext cx="1379481" cy="973441"/>
            <a:chOff x="1301301" y="629658"/>
            <a:chExt cx="1620415" cy="1233009"/>
          </a:xfrm>
        </p:grpSpPr>
        <p:pic>
          <p:nvPicPr>
            <p:cNvPr id="104" name="Picture 103" descr="A close-up of a panel&#10;&#10;Description automatically generated">
              <a:extLst>
                <a:ext uri="{FF2B5EF4-FFF2-40B4-BE49-F238E27FC236}">
                  <a16:creationId xmlns:a16="http://schemas.microsoft.com/office/drawing/2014/main" id="{39EDCC03-F115-24A7-1FE0-A28E4BD477BA}"/>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467317" y="948267"/>
              <a:ext cx="1318982" cy="914400"/>
            </a:xfrm>
            <a:prstGeom prst="rect">
              <a:avLst/>
            </a:prstGeom>
          </p:spPr>
        </p:pic>
        <p:sp>
          <p:nvSpPr>
            <p:cNvPr id="105" name="TextBox 104">
              <a:extLst>
                <a:ext uri="{FF2B5EF4-FFF2-40B4-BE49-F238E27FC236}">
                  <a16:creationId xmlns:a16="http://schemas.microsoft.com/office/drawing/2014/main" id="{88D9B4C6-F9AF-5854-6CF3-3E26C30A1AD8}"/>
                </a:ext>
              </a:extLst>
            </p:cNvPr>
            <p:cNvSpPr txBox="1"/>
            <p:nvPr/>
          </p:nvSpPr>
          <p:spPr>
            <a:xfrm>
              <a:off x="1301301" y="629658"/>
              <a:ext cx="1620415" cy="350861"/>
            </a:xfrm>
            <a:prstGeom prst="rect">
              <a:avLst/>
            </a:prstGeom>
            <a:noFill/>
          </p:spPr>
          <p:txBody>
            <a:bodyPr wrap="none" rtlCol="0">
              <a:spAutoFit/>
            </a:bodyPr>
            <a:lstStyle/>
            <a:p>
              <a:r>
                <a:rPr lang="en-US" sz="1200" dirty="0">
                  <a:solidFill>
                    <a:schemeClr val="tx1">
                      <a:lumMod val="75000"/>
                      <a:lumOff val="25000"/>
                    </a:schemeClr>
                  </a:solidFill>
                </a:rPr>
                <a:t>DISTRIBUTION BOX</a:t>
              </a:r>
            </a:p>
          </p:txBody>
        </p:sp>
      </p:grpSp>
      <p:sp>
        <p:nvSpPr>
          <p:cNvPr id="2" name="Title 1">
            <a:extLst>
              <a:ext uri="{FF2B5EF4-FFF2-40B4-BE49-F238E27FC236}">
                <a16:creationId xmlns:a16="http://schemas.microsoft.com/office/drawing/2014/main" id="{617B6EC2-CEFB-88AC-1C55-787A92038CCD}"/>
              </a:ext>
            </a:extLst>
          </p:cNvPr>
          <p:cNvSpPr>
            <a:spLocks noGrp="1"/>
          </p:cNvSpPr>
          <p:nvPr>
            <p:ph type="title"/>
          </p:nvPr>
        </p:nvSpPr>
        <p:spPr/>
        <p:txBody>
          <a:bodyPr/>
          <a:lstStyle/>
          <a:p>
            <a:r>
              <a:rPr lang="en-US" dirty="0"/>
              <a:t>Modular Design (Hardware)</a:t>
            </a:r>
          </a:p>
        </p:txBody>
      </p:sp>
      <p:sp>
        <p:nvSpPr>
          <p:cNvPr id="4" name="Text Placeholder 3">
            <a:extLst>
              <a:ext uri="{FF2B5EF4-FFF2-40B4-BE49-F238E27FC236}">
                <a16:creationId xmlns:a16="http://schemas.microsoft.com/office/drawing/2014/main" id="{FB16BA91-EF24-35EF-7479-5994FAA45B7F}"/>
              </a:ext>
            </a:extLst>
          </p:cNvPr>
          <p:cNvSpPr>
            <a:spLocks noGrp="1"/>
          </p:cNvSpPr>
          <p:nvPr>
            <p:ph type="body" sz="quarter" idx="14"/>
          </p:nvPr>
        </p:nvSpPr>
        <p:spPr/>
        <p:txBody>
          <a:bodyPr/>
          <a:lstStyle/>
          <a:p>
            <a:endParaRPr lang="en-US"/>
          </a:p>
        </p:txBody>
      </p:sp>
      <p:grpSp>
        <p:nvGrpSpPr>
          <p:cNvPr id="8" name="Group 7">
            <a:extLst>
              <a:ext uri="{FF2B5EF4-FFF2-40B4-BE49-F238E27FC236}">
                <a16:creationId xmlns:a16="http://schemas.microsoft.com/office/drawing/2014/main" id="{6049F0EC-6CA4-D84E-48EC-842CA4BBF6C3}"/>
              </a:ext>
            </a:extLst>
          </p:cNvPr>
          <p:cNvGrpSpPr/>
          <p:nvPr/>
        </p:nvGrpSpPr>
        <p:grpSpPr>
          <a:xfrm>
            <a:off x="7019950" y="5236716"/>
            <a:ext cx="1096579" cy="945716"/>
            <a:chOff x="4924486" y="1521175"/>
            <a:chExt cx="1288102" cy="1197891"/>
          </a:xfrm>
        </p:grpSpPr>
        <p:pic>
          <p:nvPicPr>
            <p:cNvPr id="101" name="Picture 100" descr="A close-up of a machine&#10;&#10;Description automatically generated">
              <a:extLst>
                <a:ext uri="{FF2B5EF4-FFF2-40B4-BE49-F238E27FC236}">
                  <a16:creationId xmlns:a16="http://schemas.microsoft.com/office/drawing/2014/main" id="{0E000E7D-E6D1-311D-778E-BC494FF5A0C6}"/>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924486" y="1804666"/>
              <a:ext cx="1288102" cy="914400"/>
            </a:xfrm>
            <a:prstGeom prst="rect">
              <a:avLst/>
            </a:prstGeom>
          </p:spPr>
        </p:pic>
        <p:sp>
          <p:nvSpPr>
            <p:cNvPr id="102" name="TextBox 101">
              <a:extLst>
                <a:ext uri="{FF2B5EF4-FFF2-40B4-BE49-F238E27FC236}">
                  <a16:creationId xmlns:a16="http://schemas.microsoft.com/office/drawing/2014/main" id="{D02488DA-ECCE-C535-1EA4-A1155567CD60}"/>
                </a:ext>
              </a:extLst>
            </p:cNvPr>
            <p:cNvSpPr txBox="1"/>
            <p:nvPr/>
          </p:nvSpPr>
          <p:spPr>
            <a:xfrm>
              <a:off x="5009679" y="1521175"/>
              <a:ext cx="1114349" cy="350861"/>
            </a:xfrm>
            <a:prstGeom prst="rect">
              <a:avLst/>
            </a:prstGeom>
            <a:noFill/>
          </p:spPr>
          <p:txBody>
            <a:bodyPr wrap="none" rtlCol="0">
              <a:spAutoFit/>
            </a:bodyPr>
            <a:lstStyle/>
            <a:p>
              <a:r>
                <a:rPr lang="en-US" sz="1200" dirty="0">
                  <a:solidFill>
                    <a:schemeClr val="bg1"/>
                  </a:solidFill>
                </a:rPr>
                <a:t>STATOR BOX</a:t>
              </a:r>
            </a:p>
          </p:txBody>
        </p:sp>
      </p:grpSp>
      <p:grpSp>
        <p:nvGrpSpPr>
          <p:cNvPr id="9" name="Group 8">
            <a:extLst>
              <a:ext uri="{FF2B5EF4-FFF2-40B4-BE49-F238E27FC236}">
                <a16:creationId xmlns:a16="http://schemas.microsoft.com/office/drawing/2014/main" id="{0D10E952-F098-E481-4A88-CD50F105D4AA}"/>
              </a:ext>
            </a:extLst>
          </p:cNvPr>
          <p:cNvGrpSpPr/>
          <p:nvPr/>
        </p:nvGrpSpPr>
        <p:grpSpPr>
          <a:xfrm>
            <a:off x="2341813" y="5222602"/>
            <a:ext cx="1118971" cy="959829"/>
            <a:chOff x="6940677" y="1620000"/>
            <a:chExt cx="1314406" cy="1215767"/>
          </a:xfrm>
        </p:grpSpPr>
        <p:pic>
          <p:nvPicPr>
            <p:cNvPr id="99" name="Picture 98" descr="A close-up of a gold panel&#10;&#10;Description automatically generated">
              <a:extLst>
                <a:ext uri="{FF2B5EF4-FFF2-40B4-BE49-F238E27FC236}">
                  <a16:creationId xmlns:a16="http://schemas.microsoft.com/office/drawing/2014/main" id="{78ACF7FB-DD33-9D4E-DC52-ACA84CC0F1FD}"/>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6940677" y="1921367"/>
              <a:ext cx="1314406" cy="914400"/>
            </a:xfrm>
            <a:prstGeom prst="rect">
              <a:avLst/>
            </a:prstGeom>
          </p:spPr>
        </p:pic>
        <p:sp>
          <p:nvSpPr>
            <p:cNvPr id="100" name="TextBox 99">
              <a:extLst>
                <a:ext uri="{FF2B5EF4-FFF2-40B4-BE49-F238E27FC236}">
                  <a16:creationId xmlns:a16="http://schemas.microsoft.com/office/drawing/2014/main" id="{790D2D7B-9E3F-F92D-984D-5E1DFF492DB0}"/>
                </a:ext>
              </a:extLst>
            </p:cNvPr>
            <p:cNvSpPr txBox="1"/>
            <p:nvPr/>
          </p:nvSpPr>
          <p:spPr>
            <a:xfrm>
              <a:off x="6958762" y="1620000"/>
              <a:ext cx="1078946" cy="350861"/>
            </a:xfrm>
            <a:prstGeom prst="rect">
              <a:avLst/>
            </a:prstGeom>
            <a:noFill/>
          </p:spPr>
          <p:txBody>
            <a:bodyPr wrap="none" rtlCol="0">
              <a:spAutoFit/>
            </a:bodyPr>
            <a:lstStyle/>
            <a:p>
              <a:r>
                <a:rPr lang="en-US" sz="1200" dirty="0">
                  <a:solidFill>
                    <a:schemeClr val="bg1"/>
                  </a:solidFill>
                </a:rPr>
                <a:t>ROTOR BOX</a:t>
              </a:r>
            </a:p>
          </p:txBody>
        </p:sp>
      </p:grpSp>
      <p:grpSp>
        <p:nvGrpSpPr>
          <p:cNvPr id="11" name="Group 10">
            <a:extLst>
              <a:ext uri="{FF2B5EF4-FFF2-40B4-BE49-F238E27FC236}">
                <a16:creationId xmlns:a16="http://schemas.microsoft.com/office/drawing/2014/main" id="{1A20B17C-8581-CD46-DD23-8E8141BA1EAF}"/>
              </a:ext>
            </a:extLst>
          </p:cNvPr>
          <p:cNvGrpSpPr/>
          <p:nvPr/>
        </p:nvGrpSpPr>
        <p:grpSpPr>
          <a:xfrm>
            <a:off x="570889" y="1331650"/>
            <a:ext cx="1379481" cy="973441"/>
            <a:chOff x="1301301" y="629658"/>
            <a:chExt cx="1620415" cy="1233009"/>
          </a:xfrm>
        </p:grpSpPr>
        <p:pic>
          <p:nvPicPr>
            <p:cNvPr id="97" name="Picture 96" descr="A close-up of a panel&#10;&#10;Description automatically generated">
              <a:extLst>
                <a:ext uri="{FF2B5EF4-FFF2-40B4-BE49-F238E27FC236}">
                  <a16:creationId xmlns:a16="http://schemas.microsoft.com/office/drawing/2014/main" id="{6FB439FC-63C5-3455-1EC9-277B9030916A}"/>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467317" y="948267"/>
              <a:ext cx="1318982" cy="914400"/>
            </a:xfrm>
            <a:prstGeom prst="rect">
              <a:avLst/>
            </a:prstGeom>
          </p:spPr>
        </p:pic>
        <p:sp>
          <p:nvSpPr>
            <p:cNvPr id="98" name="TextBox 97">
              <a:extLst>
                <a:ext uri="{FF2B5EF4-FFF2-40B4-BE49-F238E27FC236}">
                  <a16:creationId xmlns:a16="http://schemas.microsoft.com/office/drawing/2014/main" id="{38930F41-AA38-28B2-D4E0-7976059F0BF6}"/>
                </a:ext>
              </a:extLst>
            </p:cNvPr>
            <p:cNvSpPr txBox="1"/>
            <p:nvPr/>
          </p:nvSpPr>
          <p:spPr>
            <a:xfrm>
              <a:off x="1301301" y="629658"/>
              <a:ext cx="1620415" cy="350861"/>
            </a:xfrm>
            <a:prstGeom prst="rect">
              <a:avLst/>
            </a:prstGeom>
            <a:noFill/>
          </p:spPr>
          <p:txBody>
            <a:bodyPr wrap="none" rtlCol="0">
              <a:spAutoFit/>
            </a:bodyPr>
            <a:lstStyle/>
            <a:p>
              <a:r>
                <a:rPr lang="en-US" sz="1200" dirty="0">
                  <a:solidFill>
                    <a:schemeClr val="tx1">
                      <a:lumMod val="75000"/>
                      <a:lumOff val="25000"/>
                    </a:schemeClr>
                  </a:solidFill>
                </a:rPr>
                <a:t>DISTRIBUTION BOX</a:t>
              </a:r>
            </a:p>
          </p:txBody>
        </p:sp>
      </p:grpSp>
      <p:grpSp>
        <p:nvGrpSpPr>
          <p:cNvPr id="15" name="Group 14">
            <a:extLst>
              <a:ext uri="{FF2B5EF4-FFF2-40B4-BE49-F238E27FC236}">
                <a16:creationId xmlns:a16="http://schemas.microsoft.com/office/drawing/2014/main" id="{4BE8351B-DE3B-0480-457F-A557709D13F9}"/>
              </a:ext>
            </a:extLst>
          </p:cNvPr>
          <p:cNvGrpSpPr/>
          <p:nvPr/>
        </p:nvGrpSpPr>
        <p:grpSpPr>
          <a:xfrm>
            <a:off x="706281" y="2596574"/>
            <a:ext cx="1149934" cy="968672"/>
            <a:chOff x="1294594" y="2720332"/>
            <a:chExt cx="1350771" cy="1226968"/>
          </a:xfrm>
        </p:grpSpPr>
        <p:pic>
          <p:nvPicPr>
            <p:cNvPr id="89" name="Picture 88" descr="A back of a device with wires and cables&#10;&#10;Description automatically generated">
              <a:extLst>
                <a:ext uri="{FF2B5EF4-FFF2-40B4-BE49-F238E27FC236}">
                  <a16:creationId xmlns:a16="http://schemas.microsoft.com/office/drawing/2014/main" id="{B19AA5D2-9943-7D78-D940-653B4CA07A25}"/>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90" name="TextBox 89">
              <a:extLst>
                <a:ext uri="{FF2B5EF4-FFF2-40B4-BE49-F238E27FC236}">
                  <a16:creationId xmlns:a16="http://schemas.microsoft.com/office/drawing/2014/main" id="{F7225D89-A418-1370-5413-7E224E738397}"/>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sp>
        <p:nvSpPr>
          <p:cNvPr id="16" name="Freeform: Shape 15">
            <a:extLst>
              <a:ext uri="{FF2B5EF4-FFF2-40B4-BE49-F238E27FC236}">
                <a16:creationId xmlns:a16="http://schemas.microsoft.com/office/drawing/2014/main" id="{87ABDCDC-97BD-E228-C4F8-2715FFD554B7}"/>
              </a:ext>
            </a:extLst>
          </p:cNvPr>
          <p:cNvSpPr/>
          <p:nvPr/>
        </p:nvSpPr>
        <p:spPr>
          <a:xfrm>
            <a:off x="348803" y="1927851"/>
            <a:ext cx="1085892" cy="2299175"/>
          </a:xfrm>
          <a:custGeom>
            <a:avLst/>
            <a:gdLst>
              <a:gd name="connsiteX0" fmla="*/ 1271707 w 1275549"/>
              <a:gd name="connsiteY0" fmla="*/ 0 h 2912249"/>
              <a:gd name="connsiteX1" fmla="*/ 1275549 w 1275549"/>
              <a:gd name="connsiteY1" fmla="*/ 145996 h 2912249"/>
              <a:gd name="connsiteX2" fmla="*/ 0 w 1275549"/>
              <a:gd name="connsiteY2" fmla="*/ 145996 h 2912249"/>
              <a:gd name="connsiteX3" fmla="*/ 0 w 1275549"/>
              <a:gd name="connsiteY3" fmla="*/ 2912249 h 2912249"/>
              <a:gd name="connsiteX4" fmla="*/ 537882 w 1275549"/>
              <a:gd name="connsiteY4" fmla="*/ 2912249 h 291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549" h="2912249">
                <a:moveTo>
                  <a:pt x="1271707" y="0"/>
                </a:moveTo>
                <a:cubicBezTo>
                  <a:pt x="1272988" y="48665"/>
                  <a:pt x="1274268" y="97331"/>
                  <a:pt x="1275549" y="145996"/>
                </a:cubicBezTo>
                <a:lnTo>
                  <a:pt x="0" y="145996"/>
                </a:lnTo>
                <a:lnTo>
                  <a:pt x="0" y="2912249"/>
                </a:lnTo>
                <a:lnTo>
                  <a:pt x="537882" y="2912249"/>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5506BEA-CF52-F97E-F1F5-D7FB919441C9}"/>
              </a:ext>
            </a:extLst>
          </p:cNvPr>
          <p:cNvSpPr/>
          <p:nvPr/>
        </p:nvSpPr>
        <p:spPr>
          <a:xfrm>
            <a:off x="509070" y="2161408"/>
            <a:ext cx="932166" cy="846267"/>
          </a:xfrm>
          <a:custGeom>
            <a:avLst/>
            <a:gdLst>
              <a:gd name="connsiteX0" fmla="*/ 1087290 w 1094974"/>
              <a:gd name="connsiteY0" fmla="*/ 0 h 1071923"/>
              <a:gd name="connsiteX1" fmla="*/ 1094974 w 1094974"/>
              <a:gd name="connsiteY1" fmla="*/ 276625 h 1071923"/>
              <a:gd name="connsiteX2" fmla="*/ 0 w 1094974"/>
              <a:gd name="connsiteY2" fmla="*/ 276625 h 1071923"/>
              <a:gd name="connsiteX3" fmla="*/ 7684 w 1094974"/>
              <a:gd name="connsiteY3" fmla="*/ 1071923 h 1071923"/>
              <a:gd name="connsiteX4" fmla="*/ 345781 w 1094974"/>
              <a:gd name="connsiteY4" fmla="*/ 1071923 h 107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74" h="1071923">
                <a:moveTo>
                  <a:pt x="1087290" y="0"/>
                </a:moveTo>
                <a:lnTo>
                  <a:pt x="1094974" y="276625"/>
                </a:lnTo>
                <a:lnTo>
                  <a:pt x="0" y="276625"/>
                </a:lnTo>
                <a:cubicBezTo>
                  <a:pt x="2561" y="541724"/>
                  <a:pt x="5123" y="806824"/>
                  <a:pt x="7684" y="1071923"/>
                </a:cubicBezTo>
                <a:lnTo>
                  <a:pt x="345781" y="1071923"/>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33558B1-62F5-CCF7-B11E-4C6B439B5F53}"/>
              </a:ext>
            </a:extLst>
          </p:cNvPr>
          <p:cNvSpPr/>
          <p:nvPr/>
        </p:nvSpPr>
        <p:spPr>
          <a:xfrm>
            <a:off x="1751958" y="1924817"/>
            <a:ext cx="690131" cy="1079824"/>
          </a:xfrm>
          <a:custGeom>
            <a:avLst/>
            <a:gdLst>
              <a:gd name="connsiteX0" fmla="*/ 0 w 810666"/>
              <a:gd name="connsiteY0" fmla="*/ 0 h 1367758"/>
              <a:gd name="connsiteX1" fmla="*/ 364992 w 810666"/>
              <a:gd name="connsiteY1" fmla="*/ 0 h 1367758"/>
              <a:gd name="connsiteX2" fmla="*/ 384202 w 810666"/>
              <a:gd name="connsiteY2" fmla="*/ 1367758 h 1367758"/>
              <a:gd name="connsiteX3" fmla="*/ 810666 w 810666"/>
              <a:gd name="connsiteY3" fmla="*/ 1367758 h 1367758"/>
            </a:gdLst>
            <a:ahLst/>
            <a:cxnLst>
              <a:cxn ang="0">
                <a:pos x="connsiteX0" y="connsiteY0"/>
              </a:cxn>
              <a:cxn ang="0">
                <a:pos x="connsiteX1" y="connsiteY1"/>
              </a:cxn>
              <a:cxn ang="0">
                <a:pos x="connsiteX2" y="connsiteY2"/>
              </a:cxn>
              <a:cxn ang="0">
                <a:pos x="connsiteX3" y="connsiteY3"/>
              </a:cxn>
            </a:cxnLst>
            <a:rect l="l" t="t" r="r" b="b"/>
            <a:pathLst>
              <a:path w="810666" h="1367758">
                <a:moveTo>
                  <a:pt x="0" y="0"/>
                </a:moveTo>
                <a:lnTo>
                  <a:pt x="364992" y="0"/>
                </a:lnTo>
                <a:lnTo>
                  <a:pt x="384202" y="1367758"/>
                </a:lnTo>
                <a:lnTo>
                  <a:pt x="810666" y="1367758"/>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E19D65-103D-46B9-5455-875505D56858}"/>
              </a:ext>
            </a:extLst>
          </p:cNvPr>
          <p:cNvSpPr/>
          <p:nvPr/>
        </p:nvSpPr>
        <p:spPr>
          <a:xfrm>
            <a:off x="1758500" y="2164441"/>
            <a:ext cx="667234" cy="2074718"/>
          </a:xfrm>
          <a:custGeom>
            <a:avLst/>
            <a:gdLst>
              <a:gd name="connsiteX0" fmla="*/ 0 w 783771"/>
              <a:gd name="connsiteY0" fmla="*/ 0 h 2627940"/>
              <a:gd name="connsiteX1" fmla="*/ 238205 w 783771"/>
              <a:gd name="connsiteY1" fmla="*/ 0 h 2627940"/>
              <a:gd name="connsiteX2" fmla="*/ 265099 w 783771"/>
              <a:gd name="connsiteY2" fmla="*/ 2624098 h 2627940"/>
              <a:gd name="connsiteX3" fmla="*/ 783771 w 783771"/>
              <a:gd name="connsiteY3" fmla="*/ 2627940 h 2627940"/>
            </a:gdLst>
            <a:ahLst/>
            <a:cxnLst>
              <a:cxn ang="0">
                <a:pos x="connsiteX0" y="connsiteY0"/>
              </a:cxn>
              <a:cxn ang="0">
                <a:pos x="connsiteX1" y="connsiteY1"/>
              </a:cxn>
              <a:cxn ang="0">
                <a:pos x="connsiteX2" y="connsiteY2"/>
              </a:cxn>
              <a:cxn ang="0">
                <a:pos x="connsiteX3" y="connsiteY3"/>
              </a:cxn>
            </a:cxnLst>
            <a:rect l="l" t="t" r="r" b="b"/>
            <a:pathLst>
              <a:path w="783771" h="2627940">
                <a:moveTo>
                  <a:pt x="0" y="0"/>
                </a:moveTo>
                <a:lnTo>
                  <a:pt x="238205" y="0"/>
                </a:lnTo>
                <a:lnTo>
                  <a:pt x="265099" y="2624098"/>
                </a:lnTo>
                <a:lnTo>
                  <a:pt x="783771" y="262794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2581-CC0B-F8AF-7D0D-0073A5A8CD93}"/>
              </a:ext>
            </a:extLst>
          </p:cNvPr>
          <p:cNvSpPr/>
          <p:nvPr/>
        </p:nvSpPr>
        <p:spPr>
          <a:xfrm>
            <a:off x="1657106" y="1742825"/>
            <a:ext cx="791524" cy="3821848"/>
          </a:xfrm>
          <a:custGeom>
            <a:avLst/>
            <a:gdLst>
              <a:gd name="connsiteX0" fmla="*/ 929769 w 929769"/>
              <a:gd name="connsiteY0" fmla="*/ 4840941 h 4840941"/>
              <a:gd name="connsiteX1" fmla="*/ 718458 w 929769"/>
              <a:gd name="connsiteY1" fmla="*/ 4837099 h 4840941"/>
              <a:gd name="connsiteX2" fmla="*/ 660827 w 929769"/>
              <a:gd name="connsiteY2" fmla="*/ 3842 h 4840941"/>
              <a:gd name="connsiteX3" fmla="*/ 0 w 929769"/>
              <a:gd name="connsiteY3" fmla="*/ 0 h 4840941"/>
            </a:gdLst>
            <a:ahLst/>
            <a:cxnLst>
              <a:cxn ang="0">
                <a:pos x="connsiteX0" y="connsiteY0"/>
              </a:cxn>
              <a:cxn ang="0">
                <a:pos x="connsiteX1" y="connsiteY1"/>
              </a:cxn>
              <a:cxn ang="0">
                <a:pos x="connsiteX2" y="connsiteY2"/>
              </a:cxn>
              <a:cxn ang="0">
                <a:pos x="connsiteX3" y="connsiteY3"/>
              </a:cxn>
            </a:cxnLst>
            <a:rect l="l" t="t" r="r" b="b"/>
            <a:pathLst>
              <a:path w="929769" h="4840941">
                <a:moveTo>
                  <a:pt x="929769" y="4840941"/>
                </a:moveTo>
                <a:lnTo>
                  <a:pt x="718458" y="4837099"/>
                </a:lnTo>
                <a:lnTo>
                  <a:pt x="660827" y="3842"/>
                </a:lnTo>
                <a:lnTo>
                  <a:pt x="0" y="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80899C4-86BD-D0D2-9F52-C5CA52818259}"/>
              </a:ext>
            </a:extLst>
          </p:cNvPr>
          <p:cNvSpPr/>
          <p:nvPr/>
        </p:nvSpPr>
        <p:spPr>
          <a:xfrm>
            <a:off x="2906535" y="5552539"/>
            <a:ext cx="1123625" cy="1054542"/>
          </a:xfrm>
          <a:custGeom>
            <a:avLst/>
            <a:gdLst>
              <a:gd name="connsiteX0" fmla="*/ 0 w 315045"/>
              <a:gd name="connsiteY0" fmla="*/ 0 h 1141079"/>
              <a:gd name="connsiteX1" fmla="*/ 15368 w 315045"/>
              <a:gd name="connsiteY1" fmla="*/ 1141079 h 1141079"/>
              <a:gd name="connsiteX2" fmla="*/ 315045 w 315045"/>
              <a:gd name="connsiteY2" fmla="*/ 1141079 h 1141079"/>
            </a:gdLst>
            <a:ahLst/>
            <a:cxnLst>
              <a:cxn ang="0">
                <a:pos x="connsiteX0" y="connsiteY0"/>
              </a:cxn>
              <a:cxn ang="0">
                <a:pos x="connsiteX1" y="connsiteY1"/>
              </a:cxn>
              <a:cxn ang="0">
                <a:pos x="connsiteX2" y="connsiteY2"/>
              </a:cxn>
            </a:cxnLst>
            <a:rect l="l" t="t" r="r" b="b"/>
            <a:pathLst>
              <a:path w="315045" h="1141079">
                <a:moveTo>
                  <a:pt x="0" y="0"/>
                </a:moveTo>
                <a:lnTo>
                  <a:pt x="15368" y="1141079"/>
                </a:lnTo>
                <a:lnTo>
                  <a:pt x="315045" y="1141079"/>
                </a:lnTo>
              </a:path>
            </a:pathLst>
          </a:cu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01E7FF8-80F9-5BC6-9A64-37474552DB34}"/>
              </a:ext>
            </a:extLst>
          </p:cNvPr>
          <p:cNvSpPr/>
          <p:nvPr/>
        </p:nvSpPr>
        <p:spPr>
          <a:xfrm>
            <a:off x="2821496" y="5561639"/>
            <a:ext cx="1159206" cy="1122625"/>
          </a:xfrm>
          <a:custGeom>
            <a:avLst/>
            <a:gdLst>
              <a:gd name="connsiteX0" fmla="*/ 0 w 461042"/>
              <a:gd name="connsiteY0" fmla="*/ 0 h 1183341"/>
              <a:gd name="connsiteX1" fmla="*/ 15369 w 461042"/>
              <a:gd name="connsiteY1" fmla="*/ 1183341 h 1183341"/>
              <a:gd name="connsiteX2" fmla="*/ 461042 w 461042"/>
              <a:gd name="connsiteY2" fmla="*/ 1183341 h 1183341"/>
            </a:gdLst>
            <a:ahLst/>
            <a:cxnLst>
              <a:cxn ang="0">
                <a:pos x="connsiteX0" y="connsiteY0"/>
              </a:cxn>
              <a:cxn ang="0">
                <a:pos x="connsiteX1" y="connsiteY1"/>
              </a:cxn>
              <a:cxn ang="0">
                <a:pos x="connsiteX2" y="connsiteY2"/>
              </a:cxn>
            </a:cxnLst>
            <a:rect l="l" t="t" r="r" b="b"/>
            <a:pathLst>
              <a:path w="461042" h="1183341">
                <a:moveTo>
                  <a:pt x="0" y="0"/>
                </a:moveTo>
                <a:lnTo>
                  <a:pt x="15369" y="1183341"/>
                </a:lnTo>
                <a:lnTo>
                  <a:pt x="461042" y="1183341"/>
                </a:lnTo>
              </a:path>
            </a:pathLst>
          </a:cu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ECD31B9F-1853-E089-DA17-2B64863A0740}"/>
              </a:ext>
            </a:extLst>
          </p:cNvPr>
          <p:cNvSpPr/>
          <p:nvPr/>
        </p:nvSpPr>
        <p:spPr>
          <a:xfrm>
            <a:off x="6643388" y="1927851"/>
            <a:ext cx="1085892" cy="2299175"/>
          </a:xfrm>
          <a:custGeom>
            <a:avLst/>
            <a:gdLst>
              <a:gd name="connsiteX0" fmla="*/ 1271707 w 1275549"/>
              <a:gd name="connsiteY0" fmla="*/ 0 h 2912249"/>
              <a:gd name="connsiteX1" fmla="*/ 1275549 w 1275549"/>
              <a:gd name="connsiteY1" fmla="*/ 145996 h 2912249"/>
              <a:gd name="connsiteX2" fmla="*/ 0 w 1275549"/>
              <a:gd name="connsiteY2" fmla="*/ 145996 h 2912249"/>
              <a:gd name="connsiteX3" fmla="*/ 0 w 1275549"/>
              <a:gd name="connsiteY3" fmla="*/ 2912249 h 2912249"/>
              <a:gd name="connsiteX4" fmla="*/ 537882 w 1275549"/>
              <a:gd name="connsiteY4" fmla="*/ 2912249 h 291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549" h="2912249">
                <a:moveTo>
                  <a:pt x="1271707" y="0"/>
                </a:moveTo>
                <a:cubicBezTo>
                  <a:pt x="1272988" y="48665"/>
                  <a:pt x="1274268" y="97331"/>
                  <a:pt x="1275549" y="145996"/>
                </a:cubicBezTo>
                <a:lnTo>
                  <a:pt x="0" y="145996"/>
                </a:lnTo>
                <a:lnTo>
                  <a:pt x="0" y="2912249"/>
                </a:lnTo>
                <a:lnTo>
                  <a:pt x="537882" y="2912249"/>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F0E2F882-A1A5-230D-0563-9B81F96395BE}"/>
              </a:ext>
            </a:extLst>
          </p:cNvPr>
          <p:cNvSpPr/>
          <p:nvPr/>
        </p:nvSpPr>
        <p:spPr>
          <a:xfrm>
            <a:off x="6803655" y="2161408"/>
            <a:ext cx="932166" cy="846267"/>
          </a:xfrm>
          <a:custGeom>
            <a:avLst/>
            <a:gdLst>
              <a:gd name="connsiteX0" fmla="*/ 1087290 w 1094974"/>
              <a:gd name="connsiteY0" fmla="*/ 0 h 1071923"/>
              <a:gd name="connsiteX1" fmla="*/ 1094974 w 1094974"/>
              <a:gd name="connsiteY1" fmla="*/ 276625 h 1071923"/>
              <a:gd name="connsiteX2" fmla="*/ 0 w 1094974"/>
              <a:gd name="connsiteY2" fmla="*/ 276625 h 1071923"/>
              <a:gd name="connsiteX3" fmla="*/ 7684 w 1094974"/>
              <a:gd name="connsiteY3" fmla="*/ 1071923 h 1071923"/>
              <a:gd name="connsiteX4" fmla="*/ 345781 w 1094974"/>
              <a:gd name="connsiteY4" fmla="*/ 1071923 h 107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74" h="1071923">
                <a:moveTo>
                  <a:pt x="1087290" y="0"/>
                </a:moveTo>
                <a:lnTo>
                  <a:pt x="1094974" y="276625"/>
                </a:lnTo>
                <a:lnTo>
                  <a:pt x="0" y="276625"/>
                </a:lnTo>
                <a:cubicBezTo>
                  <a:pt x="2561" y="541724"/>
                  <a:pt x="5123" y="806824"/>
                  <a:pt x="7684" y="1071923"/>
                </a:cubicBezTo>
                <a:lnTo>
                  <a:pt x="345781" y="1071923"/>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BBE6D6B3-6C95-3C5E-6540-047C32DB6825}"/>
              </a:ext>
            </a:extLst>
          </p:cNvPr>
          <p:cNvSpPr/>
          <p:nvPr/>
        </p:nvSpPr>
        <p:spPr>
          <a:xfrm>
            <a:off x="8046543" y="1924817"/>
            <a:ext cx="690131" cy="1079824"/>
          </a:xfrm>
          <a:custGeom>
            <a:avLst/>
            <a:gdLst>
              <a:gd name="connsiteX0" fmla="*/ 0 w 810666"/>
              <a:gd name="connsiteY0" fmla="*/ 0 h 1367758"/>
              <a:gd name="connsiteX1" fmla="*/ 364992 w 810666"/>
              <a:gd name="connsiteY1" fmla="*/ 0 h 1367758"/>
              <a:gd name="connsiteX2" fmla="*/ 384202 w 810666"/>
              <a:gd name="connsiteY2" fmla="*/ 1367758 h 1367758"/>
              <a:gd name="connsiteX3" fmla="*/ 810666 w 810666"/>
              <a:gd name="connsiteY3" fmla="*/ 1367758 h 1367758"/>
            </a:gdLst>
            <a:ahLst/>
            <a:cxnLst>
              <a:cxn ang="0">
                <a:pos x="connsiteX0" y="connsiteY0"/>
              </a:cxn>
              <a:cxn ang="0">
                <a:pos x="connsiteX1" y="connsiteY1"/>
              </a:cxn>
              <a:cxn ang="0">
                <a:pos x="connsiteX2" y="connsiteY2"/>
              </a:cxn>
              <a:cxn ang="0">
                <a:pos x="connsiteX3" y="connsiteY3"/>
              </a:cxn>
            </a:cxnLst>
            <a:rect l="l" t="t" r="r" b="b"/>
            <a:pathLst>
              <a:path w="810666" h="1367758">
                <a:moveTo>
                  <a:pt x="0" y="0"/>
                </a:moveTo>
                <a:lnTo>
                  <a:pt x="364992" y="0"/>
                </a:lnTo>
                <a:lnTo>
                  <a:pt x="384202" y="1367758"/>
                </a:lnTo>
                <a:lnTo>
                  <a:pt x="810666" y="1367758"/>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BF740042-E609-0016-006A-05D5C9E24168}"/>
              </a:ext>
            </a:extLst>
          </p:cNvPr>
          <p:cNvSpPr/>
          <p:nvPr/>
        </p:nvSpPr>
        <p:spPr>
          <a:xfrm>
            <a:off x="8053085" y="2164441"/>
            <a:ext cx="667234" cy="2074718"/>
          </a:xfrm>
          <a:custGeom>
            <a:avLst/>
            <a:gdLst>
              <a:gd name="connsiteX0" fmla="*/ 0 w 783771"/>
              <a:gd name="connsiteY0" fmla="*/ 0 h 2627940"/>
              <a:gd name="connsiteX1" fmla="*/ 238205 w 783771"/>
              <a:gd name="connsiteY1" fmla="*/ 0 h 2627940"/>
              <a:gd name="connsiteX2" fmla="*/ 265099 w 783771"/>
              <a:gd name="connsiteY2" fmla="*/ 2624098 h 2627940"/>
              <a:gd name="connsiteX3" fmla="*/ 783771 w 783771"/>
              <a:gd name="connsiteY3" fmla="*/ 2627940 h 2627940"/>
            </a:gdLst>
            <a:ahLst/>
            <a:cxnLst>
              <a:cxn ang="0">
                <a:pos x="connsiteX0" y="connsiteY0"/>
              </a:cxn>
              <a:cxn ang="0">
                <a:pos x="connsiteX1" y="connsiteY1"/>
              </a:cxn>
              <a:cxn ang="0">
                <a:pos x="connsiteX2" y="connsiteY2"/>
              </a:cxn>
              <a:cxn ang="0">
                <a:pos x="connsiteX3" y="connsiteY3"/>
              </a:cxn>
            </a:cxnLst>
            <a:rect l="l" t="t" r="r" b="b"/>
            <a:pathLst>
              <a:path w="783771" h="2627940">
                <a:moveTo>
                  <a:pt x="0" y="0"/>
                </a:moveTo>
                <a:lnTo>
                  <a:pt x="238205" y="0"/>
                </a:lnTo>
                <a:lnTo>
                  <a:pt x="265099" y="2624098"/>
                </a:lnTo>
                <a:lnTo>
                  <a:pt x="783771" y="262794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E0842E2F-436E-19B3-5F4A-E1DD55E10004}"/>
              </a:ext>
            </a:extLst>
          </p:cNvPr>
          <p:cNvSpPr/>
          <p:nvPr/>
        </p:nvSpPr>
        <p:spPr>
          <a:xfrm>
            <a:off x="6633974" y="1733725"/>
            <a:ext cx="1812000" cy="3821848"/>
          </a:xfrm>
          <a:custGeom>
            <a:avLst/>
            <a:gdLst>
              <a:gd name="connsiteX0" fmla="*/ 1552175 w 2128477"/>
              <a:gd name="connsiteY0" fmla="*/ 0 h 4840941"/>
              <a:gd name="connsiteX1" fmla="*/ 2128477 w 2128477"/>
              <a:gd name="connsiteY1" fmla="*/ 0 h 4840941"/>
              <a:gd name="connsiteX2" fmla="*/ 2124635 w 2128477"/>
              <a:gd name="connsiteY2" fmla="*/ 4187798 h 4840941"/>
              <a:gd name="connsiteX3" fmla="*/ 0 w 2128477"/>
              <a:gd name="connsiteY3" fmla="*/ 4183956 h 4840941"/>
              <a:gd name="connsiteX4" fmla="*/ 3842 w 2128477"/>
              <a:gd name="connsiteY4" fmla="*/ 4837099 h 4840941"/>
              <a:gd name="connsiteX5" fmla="*/ 560934 w 2128477"/>
              <a:gd name="connsiteY5" fmla="*/ 4840941 h 484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8477" h="4840941">
                <a:moveTo>
                  <a:pt x="1552175" y="0"/>
                </a:moveTo>
                <a:lnTo>
                  <a:pt x="2128477" y="0"/>
                </a:lnTo>
                <a:cubicBezTo>
                  <a:pt x="2127196" y="1395933"/>
                  <a:pt x="2125916" y="2791865"/>
                  <a:pt x="2124635" y="4187798"/>
                </a:cubicBezTo>
                <a:lnTo>
                  <a:pt x="0" y="4183956"/>
                </a:lnTo>
                <a:cubicBezTo>
                  <a:pt x="1281" y="4401670"/>
                  <a:pt x="2561" y="4619385"/>
                  <a:pt x="3842" y="4837099"/>
                </a:cubicBezTo>
                <a:lnTo>
                  <a:pt x="560934" y="4840941"/>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481EEF93-B212-4C5C-A094-DFE093B7EA2F}"/>
              </a:ext>
            </a:extLst>
          </p:cNvPr>
          <p:cNvSpPr/>
          <p:nvPr/>
        </p:nvSpPr>
        <p:spPr>
          <a:xfrm>
            <a:off x="1604774" y="3459622"/>
            <a:ext cx="1138224" cy="151661"/>
          </a:xfrm>
          <a:custGeom>
            <a:avLst/>
            <a:gdLst>
              <a:gd name="connsiteX0" fmla="*/ 0 w 1337022"/>
              <a:gd name="connsiteY0" fmla="*/ 7684 h 192101"/>
              <a:gd name="connsiteX1" fmla="*/ 3842 w 1337022"/>
              <a:gd name="connsiteY1" fmla="*/ 192101 h 192101"/>
              <a:gd name="connsiteX2" fmla="*/ 1333180 w 1337022"/>
              <a:gd name="connsiteY2" fmla="*/ 192101 h 192101"/>
              <a:gd name="connsiteX3" fmla="*/ 1337022 w 1337022"/>
              <a:gd name="connsiteY3" fmla="*/ 0 h 192101"/>
            </a:gdLst>
            <a:ahLst/>
            <a:cxnLst>
              <a:cxn ang="0">
                <a:pos x="connsiteX0" y="connsiteY0"/>
              </a:cxn>
              <a:cxn ang="0">
                <a:pos x="connsiteX1" y="connsiteY1"/>
              </a:cxn>
              <a:cxn ang="0">
                <a:pos x="connsiteX2" y="connsiteY2"/>
              </a:cxn>
              <a:cxn ang="0">
                <a:pos x="connsiteX3" y="connsiteY3"/>
              </a:cxn>
            </a:cxnLst>
            <a:rect l="l" t="t" r="r" b="b"/>
            <a:pathLst>
              <a:path w="1337022" h="192101">
                <a:moveTo>
                  <a:pt x="0" y="7684"/>
                </a:moveTo>
                <a:cubicBezTo>
                  <a:pt x="1281" y="69156"/>
                  <a:pt x="2561" y="130629"/>
                  <a:pt x="3842" y="192101"/>
                </a:cubicBezTo>
                <a:lnTo>
                  <a:pt x="1333180" y="192101"/>
                </a:lnTo>
                <a:cubicBezTo>
                  <a:pt x="1334461" y="128067"/>
                  <a:pt x="1335741" y="64034"/>
                  <a:pt x="1337022"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B8CE0FA2-579E-84C4-DB36-53F3522DA36F}"/>
              </a:ext>
            </a:extLst>
          </p:cNvPr>
          <p:cNvSpPr/>
          <p:nvPr/>
        </p:nvSpPr>
        <p:spPr>
          <a:xfrm>
            <a:off x="1401987" y="3465689"/>
            <a:ext cx="1148037" cy="191092"/>
          </a:xfrm>
          <a:custGeom>
            <a:avLst/>
            <a:gdLst>
              <a:gd name="connsiteX0" fmla="*/ 0 w 1348548"/>
              <a:gd name="connsiteY0" fmla="*/ 3842 h 242047"/>
              <a:gd name="connsiteX1" fmla="*/ 7684 w 1348548"/>
              <a:gd name="connsiteY1" fmla="*/ 238205 h 242047"/>
              <a:gd name="connsiteX2" fmla="*/ 1348548 w 1348548"/>
              <a:gd name="connsiteY2" fmla="*/ 242047 h 242047"/>
              <a:gd name="connsiteX3" fmla="*/ 1344706 w 1348548"/>
              <a:gd name="connsiteY3" fmla="*/ 0 h 242047"/>
            </a:gdLst>
            <a:ahLst/>
            <a:cxnLst>
              <a:cxn ang="0">
                <a:pos x="connsiteX0" y="connsiteY0"/>
              </a:cxn>
              <a:cxn ang="0">
                <a:pos x="connsiteX1" y="connsiteY1"/>
              </a:cxn>
              <a:cxn ang="0">
                <a:pos x="connsiteX2" y="connsiteY2"/>
              </a:cxn>
              <a:cxn ang="0">
                <a:pos x="connsiteX3" y="connsiteY3"/>
              </a:cxn>
            </a:cxnLst>
            <a:rect l="l" t="t" r="r" b="b"/>
            <a:pathLst>
              <a:path w="1348548" h="242047">
                <a:moveTo>
                  <a:pt x="0" y="3842"/>
                </a:moveTo>
                <a:lnTo>
                  <a:pt x="7684" y="238205"/>
                </a:lnTo>
                <a:lnTo>
                  <a:pt x="1348548" y="242047"/>
                </a:lnTo>
                <a:cubicBezTo>
                  <a:pt x="1347267" y="161365"/>
                  <a:pt x="1345987" y="80682"/>
                  <a:pt x="1344706" y="0"/>
                </a:cubicBez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10DF56B8-7958-34B2-66A2-A4FD625BA5E6}"/>
              </a:ext>
            </a:extLst>
          </p:cNvPr>
          <p:cNvSpPr/>
          <p:nvPr/>
        </p:nvSpPr>
        <p:spPr>
          <a:xfrm>
            <a:off x="617005" y="3450523"/>
            <a:ext cx="2773603" cy="1210252"/>
          </a:xfrm>
          <a:custGeom>
            <a:avLst/>
            <a:gdLst>
              <a:gd name="connsiteX0" fmla="*/ 230521 w 3258030"/>
              <a:gd name="connsiteY0" fmla="*/ 1532965 h 1532965"/>
              <a:gd name="connsiteX1" fmla="*/ 0 w 3258030"/>
              <a:gd name="connsiteY1" fmla="*/ 1529123 h 1532965"/>
              <a:gd name="connsiteX2" fmla="*/ 0 w 3258030"/>
              <a:gd name="connsiteY2" fmla="*/ 522515 h 1532965"/>
              <a:gd name="connsiteX3" fmla="*/ 3258030 w 3258030"/>
              <a:gd name="connsiteY3" fmla="*/ 522515 h 1532965"/>
              <a:gd name="connsiteX4" fmla="*/ 3223452 w 3258030"/>
              <a:gd name="connsiteY4" fmla="*/ 0 h 153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30" h="1532965">
                <a:moveTo>
                  <a:pt x="230521" y="1532965"/>
                </a:moveTo>
                <a:lnTo>
                  <a:pt x="0" y="1529123"/>
                </a:lnTo>
                <a:lnTo>
                  <a:pt x="0" y="522515"/>
                </a:lnTo>
                <a:lnTo>
                  <a:pt x="3258030" y="522515"/>
                </a:lnTo>
                <a:lnTo>
                  <a:pt x="3223452"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FCD8E73D-CB2E-0B27-931B-FDFCB107C80C}"/>
              </a:ext>
            </a:extLst>
          </p:cNvPr>
          <p:cNvSpPr/>
          <p:nvPr/>
        </p:nvSpPr>
        <p:spPr>
          <a:xfrm>
            <a:off x="1722522" y="3447490"/>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9949A87E-7414-5F86-1864-A6184E5A804F}"/>
              </a:ext>
            </a:extLst>
          </p:cNvPr>
          <p:cNvSpPr/>
          <p:nvPr/>
        </p:nvSpPr>
        <p:spPr>
          <a:xfrm>
            <a:off x="567944" y="3471755"/>
            <a:ext cx="2688564" cy="1377079"/>
          </a:xfrm>
          <a:custGeom>
            <a:avLst/>
            <a:gdLst>
              <a:gd name="connsiteX0" fmla="*/ 641617 w 3158138"/>
              <a:gd name="connsiteY0" fmla="*/ 1517597 h 1744276"/>
              <a:gd name="connsiteX1" fmla="*/ 637775 w 3158138"/>
              <a:gd name="connsiteY1" fmla="*/ 1740434 h 1744276"/>
              <a:gd name="connsiteX2" fmla="*/ 7684 w 3158138"/>
              <a:gd name="connsiteY2" fmla="*/ 1744276 h 1744276"/>
              <a:gd name="connsiteX3" fmla="*/ 0 w 3158138"/>
              <a:gd name="connsiteY3" fmla="*/ 430306 h 1744276"/>
              <a:gd name="connsiteX4" fmla="*/ 3158138 w 3158138"/>
              <a:gd name="connsiteY4" fmla="*/ 434148 h 1744276"/>
              <a:gd name="connsiteX5" fmla="*/ 3135086 w 3158138"/>
              <a:gd name="connsiteY5" fmla="*/ 0 h 174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8138" h="1744276">
                <a:moveTo>
                  <a:pt x="641617" y="1517597"/>
                </a:moveTo>
                <a:cubicBezTo>
                  <a:pt x="640336" y="1591876"/>
                  <a:pt x="639056" y="1666155"/>
                  <a:pt x="637775" y="1740434"/>
                </a:cubicBezTo>
                <a:lnTo>
                  <a:pt x="7684" y="1744276"/>
                </a:lnTo>
                <a:cubicBezTo>
                  <a:pt x="5123" y="1306286"/>
                  <a:pt x="2561" y="868296"/>
                  <a:pt x="0" y="430306"/>
                </a:cubicBezTo>
                <a:lnTo>
                  <a:pt x="3158138" y="434148"/>
                </a:lnTo>
                <a:lnTo>
                  <a:pt x="3135086"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C92A8C08-2E0A-2E9F-227E-4D8294118CC6}"/>
              </a:ext>
            </a:extLst>
          </p:cNvPr>
          <p:cNvSpPr/>
          <p:nvPr/>
        </p:nvSpPr>
        <p:spPr>
          <a:xfrm>
            <a:off x="509070" y="3468722"/>
            <a:ext cx="2521755" cy="1458975"/>
          </a:xfrm>
          <a:custGeom>
            <a:avLst/>
            <a:gdLst>
              <a:gd name="connsiteX0" fmla="*/ 480252 w 2962195"/>
              <a:gd name="connsiteY0" fmla="*/ 1529123 h 1848010"/>
              <a:gd name="connsiteX1" fmla="*/ 476410 w 2962195"/>
              <a:gd name="connsiteY1" fmla="*/ 1848010 h 1848010"/>
              <a:gd name="connsiteX2" fmla="*/ 15368 w 2962195"/>
              <a:gd name="connsiteY2" fmla="*/ 1844168 h 1848010"/>
              <a:gd name="connsiteX3" fmla="*/ 0 w 2962195"/>
              <a:gd name="connsiteY3" fmla="*/ 368834 h 1848010"/>
              <a:gd name="connsiteX4" fmla="*/ 2950668 w 2962195"/>
              <a:gd name="connsiteY4" fmla="*/ 368834 h 1848010"/>
              <a:gd name="connsiteX5" fmla="*/ 2962195 w 2962195"/>
              <a:gd name="connsiteY5" fmla="*/ 0 h 18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195" h="1848010">
                <a:moveTo>
                  <a:pt x="480252" y="1529123"/>
                </a:moveTo>
                <a:cubicBezTo>
                  <a:pt x="478971" y="1635419"/>
                  <a:pt x="477691" y="1741714"/>
                  <a:pt x="476410" y="1848010"/>
                </a:cubicBezTo>
                <a:lnTo>
                  <a:pt x="15368" y="1844168"/>
                </a:lnTo>
                <a:lnTo>
                  <a:pt x="0" y="368834"/>
                </a:lnTo>
                <a:lnTo>
                  <a:pt x="2950668" y="368834"/>
                </a:lnTo>
                <a:lnTo>
                  <a:pt x="2962195"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F9EED5A5-53B8-5731-119C-D62AE2109B50}"/>
              </a:ext>
            </a:extLst>
          </p:cNvPr>
          <p:cNvSpPr/>
          <p:nvPr/>
        </p:nvSpPr>
        <p:spPr>
          <a:xfrm>
            <a:off x="2164074" y="4669875"/>
            <a:ext cx="1203639" cy="1082857"/>
          </a:xfrm>
          <a:custGeom>
            <a:avLst/>
            <a:gdLst>
              <a:gd name="connsiteX0" fmla="*/ 376518 w 1413862"/>
              <a:gd name="connsiteY0" fmla="*/ 1363916 h 1371600"/>
              <a:gd name="connsiteX1" fmla="*/ 3842 w 1413862"/>
              <a:gd name="connsiteY1" fmla="*/ 1371600 h 1371600"/>
              <a:gd name="connsiteX2" fmla="*/ 0 w 1413862"/>
              <a:gd name="connsiteY2" fmla="*/ 733825 h 1371600"/>
              <a:gd name="connsiteX3" fmla="*/ 1413862 w 1413862"/>
              <a:gd name="connsiteY3" fmla="*/ 733825 h 1371600"/>
              <a:gd name="connsiteX4" fmla="*/ 1398494 w 1413862"/>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862" h="1371600">
                <a:moveTo>
                  <a:pt x="376518" y="1363916"/>
                </a:moveTo>
                <a:lnTo>
                  <a:pt x="3842" y="1371600"/>
                </a:lnTo>
                <a:cubicBezTo>
                  <a:pt x="2561" y="1159008"/>
                  <a:pt x="1281" y="946417"/>
                  <a:pt x="0" y="733825"/>
                </a:cubicBezTo>
                <a:lnTo>
                  <a:pt x="1413862" y="733825"/>
                </a:lnTo>
                <a:lnTo>
                  <a:pt x="1398494"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3B4E3EF0-5D95-71C5-EB4C-C6866DAD0079}"/>
              </a:ext>
            </a:extLst>
          </p:cNvPr>
          <p:cNvSpPr/>
          <p:nvPr/>
        </p:nvSpPr>
        <p:spPr>
          <a:xfrm>
            <a:off x="1604774" y="4678974"/>
            <a:ext cx="1138224" cy="178960"/>
          </a:xfrm>
          <a:custGeom>
            <a:avLst/>
            <a:gdLst>
              <a:gd name="connsiteX0" fmla="*/ 3842 w 1337022"/>
              <a:gd name="connsiteY0" fmla="*/ 0 h 226679"/>
              <a:gd name="connsiteX1" fmla="*/ 0 w 1337022"/>
              <a:gd name="connsiteY1" fmla="*/ 226679 h 226679"/>
              <a:gd name="connsiteX2" fmla="*/ 1329338 w 1337022"/>
              <a:gd name="connsiteY2" fmla="*/ 226679 h 226679"/>
              <a:gd name="connsiteX3" fmla="*/ 1337022 w 1337022"/>
              <a:gd name="connsiteY3" fmla="*/ 3842 h 226679"/>
            </a:gdLst>
            <a:ahLst/>
            <a:cxnLst>
              <a:cxn ang="0">
                <a:pos x="connsiteX0" y="connsiteY0"/>
              </a:cxn>
              <a:cxn ang="0">
                <a:pos x="connsiteX1" y="connsiteY1"/>
              </a:cxn>
              <a:cxn ang="0">
                <a:pos x="connsiteX2" y="connsiteY2"/>
              </a:cxn>
              <a:cxn ang="0">
                <a:pos x="connsiteX3" y="connsiteY3"/>
              </a:cxn>
            </a:cxnLst>
            <a:rect l="l" t="t" r="r" b="b"/>
            <a:pathLst>
              <a:path w="1337022" h="226679">
                <a:moveTo>
                  <a:pt x="3842" y="0"/>
                </a:moveTo>
                <a:cubicBezTo>
                  <a:pt x="2561" y="75560"/>
                  <a:pt x="1281" y="151119"/>
                  <a:pt x="0" y="226679"/>
                </a:cubicBezTo>
                <a:lnTo>
                  <a:pt x="1329338" y="226679"/>
                </a:lnTo>
                <a:lnTo>
                  <a:pt x="1337022" y="384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02F9F5A5-709F-DCD9-E6BF-902B60406904}"/>
              </a:ext>
            </a:extLst>
          </p:cNvPr>
          <p:cNvSpPr/>
          <p:nvPr/>
        </p:nvSpPr>
        <p:spPr>
          <a:xfrm>
            <a:off x="1395446" y="4672908"/>
            <a:ext cx="1157849" cy="260856"/>
          </a:xfrm>
          <a:custGeom>
            <a:avLst/>
            <a:gdLst>
              <a:gd name="connsiteX0" fmla="*/ 0 w 1360074"/>
              <a:gd name="connsiteY0" fmla="*/ 0 h 330413"/>
              <a:gd name="connsiteX1" fmla="*/ 11526 w 1360074"/>
              <a:gd name="connsiteY1" fmla="*/ 330413 h 330413"/>
              <a:gd name="connsiteX2" fmla="*/ 1360074 w 1360074"/>
              <a:gd name="connsiteY2" fmla="*/ 330413 h 330413"/>
              <a:gd name="connsiteX3" fmla="*/ 1352390 w 1360074"/>
              <a:gd name="connsiteY3" fmla="*/ 19210 h 330413"/>
            </a:gdLst>
            <a:ahLst/>
            <a:cxnLst>
              <a:cxn ang="0">
                <a:pos x="connsiteX0" y="connsiteY0"/>
              </a:cxn>
              <a:cxn ang="0">
                <a:pos x="connsiteX1" y="connsiteY1"/>
              </a:cxn>
              <a:cxn ang="0">
                <a:pos x="connsiteX2" y="connsiteY2"/>
              </a:cxn>
              <a:cxn ang="0">
                <a:pos x="connsiteX3" y="connsiteY3"/>
              </a:cxn>
            </a:cxnLst>
            <a:rect l="l" t="t" r="r" b="b"/>
            <a:pathLst>
              <a:path w="1360074" h="330413">
                <a:moveTo>
                  <a:pt x="0" y="0"/>
                </a:moveTo>
                <a:lnTo>
                  <a:pt x="11526" y="330413"/>
                </a:lnTo>
                <a:lnTo>
                  <a:pt x="1360074" y="330413"/>
                </a:lnTo>
                <a:lnTo>
                  <a:pt x="1352390" y="1921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185556C8-99E5-B26E-FBF3-7D092525E3FC}"/>
              </a:ext>
            </a:extLst>
          </p:cNvPr>
          <p:cNvSpPr/>
          <p:nvPr/>
        </p:nvSpPr>
        <p:spPr>
          <a:xfrm>
            <a:off x="1722522" y="4666841"/>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4A537843-BD99-F2FD-155E-F1A5C42EA564}"/>
              </a:ext>
            </a:extLst>
          </p:cNvPr>
          <p:cNvSpPr/>
          <p:nvPr/>
        </p:nvSpPr>
        <p:spPr>
          <a:xfrm>
            <a:off x="2108471" y="4694140"/>
            <a:ext cx="1125141" cy="1192053"/>
          </a:xfrm>
          <a:custGeom>
            <a:avLst/>
            <a:gdLst>
              <a:gd name="connsiteX0" fmla="*/ 391886 w 1321654"/>
              <a:gd name="connsiteY0" fmla="*/ 1509913 h 1509913"/>
              <a:gd name="connsiteX1" fmla="*/ 0 w 1321654"/>
              <a:gd name="connsiteY1" fmla="*/ 1509913 h 1509913"/>
              <a:gd name="connsiteX2" fmla="*/ 0 w 1321654"/>
              <a:gd name="connsiteY2" fmla="*/ 614723 h 1509913"/>
              <a:gd name="connsiteX3" fmla="*/ 1321654 w 1321654"/>
              <a:gd name="connsiteY3" fmla="*/ 614723 h 1509913"/>
              <a:gd name="connsiteX4" fmla="*/ 1313970 w 1321654"/>
              <a:gd name="connsiteY4" fmla="*/ 0 h 150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54" h="1509913">
                <a:moveTo>
                  <a:pt x="391886" y="1509913"/>
                </a:moveTo>
                <a:lnTo>
                  <a:pt x="0" y="1509913"/>
                </a:lnTo>
                <a:lnTo>
                  <a:pt x="0" y="614723"/>
                </a:lnTo>
                <a:lnTo>
                  <a:pt x="1321654" y="614723"/>
                </a:lnTo>
                <a:cubicBezTo>
                  <a:pt x="1319093" y="409815"/>
                  <a:pt x="1316531" y="204908"/>
                  <a:pt x="1313970"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7CDE9208-E28A-120E-1D23-0BE2B792352B}"/>
              </a:ext>
            </a:extLst>
          </p:cNvPr>
          <p:cNvSpPr/>
          <p:nvPr/>
        </p:nvSpPr>
        <p:spPr>
          <a:xfrm>
            <a:off x="2046326" y="4682007"/>
            <a:ext cx="977958" cy="1404378"/>
          </a:xfrm>
          <a:custGeom>
            <a:avLst/>
            <a:gdLst>
              <a:gd name="connsiteX0" fmla="*/ 457200 w 1148764"/>
              <a:gd name="connsiteY0" fmla="*/ 1771170 h 1778854"/>
              <a:gd name="connsiteX1" fmla="*/ 7685 w 1148764"/>
              <a:gd name="connsiteY1" fmla="*/ 1778854 h 1778854"/>
              <a:gd name="connsiteX2" fmla="*/ 0 w 1148764"/>
              <a:gd name="connsiteY2" fmla="*/ 553251 h 1778854"/>
              <a:gd name="connsiteX3" fmla="*/ 1148764 w 1148764"/>
              <a:gd name="connsiteY3" fmla="*/ 553251 h 1778854"/>
              <a:gd name="connsiteX4" fmla="*/ 1148764 w 1148764"/>
              <a:gd name="connsiteY4" fmla="*/ 0 h 1778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764" h="1778854">
                <a:moveTo>
                  <a:pt x="457200" y="1771170"/>
                </a:moveTo>
                <a:lnTo>
                  <a:pt x="7685" y="1778854"/>
                </a:lnTo>
                <a:cubicBezTo>
                  <a:pt x="5123" y="1370320"/>
                  <a:pt x="2562" y="961785"/>
                  <a:pt x="0" y="553251"/>
                </a:cubicBezTo>
                <a:lnTo>
                  <a:pt x="1148764" y="553251"/>
                </a:lnTo>
                <a:lnTo>
                  <a:pt x="1148764"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EADFA859-E84F-7E14-98CF-2CB2471FF597}"/>
              </a:ext>
            </a:extLst>
          </p:cNvPr>
          <p:cNvSpPr/>
          <p:nvPr/>
        </p:nvSpPr>
        <p:spPr>
          <a:xfrm>
            <a:off x="7899359" y="3459622"/>
            <a:ext cx="1138224" cy="151661"/>
          </a:xfrm>
          <a:custGeom>
            <a:avLst/>
            <a:gdLst>
              <a:gd name="connsiteX0" fmla="*/ 0 w 1337022"/>
              <a:gd name="connsiteY0" fmla="*/ 7684 h 192101"/>
              <a:gd name="connsiteX1" fmla="*/ 3842 w 1337022"/>
              <a:gd name="connsiteY1" fmla="*/ 192101 h 192101"/>
              <a:gd name="connsiteX2" fmla="*/ 1333180 w 1337022"/>
              <a:gd name="connsiteY2" fmla="*/ 192101 h 192101"/>
              <a:gd name="connsiteX3" fmla="*/ 1337022 w 1337022"/>
              <a:gd name="connsiteY3" fmla="*/ 0 h 192101"/>
            </a:gdLst>
            <a:ahLst/>
            <a:cxnLst>
              <a:cxn ang="0">
                <a:pos x="connsiteX0" y="connsiteY0"/>
              </a:cxn>
              <a:cxn ang="0">
                <a:pos x="connsiteX1" y="connsiteY1"/>
              </a:cxn>
              <a:cxn ang="0">
                <a:pos x="connsiteX2" y="connsiteY2"/>
              </a:cxn>
              <a:cxn ang="0">
                <a:pos x="connsiteX3" y="connsiteY3"/>
              </a:cxn>
            </a:cxnLst>
            <a:rect l="l" t="t" r="r" b="b"/>
            <a:pathLst>
              <a:path w="1337022" h="192101">
                <a:moveTo>
                  <a:pt x="0" y="7684"/>
                </a:moveTo>
                <a:cubicBezTo>
                  <a:pt x="1281" y="69156"/>
                  <a:pt x="2561" y="130629"/>
                  <a:pt x="3842" y="192101"/>
                </a:cubicBezTo>
                <a:lnTo>
                  <a:pt x="1333180" y="192101"/>
                </a:lnTo>
                <a:cubicBezTo>
                  <a:pt x="1334461" y="128067"/>
                  <a:pt x="1335741" y="64034"/>
                  <a:pt x="1337022"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C3D8BD73-AF53-F9B8-F319-E27E344115D1}"/>
              </a:ext>
            </a:extLst>
          </p:cNvPr>
          <p:cNvSpPr/>
          <p:nvPr/>
        </p:nvSpPr>
        <p:spPr>
          <a:xfrm>
            <a:off x="7696572" y="3465689"/>
            <a:ext cx="1148037" cy="191092"/>
          </a:xfrm>
          <a:custGeom>
            <a:avLst/>
            <a:gdLst>
              <a:gd name="connsiteX0" fmla="*/ 0 w 1348548"/>
              <a:gd name="connsiteY0" fmla="*/ 3842 h 242047"/>
              <a:gd name="connsiteX1" fmla="*/ 7684 w 1348548"/>
              <a:gd name="connsiteY1" fmla="*/ 238205 h 242047"/>
              <a:gd name="connsiteX2" fmla="*/ 1348548 w 1348548"/>
              <a:gd name="connsiteY2" fmla="*/ 242047 h 242047"/>
              <a:gd name="connsiteX3" fmla="*/ 1344706 w 1348548"/>
              <a:gd name="connsiteY3" fmla="*/ 0 h 242047"/>
            </a:gdLst>
            <a:ahLst/>
            <a:cxnLst>
              <a:cxn ang="0">
                <a:pos x="connsiteX0" y="connsiteY0"/>
              </a:cxn>
              <a:cxn ang="0">
                <a:pos x="connsiteX1" y="connsiteY1"/>
              </a:cxn>
              <a:cxn ang="0">
                <a:pos x="connsiteX2" y="connsiteY2"/>
              </a:cxn>
              <a:cxn ang="0">
                <a:pos x="connsiteX3" y="connsiteY3"/>
              </a:cxn>
            </a:cxnLst>
            <a:rect l="l" t="t" r="r" b="b"/>
            <a:pathLst>
              <a:path w="1348548" h="242047">
                <a:moveTo>
                  <a:pt x="0" y="3842"/>
                </a:moveTo>
                <a:lnTo>
                  <a:pt x="7684" y="238205"/>
                </a:lnTo>
                <a:lnTo>
                  <a:pt x="1348548" y="242047"/>
                </a:lnTo>
                <a:cubicBezTo>
                  <a:pt x="1347267" y="161365"/>
                  <a:pt x="1345987" y="80682"/>
                  <a:pt x="1344706" y="0"/>
                </a:cubicBez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FE94C6B9-3174-85AC-1A9B-0A41671FB4C7}"/>
              </a:ext>
            </a:extLst>
          </p:cNvPr>
          <p:cNvSpPr/>
          <p:nvPr/>
        </p:nvSpPr>
        <p:spPr>
          <a:xfrm>
            <a:off x="6911590" y="3450523"/>
            <a:ext cx="2773603" cy="1210252"/>
          </a:xfrm>
          <a:custGeom>
            <a:avLst/>
            <a:gdLst>
              <a:gd name="connsiteX0" fmla="*/ 230521 w 3258030"/>
              <a:gd name="connsiteY0" fmla="*/ 1532965 h 1532965"/>
              <a:gd name="connsiteX1" fmla="*/ 0 w 3258030"/>
              <a:gd name="connsiteY1" fmla="*/ 1529123 h 1532965"/>
              <a:gd name="connsiteX2" fmla="*/ 0 w 3258030"/>
              <a:gd name="connsiteY2" fmla="*/ 522515 h 1532965"/>
              <a:gd name="connsiteX3" fmla="*/ 3258030 w 3258030"/>
              <a:gd name="connsiteY3" fmla="*/ 522515 h 1532965"/>
              <a:gd name="connsiteX4" fmla="*/ 3223452 w 3258030"/>
              <a:gd name="connsiteY4" fmla="*/ 0 h 153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30" h="1532965">
                <a:moveTo>
                  <a:pt x="230521" y="1532965"/>
                </a:moveTo>
                <a:lnTo>
                  <a:pt x="0" y="1529123"/>
                </a:lnTo>
                <a:lnTo>
                  <a:pt x="0" y="522515"/>
                </a:lnTo>
                <a:lnTo>
                  <a:pt x="3258030" y="522515"/>
                </a:lnTo>
                <a:lnTo>
                  <a:pt x="3223452"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6F552681-E1D0-895E-49D1-CC548F3453D7}"/>
              </a:ext>
            </a:extLst>
          </p:cNvPr>
          <p:cNvSpPr/>
          <p:nvPr/>
        </p:nvSpPr>
        <p:spPr>
          <a:xfrm>
            <a:off x="8017107" y="3447490"/>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748A5EC2-E438-A348-9192-EDEFE9ED6A6A}"/>
              </a:ext>
            </a:extLst>
          </p:cNvPr>
          <p:cNvSpPr/>
          <p:nvPr/>
        </p:nvSpPr>
        <p:spPr>
          <a:xfrm>
            <a:off x="6862529" y="3471755"/>
            <a:ext cx="2688564" cy="1377079"/>
          </a:xfrm>
          <a:custGeom>
            <a:avLst/>
            <a:gdLst>
              <a:gd name="connsiteX0" fmla="*/ 641617 w 3158138"/>
              <a:gd name="connsiteY0" fmla="*/ 1517597 h 1744276"/>
              <a:gd name="connsiteX1" fmla="*/ 637775 w 3158138"/>
              <a:gd name="connsiteY1" fmla="*/ 1740434 h 1744276"/>
              <a:gd name="connsiteX2" fmla="*/ 7684 w 3158138"/>
              <a:gd name="connsiteY2" fmla="*/ 1744276 h 1744276"/>
              <a:gd name="connsiteX3" fmla="*/ 0 w 3158138"/>
              <a:gd name="connsiteY3" fmla="*/ 430306 h 1744276"/>
              <a:gd name="connsiteX4" fmla="*/ 3158138 w 3158138"/>
              <a:gd name="connsiteY4" fmla="*/ 434148 h 1744276"/>
              <a:gd name="connsiteX5" fmla="*/ 3135086 w 3158138"/>
              <a:gd name="connsiteY5" fmla="*/ 0 h 174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8138" h="1744276">
                <a:moveTo>
                  <a:pt x="641617" y="1517597"/>
                </a:moveTo>
                <a:cubicBezTo>
                  <a:pt x="640336" y="1591876"/>
                  <a:pt x="639056" y="1666155"/>
                  <a:pt x="637775" y="1740434"/>
                </a:cubicBezTo>
                <a:lnTo>
                  <a:pt x="7684" y="1744276"/>
                </a:lnTo>
                <a:cubicBezTo>
                  <a:pt x="5123" y="1306286"/>
                  <a:pt x="2561" y="868296"/>
                  <a:pt x="0" y="430306"/>
                </a:cubicBezTo>
                <a:lnTo>
                  <a:pt x="3158138" y="434148"/>
                </a:lnTo>
                <a:lnTo>
                  <a:pt x="3135086"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67A76272-287F-5209-73FC-6481C0BE8677}"/>
              </a:ext>
            </a:extLst>
          </p:cNvPr>
          <p:cNvSpPr/>
          <p:nvPr/>
        </p:nvSpPr>
        <p:spPr>
          <a:xfrm>
            <a:off x="6803655" y="3468722"/>
            <a:ext cx="2521755" cy="1458975"/>
          </a:xfrm>
          <a:custGeom>
            <a:avLst/>
            <a:gdLst>
              <a:gd name="connsiteX0" fmla="*/ 480252 w 2962195"/>
              <a:gd name="connsiteY0" fmla="*/ 1529123 h 1848010"/>
              <a:gd name="connsiteX1" fmla="*/ 476410 w 2962195"/>
              <a:gd name="connsiteY1" fmla="*/ 1848010 h 1848010"/>
              <a:gd name="connsiteX2" fmla="*/ 15368 w 2962195"/>
              <a:gd name="connsiteY2" fmla="*/ 1844168 h 1848010"/>
              <a:gd name="connsiteX3" fmla="*/ 0 w 2962195"/>
              <a:gd name="connsiteY3" fmla="*/ 368834 h 1848010"/>
              <a:gd name="connsiteX4" fmla="*/ 2950668 w 2962195"/>
              <a:gd name="connsiteY4" fmla="*/ 368834 h 1848010"/>
              <a:gd name="connsiteX5" fmla="*/ 2962195 w 2962195"/>
              <a:gd name="connsiteY5" fmla="*/ 0 h 18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195" h="1848010">
                <a:moveTo>
                  <a:pt x="480252" y="1529123"/>
                </a:moveTo>
                <a:cubicBezTo>
                  <a:pt x="478971" y="1635419"/>
                  <a:pt x="477691" y="1741714"/>
                  <a:pt x="476410" y="1848010"/>
                </a:cubicBezTo>
                <a:lnTo>
                  <a:pt x="15368" y="1844168"/>
                </a:lnTo>
                <a:lnTo>
                  <a:pt x="0" y="368834"/>
                </a:lnTo>
                <a:lnTo>
                  <a:pt x="2950668" y="368834"/>
                </a:lnTo>
                <a:lnTo>
                  <a:pt x="2962195"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2F882C96-66FD-01E2-CCA9-DECBF82F22B7}"/>
              </a:ext>
            </a:extLst>
          </p:cNvPr>
          <p:cNvSpPr/>
          <p:nvPr/>
        </p:nvSpPr>
        <p:spPr>
          <a:xfrm>
            <a:off x="7899359" y="4678974"/>
            <a:ext cx="1138224" cy="178960"/>
          </a:xfrm>
          <a:custGeom>
            <a:avLst/>
            <a:gdLst>
              <a:gd name="connsiteX0" fmla="*/ 3842 w 1337022"/>
              <a:gd name="connsiteY0" fmla="*/ 0 h 226679"/>
              <a:gd name="connsiteX1" fmla="*/ 0 w 1337022"/>
              <a:gd name="connsiteY1" fmla="*/ 226679 h 226679"/>
              <a:gd name="connsiteX2" fmla="*/ 1329338 w 1337022"/>
              <a:gd name="connsiteY2" fmla="*/ 226679 h 226679"/>
              <a:gd name="connsiteX3" fmla="*/ 1337022 w 1337022"/>
              <a:gd name="connsiteY3" fmla="*/ 3842 h 226679"/>
            </a:gdLst>
            <a:ahLst/>
            <a:cxnLst>
              <a:cxn ang="0">
                <a:pos x="connsiteX0" y="connsiteY0"/>
              </a:cxn>
              <a:cxn ang="0">
                <a:pos x="connsiteX1" y="connsiteY1"/>
              </a:cxn>
              <a:cxn ang="0">
                <a:pos x="connsiteX2" y="connsiteY2"/>
              </a:cxn>
              <a:cxn ang="0">
                <a:pos x="connsiteX3" y="connsiteY3"/>
              </a:cxn>
            </a:cxnLst>
            <a:rect l="l" t="t" r="r" b="b"/>
            <a:pathLst>
              <a:path w="1337022" h="226679">
                <a:moveTo>
                  <a:pt x="3842" y="0"/>
                </a:moveTo>
                <a:cubicBezTo>
                  <a:pt x="2561" y="75560"/>
                  <a:pt x="1281" y="151119"/>
                  <a:pt x="0" y="226679"/>
                </a:cubicBezTo>
                <a:lnTo>
                  <a:pt x="1329338" y="226679"/>
                </a:lnTo>
                <a:lnTo>
                  <a:pt x="1337022" y="384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51B7AFB8-6FEC-247C-D20D-8A1EC133BE30}"/>
              </a:ext>
            </a:extLst>
          </p:cNvPr>
          <p:cNvSpPr/>
          <p:nvPr/>
        </p:nvSpPr>
        <p:spPr>
          <a:xfrm>
            <a:off x="7690031" y="4672908"/>
            <a:ext cx="1157849" cy="260856"/>
          </a:xfrm>
          <a:custGeom>
            <a:avLst/>
            <a:gdLst>
              <a:gd name="connsiteX0" fmla="*/ 0 w 1360074"/>
              <a:gd name="connsiteY0" fmla="*/ 0 h 330413"/>
              <a:gd name="connsiteX1" fmla="*/ 11526 w 1360074"/>
              <a:gd name="connsiteY1" fmla="*/ 330413 h 330413"/>
              <a:gd name="connsiteX2" fmla="*/ 1360074 w 1360074"/>
              <a:gd name="connsiteY2" fmla="*/ 330413 h 330413"/>
              <a:gd name="connsiteX3" fmla="*/ 1352390 w 1360074"/>
              <a:gd name="connsiteY3" fmla="*/ 19210 h 330413"/>
            </a:gdLst>
            <a:ahLst/>
            <a:cxnLst>
              <a:cxn ang="0">
                <a:pos x="connsiteX0" y="connsiteY0"/>
              </a:cxn>
              <a:cxn ang="0">
                <a:pos x="connsiteX1" y="connsiteY1"/>
              </a:cxn>
              <a:cxn ang="0">
                <a:pos x="connsiteX2" y="connsiteY2"/>
              </a:cxn>
              <a:cxn ang="0">
                <a:pos x="connsiteX3" y="connsiteY3"/>
              </a:cxn>
            </a:cxnLst>
            <a:rect l="l" t="t" r="r" b="b"/>
            <a:pathLst>
              <a:path w="1360074" h="330413">
                <a:moveTo>
                  <a:pt x="0" y="0"/>
                </a:moveTo>
                <a:lnTo>
                  <a:pt x="11526" y="330413"/>
                </a:lnTo>
                <a:lnTo>
                  <a:pt x="1360074" y="330413"/>
                </a:lnTo>
                <a:lnTo>
                  <a:pt x="1352390" y="1921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A37A3150-95EB-14B0-9D68-C4D2FBA3253D}"/>
              </a:ext>
            </a:extLst>
          </p:cNvPr>
          <p:cNvSpPr/>
          <p:nvPr/>
        </p:nvSpPr>
        <p:spPr>
          <a:xfrm>
            <a:off x="8017107" y="4666841"/>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C804BC62-6298-69B6-5837-79FCB616E0C2}"/>
              </a:ext>
            </a:extLst>
          </p:cNvPr>
          <p:cNvSpPr/>
          <p:nvPr/>
        </p:nvSpPr>
        <p:spPr>
          <a:xfrm>
            <a:off x="6974133" y="4663808"/>
            <a:ext cx="2704918" cy="1022193"/>
          </a:xfrm>
          <a:custGeom>
            <a:avLst/>
            <a:gdLst>
              <a:gd name="connsiteX0" fmla="*/ 172890 w 3177348"/>
              <a:gd name="connsiteY0" fmla="*/ 1294760 h 1294760"/>
              <a:gd name="connsiteX1" fmla="*/ 0 w 3177348"/>
              <a:gd name="connsiteY1" fmla="*/ 1294760 h 1294760"/>
              <a:gd name="connsiteX2" fmla="*/ 0 w 3177348"/>
              <a:gd name="connsiteY2" fmla="*/ 729983 h 1294760"/>
              <a:gd name="connsiteX3" fmla="*/ 3177348 w 3177348"/>
              <a:gd name="connsiteY3" fmla="*/ 737667 h 1294760"/>
              <a:gd name="connsiteX4" fmla="*/ 3146611 w 3177348"/>
              <a:gd name="connsiteY4" fmla="*/ 0 h 12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348" h="1294760">
                <a:moveTo>
                  <a:pt x="172890" y="1294760"/>
                </a:moveTo>
                <a:lnTo>
                  <a:pt x="0" y="1294760"/>
                </a:lnTo>
                <a:lnTo>
                  <a:pt x="0" y="729983"/>
                </a:lnTo>
                <a:lnTo>
                  <a:pt x="3177348" y="737667"/>
                </a:lnTo>
                <a:lnTo>
                  <a:pt x="3146611"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B3589704-D75A-0584-F806-67E98861A7D2}"/>
              </a:ext>
            </a:extLst>
          </p:cNvPr>
          <p:cNvSpPr/>
          <p:nvPr/>
        </p:nvSpPr>
        <p:spPr>
          <a:xfrm>
            <a:off x="6911988" y="4682007"/>
            <a:ext cx="2623149" cy="1207219"/>
          </a:xfrm>
          <a:custGeom>
            <a:avLst/>
            <a:gdLst>
              <a:gd name="connsiteX0" fmla="*/ 211311 w 3081298"/>
              <a:gd name="connsiteY0" fmla="*/ 1525281 h 1529123"/>
              <a:gd name="connsiteX1" fmla="*/ 3842 w 3081298"/>
              <a:gd name="connsiteY1" fmla="*/ 1529123 h 1529123"/>
              <a:gd name="connsiteX2" fmla="*/ 0 w 3081298"/>
              <a:gd name="connsiteY2" fmla="*/ 633933 h 1529123"/>
              <a:gd name="connsiteX3" fmla="*/ 3081298 w 3081298"/>
              <a:gd name="connsiteY3" fmla="*/ 637775 h 1529123"/>
              <a:gd name="connsiteX4" fmla="*/ 3065930 w 3081298"/>
              <a:gd name="connsiteY4" fmla="*/ 0 h 1529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1298" h="1529123">
                <a:moveTo>
                  <a:pt x="211311" y="1525281"/>
                </a:moveTo>
                <a:lnTo>
                  <a:pt x="3842" y="1529123"/>
                </a:lnTo>
                <a:cubicBezTo>
                  <a:pt x="2561" y="1230726"/>
                  <a:pt x="1281" y="932330"/>
                  <a:pt x="0" y="633933"/>
                </a:cubicBezTo>
                <a:lnTo>
                  <a:pt x="3081298" y="637775"/>
                </a:lnTo>
                <a:lnTo>
                  <a:pt x="3065930"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CB7A6DB1-4B8F-BB85-083C-AAC465D4D42A}"/>
              </a:ext>
            </a:extLst>
          </p:cNvPr>
          <p:cNvSpPr/>
          <p:nvPr/>
        </p:nvSpPr>
        <p:spPr>
          <a:xfrm>
            <a:off x="6846573" y="4688074"/>
            <a:ext cx="2479236" cy="1374046"/>
          </a:xfrm>
          <a:custGeom>
            <a:avLst/>
            <a:gdLst>
              <a:gd name="connsiteX0" fmla="*/ 295835 w 2912249"/>
              <a:gd name="connsiteY0" fmla="*/ 1740434 h 1740434"/>
              <a:gd name="connsiteX1" fmla="*/ 11526 w 2912249"/>
              <a:gd name="connsiteY1" fmla="*/ 1736592 h 1740434"/>
              <a:gd name="connsiteX2" fmla="*/ 0 w 2912249"/>
              <a:gd name="connsiteY2" fmla="*/ 553251 h 1740434"/>
              <a:gd name="connsiteX3" fmla="*/ 2912249 w 2912249"/>
              <a:gd name="connsiteY3" fmla="*/ 553251 h 1740434"/>
              <a:gd name="connsiteX4" fmla="*/ 2900723 w 2912249"/>
              <a:gd name="connsiteY4" fmla="*/ 0 h 1740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2249" h="1740434">
                <a:moveTo>
                  <a:pt x="295835" y="1740434"/>
                </a:moveTo>
                <a:lnTo>
                  <a:pt x="11526" y="1736592"/>
                </a:lnTo>
                <a:lnTo>
                  <a:pt x="0" y="553251"/>
                </a:lnTo>
                <a:lnTo>
                  <a:pt x="2912249" y="553251"/>
                </a:lnTo>
                <a:lnTo>
                  <a:pt x="2900723"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6">
            <a:extLst>
              <a:ext uri="{FF2B5EF4-FFF2-40B4-BE49-F238E27FC236}">
                <a16:creationId xmlns:a16="http://schemas.microsoft.com/office/drawing/2014/main" id="{90785173-15EB-2F50-F115-18C0C9B6309F}"/>
              </a:ext>
            </a:extLst>
          </p:cNvPr>
          <p:cNvPicPr>
            <a:picLocks noChangeAspect="1" noChangeArrowheads="1"/>
          </p:cNvPicPr>
          <p:nvPr/>
        </p:nvPicPr>
        <p:blipFill>
          <a:blip r:embed="rId6">
            <a:alphaModFix amt="25000"/>
            <a:extLst>
              <a:ext uri="{28A0092B-C50C-407E-A947-70E740481C1C}">
                <a14:useLocalDpi xmlns:a14="http://schemas.microsoft.com/office/drawing/2010/main" val="0"/>
              </a:ext>
            </a:extLst>
          </a:blip>
          <a:srcRect/>
          <a:stretch>
            <a:fillRect/>
          </a:stretch>
        </p:blipFill>
        <p:spPr bwMode="auto">
          <a:xfrm rot="5844352">
            <a:off x="4848468" y="4874586"/>
            <a:ext cx="192988" cy="20810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Rotary Encoders">
            <a:extLst>
              <a:ext uri="{FF2B5EF4-FFF2-40B4-BE49-F238E27FC236}">
                <a16:creationId xmlns:a16="http://schemas.microsoft.com/office/drawing/2014/main" id="{791EEE0C-B9D4-D47D-81A9-682325A71343}"/>
              </a:ext>
            </a:extLst>
          </p:cNvPr>
          <p:cNvPicPr>
            <a:picLocks noChangeAspect="1" noChangeArrowheads="1"/>
          </p:cNvPicPr>
          <p:nvPr/>
        </p:nvPicPr>
        <p:blipFill>
          <a:blip r:embed="rId7">
            <a:alphaModFix amt="25000"/>
            <a:extLst>
              <a:ext uri="{28A0092B-C50C-407E-A947-70E740481C1C}">
                <a14:useLocalDpi xmlns:a14="http://schemas.microsoft.com/office/drawing/2010/main" val="0"/>
              </a:ext>
            </a:extLst>
          </a:blip>
          <a:srcRect/>
          <a:stretch>
            <a:fillRect/>
          </a:stretch>
        </p:blipFill>
        <p:spPr bwMode="auto">
          <a:xfrm rot="5400000">
            <a:off x="4414168" y="4670397"/>
            <a:ext cx="328977" cy="354741"/>
          </a:xfrm>
          <a:prstGeom prst="rect">
            <a:avLst/>
          </a:prstGeom>
          <a:noFill/>
          <a:extLst>
            <a:ext uri="{909E8E84-426E-40DD-AFC4-6F175D3DCCD1}">
              <a14:hiddenFill xmlns:a14="http://schemas.microsoft.com/office/drawing/2010/main">
                <a:solidFill>
                  <a:srgbClr val="FFFFFF"/>
                </a:solidFill>
              </a14:hiddenFill>
            </a:ext>
          </a:extLst>
        </p:spPr>
      </p:pic>
      <p:sp>
        <p:nvSpPr>
          <p:cNvPr id="67" name="Freeform: Shape 66">
            <a:extLst>
              <a:ext uri="{FF2B5EF4-FFF2-40B4-BE49-F238E27FC236}">
                <a16:creationId xmlns:a16="http://schemas.microsoft.com/office/drawing/2014/main" id="{2FDE15A9-3375-D97E-0A55-2609146F81D2}"/>
              </a:ext>
            </a:extLst>
          </p:cNvPr>
          <p:cNvSpPr/>
          <p:nvPr/>
        </p:nvSpPr>
        <p:spPr>
          <a:xfrm>
            <a:off x="4113636" y="5252251"/>
            <a:ext cx="320325" cy="446177"/>
          </a:xfrm>
          <a:custGeom>
            <a:avLst/>
            <a:gdLst>
              <a:gd name="connsiteX0" fmla="*/ 0 w 403412"/>
              <a:gd name="connsiteY0" fmla="*/ 388044 h 388044"/>
              <a:gd name="connsiteX1" fmla="*/ 3842 w 403412"/>
              <a:gd name="connsiteY1" fmla="*/ 23052 h 388044"/>
              <a:gd name="connsiteX2" fmla="*/ 403412 w 403412"/>
              <a:gd name="connsiteY2" fmla="*/ 0 h 388044"/>
            </a:gdLst>
            <a:ahLst/>
            <a:cxnLst>
              <a:cxn ang="0">
                <a:pos x="connsiteX0" y="connsiteY0"/>
              </a:cxn>
              <a:cxn ang="0">
                <a:pos x="connsiteX1" y="connsiteY1"/>
              </a:cxn>
              <a:cxn ang="0">
                <a:pos x="connsiteX2" y="connsiteY2"/>
              </a:cxn>
            </a:cxnLst>
            <a:rect l="l" t="t" r="r" b="b"/>
            <a:pathLst>
              <a:path w="403412" h="388044">
                <a:moveTo>
                  <a:pt x="0" y="388044"/>
                </a:moveTo>
                <a:cubicBezTo>
                  <a:pt x="1281" y="266380"/>
                  <a:pt x="2561" y="144716"/>
                  <a:pt x="3842" y="23052"/>
                </a:cubicBezTo>
                <a:lnTo>
                  <a:pt x="403412" y="0"/>
                </a:lnTo>
              </a:path>
            </a:pathLst>
          </a:custGeom>
          <a:noFill/>
          <a:ln w="28575">
            <a:solidFill>
              <a:schemeClr val="accent4">
                <a:lumMod val="75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FAB16592-8300-4B29-B2EF-6D9073FE4A98}"/>
              </a:ext>
            </a:extLst>
          </p:cNvPr>
          <p:cNvSpPr/>
          <p:nvPr/>
        </p:nvSpPr>
        <p:spPr>
          <a:xfrm>
            <a:off x="4855890" y="5109690"/>
            <a:ext cx="366328" cy="541379"/>
          </a:xfrm>
          <a:custGeom>
            <a:avLst/>
            <a:gdLst>
              <a:gd name="connsiteX0" fmla="*/ 388044 w 388044"/>
              <a:gd name="connsiteY0" fmla="*/ 564777 h 564777"/>
              <a:gd name="connsiteX1" fmla="*/ 372676 w 388044"/>
              <a:gd name="connsiteY1" fmla="*/ 49947 h 564777"/>
              <a:gd name="connsiteX2" fmla="*/ 0 w 388044"/>
              <a:gd name="connsiteY2" fmla="*/ 0 h 564777"/>
            </a:gdLst>
            <a:ahLst/>
            <a:cxnLst>
              <a:cxn ang="0">
                <a:pos x="connsiteX0" y="connsiteY0"/>
              </a:cxn>
              <a:cxn ang="0">
                <a:pos x="connsiteX1" y="connsiteY1"/>
              </a:cxn>
              <a:cxn ang="0">
                <a:pos x="connsiteX2" y="connsiteY2"/>
              </a:cxn>
            </a:cxnLst>
            <a:rect l="l" t="t" r="r" b="b"/>
            <a:pathLst>
              <a:path w="388044" h="564777">
                <a:moveTo>
                  <a:pt x="388044" y="564777"/>
                </a:moveTo>
                <a:lnTo>
                  <a:pt x="372676" y="49947"/>
                </a:lnTo>
                <a:lnTo>
                  <a:pt x="0" y="0"/>
                </a:lnTo>
              </a:path>
            </a:pathLst>
          </a:custGeom>
          <a:noFill/>
          <a:ln w="28575">
            <a:solidFill>
              <a:schemeClr val="accent4">
                <a:lumMod val="75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B570C4D2-F7F5-1AEC-B952-5F0E882D0E91}"/>
              </a:ext>
            </a:extLst>
          </p:cNvPr>
          <p:cNvSpPr/>
          <p:nvPr/>
        </p:nvSpPr>
        <p:spPr>
          <a:xfrm>
            <a:off x="3377508" y="5146089"/>
            <a:ext cx="1112057" cy="934229"/>
          </a:xfrm>
          <a:custGeom>
            <a:avLst/>
            <a:gdLst>
              <a:gd name="connsiteX0" fmla="*/ 0 w 1306285"/>
              <a:gd name="connsiteY0" fmla="*/ 1183341 h 1183341"/>
              <a:gd name="connsiteX1" fmla="*/ 468726 w 1306285"/>
              <a:gd name="connsiteY1" fmla="*/ 1183341 h 1183341"/>
              <a:gd name="connsiteX2" fmla="*/ 468726 w 1306285"/>
              <a:gd name="connsiteY2" fmla="*/ 0 h 1183341"/>
              <a:gd name="connsiteX3" fmla="*/ 1114185 w 1306285"/>
              <a:gd name="connsiteY3" fmla="*/ 0 h 1183341"/>
              <a:gd name="connsiteX4" fmla="*/ 1306285 w 1306285"/>
              <a:gd name="connsiteY4" fmla="*/ 80682 h 118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285" h="1183341">
                <a:moveTo>
                  <a:pt x="0" y="1183341"/>
                </a:moveTo>
                <a:lnTo>
                  <a:pt x="468726" y="1183341"/>
                </a:lnTo>
                <a:lnTo>
                  <a:pt x="468726" y="0"/>
                </a:lnTo>
                <a:lnTo>
                  <a:pt x="1114185" y="0"/>
                </a:lnTo>
                <a:lnTo>
                  <a:pt x="1306285" y="80682"/>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EFD2EF10-13FD-F30D-BA0F-8FD35951CAA1}"/>
              </a:ext>
            </a:extLst>
          </p:cNvPr>
          <p:cNvSpPr/>
          <p:nvPr/>
        </p:nvSpPr>
        <p:spPr>
          <a:xfrm>
            <a:off x="3380778" y="4991395"/>
            <a:ext cx="1141495" cy="897831"/>
          </a:xfrm>
          <a:custGeom>
            <a:avLst/>
            <a:gdLst>
              <a:gd name="connsiteX0" fmla="*/ 0 w 1340864"/>
              <a:gd name="connsiteY0" fmla="*/ 1137237 h 1137237"/>
              <a:gd name="connsiteX1" fmla="*/ 384201 w 1340864"/>
              <a:gd name="connsiteY1" fmla="*/ 1133395 h 1137237"/>
              <a:gd name="connsiteX2" fmla="*/ 388043 w 1340864"/>
              <a:gd name="connsiteY2" fmla="*/ 0 h 1137237"/>
              <a:gd name="connsiteX3" fmla="*/ 1237129 w 1340864"/>
              <a:gd name="connsiteY3" fmla="*/ 3842 h 1137237"/>
              <a:gd name="connsiteX4" fmla="*/ 1340864 w 1340864"/>
              <a:gd name="connsiteY4" fmla="*/ 92208 h 1137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864" h="1137237">
                <a:moveTo>
                  <a:pt x="0" y="1137237"/>
                </a:moveTo>
                <a:lnTo>
                  <a:pt x="384201" y="1133395"/>
                </a:lnTo>
                <a:cubicBezTo>
                  <a:pt x="385482" y="755597"/>
                  <a:pt x="386762" y="377798"/>
                  <a:pt x="388043" y="0"/>
                </a:cubicBezTo>
                <a:lnTo>
                  <a:pt x="1237129" y="3842"/>
                </a:lnTo>
                <a:lnTo>
                  <a:pt x="1340864" y="92208"/>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C46496FF-DA6F-CBA9-8C36-54829946778A}"/>
              </a:ext>
            </a:extLst>
          </p:cNvPr>
          <p:cNvSpPr/>
          <p:nvPr/>
        </p:nvSpPr>
        <p:spPr>
          <a:xfrm>
            <a:off x="3321904" y="4524280"/>
            <a:ext cx="1929748" cy="1098023"/>
          </a:xfrm>
          <a:custGeom>
            <a:avLst/>
            <a:gdLst>
              <a:gd name="connsiteX0" fmla="*/ 0 w 2266790"/>
              <a:gd name="connsiteY0" fmla="*/ 1390810 h 1390810"/>
              <a:gd name="connsiteX1" fmla="*/ 207469 w 2266790"/>
              <a:gd name="connsiteY1" fmla="*/ 1386968 h 1390810"/>
              <a:gd name="connsiteX2" fmla="*/ 195943 w 2266790"/>
              <a:gd name="connsiteY2" fmla="*/ 0 h 1390810"/>
              <a:gd name="connsiteX3" fmla="*/ 2262948 w 2266790"/>
              <a:gd name="connsiteY3" fmla="*/ 3842 h 1390810"/>
              <a:gd name="connsiteX4" fmla="*/ 2266790 w 2266790"/>
              <a:gd name="connsiteY4" fmla="*/ 434148 h 1390810"/>
              <a:gd name="connsiteX5" fmla="*/ 1990165 w 2266790"/>
              <a:gd name="connsiteY5" fmla="*/ 487936 h 13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6790" h="1390810">
                <a:moveTo>
                  <a:pt x="0" y="1390810"/>
                </a:moveTo>
                <a:lnTo>
                  <a:pt x="207469" y="1386968"/>
                </a:lnTo>
                <a:lnTo>
                  <a:pt x="195943" y="0"/>
                </a:lnTo>
                <a:lnTo>
                  <a:pt x="2262948" y="3842"/>
                </a:lnTo>
                <a:cubicBezTo>
                  <a:pt x="2264229" y="147277"/>
                  <a:pt x="2265509" y="290713"/>
                  <a:pt x="2266790" y="434148"/>
                </a:cubicBezTo>
                <a:lnTo>
                  <a:pt x="1990165" y="487936"/>
                </a:lnTo>
              </a:path>
            </a:pathLst>
          </a:custGeom>
          <a:noFill/>
          <a:ln w="28575">
            <a:solidFill>
              <a:srgbClr val="7030A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DF115792-05DF-62B4-D707-E1B05E54CD38}"/>
              </a:ext>
            </a:extLst>
          </p:cNvPr>
          <p:cNvSpPr/>
          <p:nvPr/>
        </p:nvSpPr>
        <p:spPr>
          <a:xfrm>
            <a:off x="3331716" y="4788170"/>
            <a:ext cx="1079351" cy="946362"/>
          </a:xfrm>
          <a:custGeom>
            <a:avLst/>
            <a:gdLst>
              <a:gd name="connsiteX0" fmla="*/ 0 w 1267866"/>
              <a:gd name="connsiteY0" fmla="*/ 1198709 h 1198709"/>
              <a:gd name="connsiteX1" fmla="*/ 272784 w 1267866"/>
              <a:gd name="connsiteY1" fmla="*/ 1198709 h 1198709"/>
              <a:gd name="connsiteX2" fmla="*/ 265100 w 1267866"/>
              <a:gd name="connsiteY2" fmla="*/ 0 h 1198709"/>
              <a:gd name="connsiteX3" fmla="*/ 1160290 w 1267866"/>
              <a:gd name="connsiteY3" fmla="*/ 0 h 1198709"/>
              <a:gd name="connsiteX4" fmla="*/ 1267866 w 1267866"/>
              <a:gd name="connsiteY4" fmla="*/ 34578 h 1198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66" h="1198709">
                <a:moveTo>
                  <a:pt x="0" y="1198709"/>
                </a:moveTo>
                <a:lnTo>
                  <a:pt x="272784" y="1198709"/>
                </a:lnTo>
                <a:cubicBezTo>
                  <a:pt x="270223" y="799139"/>
                  <a:pt x="267661" y="399570"/>
                  <a:pt x="265100" y="0"/>
                </a:cubicBezTo>
                <a:lnTo>
                  <a:pt x="1160290" y="0"/>
                </a:lnTo>
                <a:lnTo>
                  <a:pt x="1267866" y="34578"/>
                </a:lnTo>
              </a:path>
            </a:pathLst>
          </a:custGeom>
          <a:noFill/>
          <a:ln w="28575">
            <a:solidFill>
              <a:srgbClr val="7030A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8D8EB9CB-1FCC-F3DA-8145-50B001293CBF}"/>
              </a:ext>
            </a:extLst>
          </p:cNvPr>
          <p:cNvSpPr txBox="1"/>
          <p:nvPr/>
        </p:nvSpPr>
        <p:spPr>
          <a:xfrm>
            <a:off x="10462674" y="2363547"/>
            <a:ext cx="1314845" cy="276999"/>
          </a:xfrm>
          <a:prstGeom prst="rect">
            <a:avLst/>
          </a:prstGeom>
          <a:noFill/>
        </p:spPr>
        <p:txBody>
          <a:bodyPr wrap="square" rtlCol="0">
            <a:spAutoFit/>
          </a:bodyPr>
          <a:lstStyle/>
          <a:p>
            <a:pPr algn="ctr"/>
            <a:r>
              <a:rPr lang="en-US" sz="1200" dirty="0">
                <a:solidFill>
                  <a:schemeClr val="bg1"/>
                </a:solidFill>
              </a:rPr>
              <a:t>STATOR WINDING</a:t>
            </a:r>
          </a:p>
        </p:txBody>
      </p:sp>
      <p:sp>
        <p:nvSpPr>
          <p:cNvPr id="74" name="TextBox 73">
            <a:extLst>
              <a:ext uri="{FF2B5EF4-FFF2-40B4-BE49-F238E27FC236}">
                <a16:creationId xmlns:a16="http://schemas.microsoft.com/office/drawing/2014/main" id="{286518FE-5320-BC18-E32B-D46FF5BF3200}"/>
              </a:ext>
            </a:extLst>
          </p:cNvPr>
          <p:cNvSpPr txBox="1"/>
          <p:nvPr/>
        </p:nvSpPr>
        <p:spPr>
          <a:xfrm>
            <a:off x="3959414" y="5727194"/>
            <a:ext cx="1362115" cy="276999"/>
          </a:xfrm>
          <a:prstGeom prst="rect">
            <a:avLst/>
          </a:prstGeom>
          <a:noFill/>
        </p:spPr>
        <p:txBody>
          <a:bodyPr wrap="square" rtlCol="0">
            <a:spAutoFit/>
          </a:bodyPr>
          <a:lstStyle/>
          <a:p>
            <a:pPr algn="ctr"/>
            <a:r>
              <a:rPr lang="en-US" sz="1200" dirty="0">
                <a:solidFill>
                  <a:schemeClr val="tx1">
                    <a:lumMod val="75000"/>
                    <a:lumOff val="25000"/>
                  </a:schemeClr>
                </a:solidFill>
              </a:rPr>
              <a:t>ROTOR WINDING</a:t>
            </a:r>
          </a:p>
        </p:txBody>
      </p:sp>
      <p:sp>
        <p:nvSpPr>
          <p:cNvPr id="130" name="Oval 129">
            <a:extLst>
              <a:ext uri="{FF2B5EF4-FFF2-40B4-BE49-F238E27FC236}">
                <a16:creationId xmlns:a16="http://schemas.microsoft.com/office/drawing/2014/main" id="{98146D75-82F0-3136-A3B8-640636DEA585}"/>
              </a:ext>
            </a:extLst>
          </p:cNvPr>
          <p:cNvSpPr/>
          <p:nvPr/>
        </p:nvSpPr>
        <p:spPr>
          <a:xfrm>
            <a:off x="4422646" y="5043537"/>
            <a:ext cx="467371" cy="90199"/>
          </a:xfrm>
          <a:prstGeom prst="ellipse">
            <a:avLst/>
          </a:pr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8E229582-4016-F123-0BC5-5EA102190BDE}"/>
              </a:ext>
            </a:extLst>
          </p:cNvPr>
          <p:cNvSpPr/>
          <p:nvPr/>
        </p:nvSpPr>
        <p:spPr>
          <a:xfrm>
            <a:off x="4425760" y="5192629"/>
            <a:ext cx="467371" cy="90199"/>
          </a:xfrm>
          <a:prstGeom prst="ellipse">
            <a:avLst/>
          </a:pr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Picture 133" descr="A yellow wire on a black background&#10;&#10;Description automatically generated">
            <a:extLst>
              <a:ext uri="{FF2B5EF4-FFF2-40B4-BE49-F238E27FC236}">
                <a16:creationId xmlns:a16="http://schemas.microsoft.com/office/drawing/2014/main" id="{450E98CE-5518-F3C7-1948-B4823D4271F0}"/>
              </a:ext>
            </a:extLst>
          </p:cNvPr>
          <p:cNvPicPr>
            <a:picLocks noChangeAspect="1"/>
          </p:cNvPicPr>
          <p:nvPr/>
        </p:nvPicPr>
        <p:blipFill>
          <a:blip r:embed="rId8">
            <a:alphaModFix amt="25000"/>
          </a:blip>
          <a:stretch>
            <a:fillRect/>
          </a:stretch>
        </p:blipFill>
        <p:spPr>
          <a:xfrm rot="20677957" flipH="1">
            <a:off x="4094580" y="5392509"/>
            <a:ext cx="1103964" cy="402254"/>
          </a:xfrm>
          <a:prstGeom prst="rect">
            <a:avLst/>
          </a:prstGeom>
        </p:spPr>
      </p:pic>
      <p:grpSp>
        <p:nvGrpSpPr>
          <p:cNvPr id="138" name="Group 137">
            <a:extLst>
              <a:ext uri="{FF2B5EF4-FFF2-40B4-BE49-F238E27FC236}">
                <a16:creationId xmlns:a16="http://schemas.microsoft.com/office/drawing/2014/main" id="{8E025F9D-4F82-2F08-05C8-0DDCAB469253}"/>
              </a:ext>
            </a:extLst>
          </p:cNvPr>
          <p:cNvGrpSpPr/>
          <p:nvPr/>
        </p:nvGrpSpPr>
        <p:grpSpPr>
          <a:xfrm>
            <a:off x="10294891" y="2505445"/>
            <a:ext cx="1481230" cy="2091301"/>
            <a:chOff x="10294891" y="2505445"/>
            <a:chExt cx="1481230" cy="2091301"/>
          </a:xfrm>
        </p:grpSpPr>
        <p:pic>
          <p:nvPicPr>
            <p:cNvPr id="135" name="Picture 134" descr="A yellow wire on a black background&#10;&#10;Description automatically generated">
              <a:extLst>
                <a:ext uri="{FF2B5EF4-FFF2-40B4-BE49-F238E27FC236}">
                  <a16:creationId xmlns:a16="http://schemas.microsoft.com/office/drawing/2014/main" id="{C1872EA1-BC9C-9B76-53B0-1F962310515C}"/>
                </a:ext>
              </a:extLst>
            </p:cNvPr>
            <p:cNvPicPr>
              <a:picLocks noChangeAspect="1"/>
            </p:cNvPicPr>
            <p:nvPr/>
          </p:nvPicPr>
          <p:blipFill>
            <a:blip r:embed="rId8">
              <a:alphaModFix/>
            </a:blip>
            <a:stretch>
              <a:fillRect/>
            </a:stretch>
          </p:blipFill>
          <p:spPr>
            <a:xfrm rot="6407271" flipH="1">
              <a:off x="11023012" y="2856300"/>
              <a:ext cx="1103964" cy="402254"/>
            </a:xfrm>
            <a:prstGeom prst="rect">
              <a:avLst/>
            </a:prstGeom>
          </p:spPr>
        </p:pic>
        <p:pic>
          <p:nvPicPr>
            <p:cNvPr id="136" name="Picture 135" descr="A yellow wire on a black background&#10;&#10;Description automatically generated">
              <a:extLst>
                <a:ext uri="{FF2B5EF4-FFF2-40B4-BE49-F238E27FC236}">
                  <a16:creationId xmlns:a16="http://schemas.microsoft.com/office/drawing/2014/main" id="{2E3A0A30-C27E-B0BD-1F99-D45C3FD74342}"/>
                </a:ext>
              </a:extLst>
            </p:cNvPr>
            <p:cNvPicPr>
              <a:picLocks noChangeAspect="1"/>
            </p:cNvPicPr>
            <p:nvPr/>
          </p:nvPicPr>
          <p:blipFill>
            <a:blip r:embed="rId8">
              <a:alphaModFix/>
            </a:blip>
            <a:stretch>
              <a:fillRect/>
            </a:stretch>
          </p:blipFill>
          <p:spPr>
            <a:xfrm rot="13294316" flipH="1">
              <a:off x="10294891" y="2934482"/>
              <a:ext cx="1103964" cy="402254"/>
            </a:xfrm>
            <a:prstGeom prst="rect">
              <a:avLst/>
            </a:prstGeom>
          </p:spPr>
        </p:pic>
        <p:pic>
          <p:nvPicPr>
            <p:cNvPr id="137" name="Picture 136" descr="A yellow wire on a black background&#10;&#10;Description automatically generated">
              <a:extLst>
                <a:ext uri="{FF2B5EF4-FFF2-40B4-BE49-F238E27FC236}">
                  <a16:creationId xmlns:a16="http://schemas.microsoft.com/office/drawing/2014/main" id="{FF323F4D-8DA6-6E2D-F831-0E61249DBF76}"/>
                </a:ext>
              </a:extLst>
            </p:cNvPr>
            <p:cNvPicPr>
              <a:picLocks noChangeAspect="1"/>
            </p:cNvPicPr>
            <p:nvPr/>
          </p:nvPicPr>
          <p:blipFill>
            <a:blip r:embed="rId8">
              <a:alphaModFix/>
            </a:blip>
            <a:stretch>
              <a:fillRect/>
            </a:stretch>
          </p:blipFill>
          <p:spPr>
            <a:xfrm rot="4657342" flipH="1">
              <a:off x="10755264" y="3843637"/>
              <a:ext cx="1103964" cy="402254"/>
            </a:xfrm>
            <a:prstGeom prst="rect">
              <a:avLst/>
            </a:prstGeom>
          </p:spPr>
        </p:pic>
      </p:grpSp>
      <p:sp>
        <p:nvSpPr>
          <p:cNvPr id="139" name="Freeform: Shape 138">
            <a:extLst>
              <a:ext uri="{FF2B5EF4-FFF2-40B4-BE49-F238E27FC236}">
                <a16:creationId xmlns:a16="http://schemas.microsoft.com/office/drawing/2014/main" id="{693BEFF1-F58A-BC2D-A344-FE4F2E95EA02}"/>
              </a:ext>
            </a:extLst>
          </p:cNvPr>
          <p:cNvSpPr/>
          <p:nvPr/>
        </p:nvSpPr>
        <p:spPr>
          <a:xfrm>
            <a:off x="8022981" y="4624754"/>
            <a:ext cx="3213588" cy="1257300"/>
          </a:xfrm>
          <a:custGeom>
            <a:avLst/>
            <a:gdLst>
              <a:gd name="connsiteX0" fmla="*/ 0 w 3213588"/>
              <a:gd name="connsiteY0" fmla="*/ 1248508 h 1257300"/>
              <a:gd name="connsiteX1" fmla="*/ 2725615 w 3213588"/>
              <a:gd name="connsiteY1" fmla="*/ 1257300 h 1257300"/>
              <a:gd name="connsiteX2" fmla="*/ 2725615 w 3213588"/>
              <a:gd name="connsiteY2" fmla="*/ 4396 h 1257300"/>
              <a:gd name="connsiteX3" fmla="*/ 3209192 w 3213588"/>
              <a:gd name="connsiteY3" fmla="*/ 0 h 1257300"/>
              <a:gd name="connsiteX4" fmla="*/ 3213588 w 3213588"/>
              <a:gd name="connsiteY4" fmla="*/ 8792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588" h="1257300">
                <a:moveTo>
                  <a:pt x="0" y="1248508"/>
                </a:moveTo>
                <a:lnTo>
                  <a:pt x="2725615" y="1257300"/>
                </a:lnTo>
                <a:lnTo>
                  <a:pt x="2725615" y="4396"/>
                </a:lnTo>
                <a:lnTo>
                  <a:pt x="3209192" y="0"/>
                </a:lnTo>
                <a:lnTo>
                  <a:pt x="3213588" y="879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Shape 139">
            <a:extLst>
              <a:ext uri="{FF2B5EF4-FFF2-40B4-BE49-F238E27FC236}">
                <a16:creationId xmlns:a16="http://schemas.microsoft.com/office/drawing/2014/main" id="{BC23DE2C-87D2-0913-90DE-15D8DBEA3B8D}"/>
              </a:ext>
            </a:extLst>
          </p:cNvPr>
          <p:cNvSpPr/>
          <p:nvPr/>
        </p:nvSpPr>
        <p:spPr>
          <a:xfrm>
            <a:off x="8009792" y="2624504"/>
            <a:ext cx="2562958" cy="3077308"/>
          </a:xfrm>
          <a:custGeom>
            <a:avLst/>
            <a:gdLst>
              <a:gd name="connsiteX0" fmla="*/ 0 w 2562958"/>
              <a:gd name="connsiteY0" fmla="*/ 3077308 h 3077308"/>
              <a:gd name="connsiteX1" fmla="*/ 2079381 w 2562958"/>
              <a:gd name="connsiteY1" fmla="*/ 3072911 h 3077308"/>
              <a:gd name="connsiteX2" fmla="*/ 2096966 w 2562958"/>
              <a:gd name="connsiteY2" fmla="*/ 0 h 3077308"/>
              <a:gd name="connsiteX3" fmla="*/ 2562958 w 2562958"/>
              <a:gd name="connsiteY3" fmla="*/ 0 h 3077308"/>
            </a:gdLst>
            <a:ahLst/>
            <a:cxnLst>
              <a:cxn ang="0">
                <a:pos x="connsiteX0" y="connsiteY0"/>
              </a:cxn>
              <a:cxn ang="0">
                <a:pos x="connsiteX1" y="connsiteY1"/>
              </a:cxn>
              <a:cxn ang="0">
                <a:pos x="connsiteX2" y="connsiteY2"/>
              </a:cxn>
              <a:cxn ang="0">
                <a:pos x="connsiteX3" y="connsiteY3"/>
              </a:cxn>
            </a:cxnLst>
            <a:rect l="l" t="t" r="r" b="b"/>
            <a:pathLst>
              <a:path w="2562958" h="3077308">
                <a:moveTo>
                  <a:pt x="0" y="3077308"/>
                </a:moveTo>
                <a:lnTo>
                  <a:pt x="2079381" y="3072911"/>
                </a:lnTo>
                <a:lnTo>
                  <a:pt x="2096966" y="0"/>
                </a:lnTo>
                <a:lnTo>
                  <a:pt x="2562958" y="0"/>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Shape 140">
            <a:extLst>
              <a:ext uri="{FF2B5EF4-FFF2-40B4-BE49-F238E27FC236}">
                <a16:creationId xmlns:a16="http://schemas.microsoft.com/office/drawing/2014/main" id="{890B23A9-71B7-5844-0407-FE97DEFF3840}"/>
              </a:ext>
            </a:extLst>
          </p:cNvPr>
          <p:cNvSpPr/>
          <p:nvPr/>
        </p:nvSpPr>
        <p:spPr>
          <a:xfrm>
            <a:off x="8022981" y="3508131"/>
            <a:ext cx="3213588" cy="2540977"/>
          </a:xfrm>
          <a:custGeom>
            <a:avLst/>
            <a:gdLst>
              <a:gd name="connsiteX0" fmla="*/ 0 w 3213588"/>
              <a:gd name="connsiteY0" fmla="*/ 2536581 h 2540977"/>
              <a:gd name="connsiteX1" fmla="*/ 2369527 w 3213588"/>
              <a:gd name="connsiteY1" fmla="*/ 2540977 h 2540977"/>
              <a:gd name="connsiteX2" fmla="*/ 2395904 w 3213588"/>
              <a:gd name="connsiteY2" fmla="*/ 232996 h 2540977"/>
              <a:gd name="connsiteX3" fmla="*/ 2945423 w 3213588"/>
              <a:gd name="connsiteY3" fmla="*/ 237392 h 2540977"/>
              <a:gd name="connsiteX4" fmla="*/ 3213588 w 3213588"/>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588" h="2540977">
                <a:moveTo>
                  <a:pt x="0" y="2536581"/>
                </a:moveTo>
                <a:lnTo>
                  <a:pt x="2369527" y="2540977"/>
                </a:lnTo>
                <a:lnTo>
                  <a:pt x="2395904" y="232996"/>
                </a:lnTo>
                <a:lnTo>
                  <a:pt x="2945423" y="237392"/>
                </a:lnTo>
                <a:lnTo>
                  <a:pt x="3213588" y="0"/>
                </a:lnTo>
              </a:path>
            </a:pathLst>
          </a:custGeom>
          <a:noFill/>
          <a:ln w="2857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Graphic 141" descr="Wireless router with solid fill">
            <a:extLst>
              <a:ext uri="{FF2B5EF4-FFF2-40B4-BE49-F238E27FC236}">
                <a16:creationId xmlns:a16="http://schemas.microsoft.com/office/drawing/2014/main" id="{51674A3E-76DC-3778-198B-064D4DA938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31109" y="5963417"/>
            <a:ext cx="914400" cy="914400"/>
          </a:xfrm>
          <a:prstGeom prst="rect">
            <a:avLst/>
          </a:prstGeom>
        </p:spPr>
      </p:pic>
    </p:spTree>
    <p:extLst>
      <p:ext uri="{BB962C8B-B14F-4D97-AF65-F5344CB8AC3E}">
        <p14:creationId xmlns:p14="http://schemas.microsoft.com/office/powerpoint/2010/main" val="5020984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F6F4D70F-625B-E716-FBA4-373961E2748C}"/>
              </a:ext>
            </a:extLst>
          </p:cNvPr>
          <p:cNvGrpSpPr/>
          <p:nvPr/>
        </p:nvGrpSpPr>
        <p:grpSpPr>
          <a:xfrm>
            <a:off x="2333157" y="3803694"/>
            <a:ext cx="1149934" cy="968672"/>
            <a:chOff x="1294594" y="2720332"/>
            <a:chExt cx="1350771" cy="1226968"/>
          </a:xfrm>
        </p:grpSpPr>
        <p:pic>
          <p:nvPicPr>
            <p:cNvPr id="116" name="Picture 115" descr="A back of a device with wires and cables&#10;&#10;Description automatically generated">
              <a:extLst>
                <a:ext uri="{FF2B5EF4-FFF2-40B4-BE49-F238E27FC236}">
                  <a16:creationId xmlns:a16="http://schemas.microsoft.com/office/drawing/2014/main" id="{7F9EA5B3-B433-B9BA-E846-5353B37564DF}"/>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7" name="TextBox 116">
              <a:extLst>
                <a:ext uri="{FF2B5EF4-FFF2-40B4-BE49-F238E27FC236}">
                  <a16:creationId xmlns:a16="http://schemas.microsoft.com/office/drawing/2014/main" id="{4B3E5C34-938B-0207-59F9-9C173F4D6C6E}"/>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18" name="Group 117">
            <a:extLst>
              <a:ext uri="{FF2B5EF4-FFF2-40B4-BE49-F238E27FC236}">
                <a16:creationId xmlns:a16="http://schemas.microsoft.com/office/drawing/2014/main" id="{DEC8ABC5-1E64-8E32-5E4E-94F5CD570DED}"/>
              </a:ext>
            </a:extLst>
          </p:cNvPr>
          <p:cNvGrpSpPr/>
          <p:nvPr/>
        </p:nvGrpSpPr>
        <p:grpSpPr>
          <a:xfrm>
            <a:off x="8631746" y="2584541"/>
            <a:ext cx="1149934" cy="968672"/>
            <a:chOff x="1294594" y="2720332"/>
            <a:chExt cx="1350771" cy="1226968"/>
          </a:xfrm>
        </p:grpSpPr>
        <p:pic>
          <p:nvPicPr>
            <p:cNvPr id="119" name="Picture 118" descr="A back of a device with wires and cables&#10;&#10;Description automatically generated">
              <a:extLst>
                <a:ext uri="{FF2B5EF4-FFF2-40B4-BE49-F238E27FC236}">
                  <a16:creationId xmlns:a16="http://schemas.microsoft.com/office/drawing/2014/main" id="{96B98051-C73A-367A-8267-89C4D81AB6B2}"/>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0" name="TextBox 119">
              <a:extLst>
                <a:ext uri="{FF2B5EF4-FFF2-40B4-BE49-F238E27FC236}">
                  <a16:creationId xmlns:a16="http://schemas.microsoft.com/office/drawing/2014/main" id="{F772D364-10BA-D009-64F3-9371C41D0DA0}"/>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21" name="Group 120">
            <a:extLst>
              <a:ext uri="{FF2B5EF4-FFF2-40B4-BE49-F238E27FC236}">
                <a16:creationId xmlns:a16="http://schemas.microsoft.com/office/drawing/2014/main" id="{ACAC6CD8-CAF2-DCE5-8773-5F424CE13E29}"/>
              </a:ext>
            </a:extLst>
          </p:cNvPr>
          <p:cNvGrpSpPr/>
          <p:nvPr/>
        </p:nvGrpSpPr>
        <p:grpSpPr>
          <a:xfrm>
            <a:off x="7011973" y="2580969"/>
            <a:ext cx="1149934" cy="968672"/>
            <a:chOff x="1294594" y="2720332"/>
            <a:chExt cx="1350771" cy="1226968"/>
          </a:xfrm>
        </p:grpSpPr>
        <p:pic>
          <p:nvPicPr>
            <p:cNvPr id="122" name="Picture 121" descr="A back of a device with wires and cables&#10;&#10;Description automatically generated">
              <a:extLst>
                <a:ext uri="{FF2B5EF4-FFF2-40B4-BE49-F238E27FC236}">
                  <a16:creationId xmlns:a16="http://schemas.microsoft.com/office/drawing/2014/main" id="{87609BCF-714A-47F1-B969-272558DB5834}"/>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3" name="TextBox 122">
              <a:extLst>
                <a:ext uri="{FF2B5EF4-FFF2-40B4-BE49-F238E27FC236}">
                  <a16:creationId xmlns:a16="http://schemas.microsoft.com/office/drawing/2014/main" id="{DF9AEF50-B451-DD97-80C9-E537196D7B07}"/>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24" name="Group 123">
            <a:extLst>
              <a:ext uri="{FF2B5EF4-FFF2-40B4-BE49-F238E27FC236}">
                <a16:creationId xmlns:a16="http://schemas.microsoft.com/office/drawing/2014/main" id="{F6F84C37-24BE-2A12-04DD-E1B742480EB7}"/>
              </a:ext>
            </a:extLst>
          </p:cNvPr>
          <p:cNvGrpSpPr/>
          <p:nvPr/>
        </p:nvGrpSpPr>
        <p:grpSpPr>
          <a:xfrm>
            <a:off x="7020888" y="3806425"/>
            <a:ext cx="1149934" cy="968672"/>
            <a:chOff x="1294594" y="2720332"/>
            <a:chExt cx="1350771" cy="1226968"/>
          </a:xfrm>
        </p:grpSpPr>
        <p:pic>
          <p:nvPicPr>
            <p:cNvPr id="125" name="Picture 124" descr="A back of a device with wires and cables&#10;&#10;Description automatically generated">
              <a:extLst>
                <a:ext uri="{FF2B5EF4-FFF2-40B4-BE49-F238E27FC236}">
                  <a16:creationId xmlns:a16="http://schemas.microsoft.com/office/drawing/2014/main" id="{E90AD8B2-E611-7602-50B7-3ADDDF121B7A}"/>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6" name="TextBox 125">
              <a:extLst>
                <a:ext uri="{FF2B5EF4-FFF2-40B4-BE49-F238E27FC236}">
                  <a16:creationId xmlns:a16="http://schemas.microsoft.com/office/drawing/2014/main" id="{D9D8216E-E3CB-69ED-9C7F-A660926BD70D}"/>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27" name="Group 126">
            <a:extLst>
              <a:ext uri="{FF2B5EF4-FFF2-40B4-BE49-F238E27FC236}">
                <a16:creationId xmlns:a16="http://schemas.microsoft.com/office/drawing/2014/main" id="{0B8DE53F-0EE1-87BB-1179-915DE9712D0B}"/>
              </a:ext>
            </a:extLst>
          </p:cNvPr>
          <p:cNvGrpSpPr/>
          <p:nvPr/>
        </p:nvGrpSpPr>
        <p:grpSpPr>
          <a:xfrm>
            <a:off x="8639924" y="3811377"/>
            <a:ext cx="1149934" cy="968672"/>
            <a:chOff x="1294594" y="2720332"/>
            <a:chExt cx="1350771" cy="1226968"/>
          </a:xfrm>
        </p:grpSpPr>
        <p:pic>
          <p:nvPicPr>
            <p:cNvPr id="128" name="Picture 127" descr="A back of a device with wires and cables&#10;&#10;Description automatically generated">
              <a:extLst>
                <a:ext uri="{FF2B5EF4-FFF2-40B4-BE49-F238E27FC236}">
                  <a16:creationId xmlns:a16="http://schemas.microsoft.com/office/drawing/2014/main" id="{878BB79F-4EC9-56DE-CC91-A5CC49316E27}"/>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29" name="TextBox 128">
              <a:extLst>
                <a:ext uri="{FF2B5EF4-FFF2-40B4-BE49-F238E27FC236}">
                  <a16:creationId xmlns:a16="http://schemas.microsoft.com/office/drawing/2014/main" id="{0799D389-8C8D-557E-FCA9-9FA14E704316}"/>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12" name="Group 111">
            <a:extLst>
              <a:ext uri="{FF2B5EF4-FFF2-40B4-BE49-F238E27FC236}">
                <a16:creationId xmlns:a16="http://schemas.microsoft.com/office/drawing/2014/main" id="{3A1F1CA7-6C3B-41AA-37C0-D45867459B8D}"/>
              </a:ext>
            </a:extLst>
          </p:cNvPr>
          <p:cNvGrpSpPr/>
          <p:nvPr/>
        </p:nvGrpSpPr>
        <p:grpSpPr>
          <a:xfrm>
            <a:off x="710568" y="3794540"/>
            <a:ext cx="1149934" cy="968672"/>
            <a:chOff x="1294594" y="2720332"/>
            <a:chExt cx="1350771" cy="1226968"/>
          </a:xfrm>
        </p:grpSpPr>
        <p:pic>
          <p:nvPicPr>
            <p:cNvPr id="113" name="Picture 112" descr="A back of a device with wires and cables&#10;&#10;Description automatically generated">
              <a:extLst>
                <a:ext uri="{FF2B5EF4-FFF2-40B4-BE49-F238E27FC236}">
                  <a16:creationId xmlns:a16="http://schemas.microsoft.com/office/drawing/2014/main" id="{A8141EBF-D2C4-C041-8B10-2A26CC481F61}"/>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4" name="TextBox 113">
              <a:extLst>
                <a:ext uri="{FF2B5EF4-FFF2-40B4-BE49-F238E27FC236}">
                  <a16:creationId xmlns:a16="http://schemas.microsoft.com/office/drawing/2014/main" id="{6F2520CF-E6A7-0FE7-AD8D-DAA8A8D793B1}"/>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09" name="Group 108">
            <a:extLst>
              <a:ext uri="{FF2B5EF4-FFF2-40B4-BE49-F238E27FC236}">
                <a16:creationId xmlns:a16="http://schemas.microsoft.com/office/drawing/2014/main" id="{B5AE995A-B6A9-9649-A22C-8DE93060A61B}"/>
              </a:ext>
            </a:extLst>
          </p:cNvPr>
          <p:cNvGrpSpPr/>
          <p:nvPr/>
        </p:nvGrpSpPr>
        <p:grpSpPr>
          <a:xfrm>
            <a:off x="2336561" y="2584541"/>
            <a:ext cx="1149934" cy="968672"/>
            <a:chOff x="1294594" y="2720332"/>
            <a:chExt cx="1350771" cy="1226968"/>
          </a:xfrm>
        </p:grpSpPr>
        <p:pic>
          <p:nvPicPr>
            <p:cNvPr id="110" name="Picture 109" descr="A back of a device with wires and cables&#10;&#10;Description automatically generated">
              <a:extLst>
                <a:ext uri="{FF2B5EF4-FFF2-40B4-BE49-F238E27FC236}">
                  <a16:creationId xmlns:a16="http://schemas.microsoft.com/office/drawing/2014/main" id="{7DEB7B41-E2A1-8A42-23C3-4B9A8D97F0A8}"/>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111" name="TextBox 110">
              <a:extLst>
                <a:ext uri="{FF2B5EF4-FFF2-40B4-BE49-F238E27FC236}">
                  <a16:creationId xmlns:a16="http://schemas.microsoft.com/office/drawing/2014/main" id="{9D8B1D36-43F5-9364-0F59-65484B17B43D}"/>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grpSp>
        <p:nvGrpSpPr>
          <p:cNvPr id="103" name="Group 102">
            <a:extLst>
              <a:ext uri="{FF2B5EF4-FFF2-40B4-BE49-F238E27FC236}">
                <a16:creationId xmlns:a16="http://schemas.microsoft.com/office/drawing/2014/main" id="{08DCEF6D-8555-6EFB-6166-748538430F8C}"/>
              </a:ext>
            </a:extLst>
          </p:cNvPr>
          <p:cNvGrpSpPr/>
          <p:nvPr/>
        </p:nvGrpSpPr>
        <p:grpSpPr>
          <a:xfrm>
            <a:off x="6906623" y="1321318"/>
            <a:ext cx="1379481" cy="973441"/>
            <a:chOff x="1301301" y="629658"/>
            <a:chExt cx="1620415" cy="1233009"/>
          </a:xfrm>
        </p:grpSpPr>
        <p:pic>
          <p:nvPicPr>
            <p:cNvPr id="104" name="Picture 103" descr="A close-up of a panel&#10;&#10;Description automatically generated">
              <a:extLst>
                <a:ext uri="{FF2B5EF4-FFF2-40B4-BE49-F238E27FC236}">
                  <a16:creationId xmlns:a16="http://schemas.microsoft.com/office/drawing/2014/main" id="{39EDCC03-F115-24A7-1FE0-A28E4BD477BA}"/>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467317" y="948267"/>
              <a:ext cx="1318982" cy="914400"/>
            </a:xfrm>
            <a:prstGeom prst="rect">
              <a:avLst/>
            </a:prstGeom>
          </p:spPr>
        </p:pic>
        <p:sp>
          <p:nvSpPr>
            <p:cNvPr id="105" name="TextBox 104">
              <a:extLst>
                <a:ext uri="{FF2B5EF4-FFF2-40B4-BE49-F238E27FC236}">
                  <a16:creationId xmlns:a16="http://schemas.microsoft.com/office/drawing/2014/main" id="{88D9B4C6-F9AF-5854-6CF3-3E26C30A1AD8}"/>
                </a:ext>
              </a:extLst>
            </p:cNvPr>
            <p:cNvSpPr txBox="1"/>
            <p:nvPr/>
          </p:nvSpPr>
          <p:spPr>
            <a:xfrm>
              <a:off x="1301301" y="629658"/>
              <a:ext cx="1620415" cy="350861"/>
            </a:xfrm>
            <a:prstGeom prst="rect">
              <a:avLst/>
            </a:prstGeom>
            <a:noFill/>
          </p:spPr>
          <p:txBody>
            <a:bodyPr wrap="none" rtlCol="0">
              <a:spAutoFit/>
            </a:bodyPr>
            <a:lstStyle/>
            <a:p>
              <a:r>
                <a:rPr lang="en-US" sz="1200" dirty="0">
                  <a:solidFill>
                    <a:schemeClr val="tx1">
                      <a:lumMod val="75000"/>
                      <a:lumOff val="25000"/>
                    </a:schemeClr>
                  </a:solidFill>
                </a:rPr>
                <a:t>DISTRIBUTION BOX</a:t>
              </a:r>
            </a:p>
          </p:txBody>
        </p:sp>
      </p:grpSp>
      <p:sp>
        <p:nvSpPr>
          <p:cNvPr id="2" name="Title 1">
            <a:extLst>
              <a:ext uri="{FF2B5EF4-FFF2-40B4-BE49-F238E27FC236}">
                <a16:creationId xmlns:a16="http://schemas.microsoft.com/office/drawing/2014/main" id="{617B6EC2-CEFB-88AC-1C55-787A92038CCD}"/>
              </a:ext>
            </a:extLst>
          </p:cNvPr>
          <p:cNvSpPr>
            <a:spLocks noGrp="1"/>
          </p:cNvSpPr>
          <p:nvPr>
            <p:ph type="title"/>
          </p:nvPr>
        </p:nvSpPr>
        <p:spPr/>
        <p:txBody>
          <a:bodyPr/>
          <a:lstStyle/>
          <a:p>
            <a:r>
              <a:rPr lang="en-US" dirty="0"/>
              <a:t>Modular Design (Hardware)</a:t>
            </a:r>
          </a:p>
        </p:txBody>
      </p:sp>
      <p:sp>
        <p:nvSpPr>
          <p:cNvPr id="4" name="Text Placeholder 3">
            <a:extLst>
              <a:ext uri="{FF2B5EF4-FFF2-40B4-BE49-F238E27FC236}">
                <a16:creationId xmlns:a16="http://schemas.microsoft.com/office/drawing/2014/main" id="{FB16BA91-EF24-35EF-7479-5994FAA45B7F}"/>
              </a:ext>
            </a:extLst>
          </p:cNvPr>
          <p:cNvSpPr>
            <a:spLocks noGrp="1"/>
          </p:cNvSpPr>
          <p:nvPr>
            <p:ph type="body" sz="quarter" idx="14"/>
          </p:nvPr>
        </p:nvSpPr>
        <p:spPr/>
        <p:txBody>
          <a:bodyPr/>
          <a:lstStyle/>
          <a:p>
            <a:endParaRPr lang="en-US"/>
          </a:p>
        </p:txBody>
      </p:sp>
      <p:grpSp>
        <p:nvGrpSpPr>
          <p:cNvPr id="8" name="Group 7">
            <a:extLst>
              <a:ext uri="{FF2B5EF4-FFF2-40B4-BE49-F238E27FC236}">
                <a16:creationId xmlns:a16="http://schemas.microsoft.com/office/drawing/2014/main" id="{6049F0EC-6CA4-D84E-48EC-842CA4BBF6C3}"/>
              </a:ext>
            </a:extLst>
          </p:cNvPr>
          <p:cNvGrpSpPr/>
          <p:nvPr/>
        </p:nvGrpSpPr>
        <p:grpSpPr>
          <a:xfrm>
            <a:off x="7019950" y="5236716"/>
            <a:ext cx="1096579" cy="945716"/>
            <a:chOff x="4924486" y="1521175"/>
            <a:chExt cx="1288102" cy="1197891"/>
          </a:xfrm>
        </p:grpSpPr>
        <p:pic>
          <p:nvPicPr>
            <p:cNvPr id="101" name="Picture 100" descr="A close-up of a machine&#10;&#10;Description automatically generated">
              <a:extLst>
                <a:ext uri="{FF2B5EF4-FFF2-40B4-BE49-F238E27FC236}">
                  <a16:creationId xmlns:a16="http://schemas.microsoft.com/office/drawing/2014/main" id="{0E000E7D-E6D1-311D-778E-BC494FF5A0C6}"/>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924486" y="1804666"/>
              <a:ext cx="1288102" cy="914400"/>
            </a:xfrm>
            <a:prstGeom prst="rect">
              <a:avLst/>
            </a:prstGeom>
          </p:spPr>
        </p:pic>
        <p:sp>
          <p:nvSpPr>
            <p:cNvPr id="102" name="TextBox 101">
              <a:extLst>
                <a:ext uri="{FF2B5EF4-FFF2-40B4-BE49-F238E27FC236}">
                  <a16:creationId xmlns:a16="http://schemas.microsoft.com/office/drawing/2014/main" id="{D02488DA-ECCE-C535-1EA4-A1155567CD60}"/>
                </a:ext>
              </a:extLst>
            </p:cNvPr>
            <p:cNvSpPr txBox="1"/>
            <p:nvPr/>
          </p:nvSpPr>
          <p:spPr>
            <a:xfrm>
              <a:off x="5009679" y="1521175"/>
              <a:ext cx="1114349" cy="350861"/>
            </a:xfrm>
            <a:prstGeom prst="rect">
              <a:avLst/>
            </a:prstGeom>
            <a:noFill/>
          </p:spPr>
          <p:txBody>
            <a:bodyPr wrap="none" rtlCol="0">
              <a:spAutoFit/>
            </a:bodyPr>
            <a:lstStyle/>
            <a:p>
              <a:r>
                <a:rPr lang="en-US" sz="1200" dirty="0">
                  <a:solidFill>
                    <a:schemeClr val="bg1"/>
                  </a:solidFill>
                </a:rPr>
                <a:t>STATOR BOX</a:t>
              </a:r>
            </a:p>
          </p:txBody>
        </p:sp>
      </p:grpSp>
      <p:grpSp>
        <p:nvGrpSpPr>
          <p:cNvPr id="9" name="Group 8">
            <a:extLst>
              <a:ext uri="{FF2B5EF4-FFF2-40B4-BE49-F238E27FC236}">
                <a16:creationId xmlns:a16="http://schemas.microsoft.com/office/drawing/2014/main" id="{0D10E952-F098-E481-4A88-CD50F105D4AA}"/>
              </a:ext>
            </a:extLst>
          </p:cNvPr>
          <p:cNvGrpSpPr/>
          <p:nvPr/>
        </p:nvGrpSpPr>
        <p:grpSpPr>
          <a:xfrm>
            <a:off x="2341813" y="5222602"/>
            <a:ext cx="1118971" cy="959829"/>
            <a:chOff x="6940677" y="1620000"/>
            <a:chExt cx="1314406" cy="1215767"/>
          </a:xfrm>
        </p:grpSpPr>
        <p:pic>
          <p:nvPicPr>
            <p:cNvPr id="99" name="Picture 98" descr="A close-up of a gold panel&#10;&#10;Description automatically generated">
              <a:extLst>
                <a:ext uri="{FF2B5EF4-FFF2-40B4-BE49-F238E27FC236}">
                  <a16:creationId xmlns:a16="http://schemas.microsoft.com/office/drawing/2014/main" id="{78ACF7FB-DD33-9D4E-DC52-ACA84CC0F1FD}"/>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6940677" y="1921367"/>
              <a:ext cx="1314406" cy="914400"/>
            </a:xfrm>
            <a:prstGeom prst="rect">
              <a:avLst/>
            </a:prstGeom>
          </p:spPr>
        </p:pic>
        <p:sp>
          <p:nvSpPr>
            <p:cNvPr id="100" name="TextBox 99">
              <a:extLst>
                <a:ext uri="{FF2B5EF4-FFF2-40B4-BE49-F238E27FC236}">
                  <a16:creationId xmlns:a16="http://schemas.microsoft.com/office/drawing/2014/main" id="{790D2D7B-9E3F-F92D-984D-5E1DFF492DB0}"/>
                </a:ext>
              </a:extLst>
            </p:cNvPr>
            <p:cNvSpPr txBox="1"/>
            <p:nvPr/>
          </p:nvSpPr>
          <p:spPr>
            <a:xfrm>
              <a:off x="6958762" y="1620000"/>
              <a:ext cx="1078946" cy="350861"/>
            </a:xfrm>
            <a:prstGeom prst="rect">
              <a:avLst/>
            </a:prstGeom>
            <a:noFill/>
          </p:spPr>
          <p:txBody>
            <a:bodyPr wrap="none" rtlCol="0">
              <a:spAutoFit/>
            </a:bodyPr>
            <a:lstStyle/>
            <a:p>
              <a:r>
                <a:rPr lang="en-US" sz="1200" dirty="0">
                  <a:solidFill>
                    <a:schemeClr val="bg1"/>
                  </a:solidFill>
                </a:rPr>
                <a:t>ROTOR BOX</a:t>
              </a:r>
            </a:p>
          </p:txBody>
        </p:sp>
      </p:grpSp>
      <p:grpSp>
        <p:nvGrpSpPr>
          <p:cNvPr id="11" name="Group 10">
            <a:extLst>
              <a:ext uri="{FF2B5EF4-FFF2-40B4-BE49-F238E27FC236}">
                <a16:creationId xmlns:a16="http://schemas.microsoft.com/office/drawing/2014/main" id="{1A20B17C-8581-CD46-DD23-8E8141BA1EAF}"/>
              </a:ext>
            </a:extLst>
          </p:cNvPr>
          <p:cNvGrpSpPr/>
          <p:nvPr/>
        </p:nvGrpSpPr>
        <p:grpSpPr>
          <a:xfrm>
            <a:off x="570889" y="1331650"/>
            <a:ext cx="1379481" cy="973441"/>
            <a:chOff x="1301301" y="629658"/>
            <a:chExt cx="1620415" cy="1233009"/>
          </a:xfrm>
        </p:grpSpPr>
        <p:pic>
          <p:nvPicPr>
            <p:cNvPr id="97" name="Picture 96" descr="A close-up of a panel&#10;&#10;Description automatically generated">
              <a:extLst>
                <a:ext uri="{FF2B5EF4-FFF2-40B4-BE49-F238E27FC236}">
                  <a16:creationId xmlns:a16="http://schemas.microsoft.com/office/drawing/2014/main" id="{6FB439FC-63C5-3455-1EC9-277B9030916A}"/>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467317" y="948267"/>
              <a:ext cx="1318982" cy="914400"/>
            </a:xfrm>
            <a:prstGeom prst="rect">
              <a:avLst/>
            </a:prstGeom>
          </p:spPr>
        </p:pic>
        <p:sp>
          <p:nvSpPr>
            <p:cNvPr id="98" name="TextBox 97">
              <a:extLst>
                <a:ext uri="{FF2B5EF4-FFF2-40B4-BE49-F238E27FC236}">
                  <a16:creationId xmlns:a16="http://schemas.microsoft.com/office/drawing/2014/main" id="{38930F41-AA38-28B2-D4E0-7976059F0BF6}"/>
                </a:ext>
              </a:extLst>
            </p:cNvPr>
            <p:cNvSpPr txBox="1"/>
            <p:nvPr/>
          </p:nvSpPr>
          <p:spPr>
            <a:xfrm>
              <a:off x="1301301" y="629658"/>
              <a:ext cx="1620415" cy="350861"/>
            </a:xfrm>
            <a:prstGeom prst="rect">
              <a:avLst/>
            </a:prstGeom>
            <a:noFill/>
          </p:spPr>
          <p:txBody>
            <a:bodyPr wrap="none" rtlCol="0">
              <a:spAutoFit/>
            </a:bodyPr>
            <a:lstStyle/>
            <a:p>
              <a:r>
                <a:rPr lang="en-US" sz="1200" dirty="0">
                  <a:solidFill>
                    <a:schemeClr val="tx1">
                      <a:lumMod val="75000"/>
                      <a:lumOff val="25000"/>
                    </a:schemeClr>
                  </a:solidFill>
                </a:rPr>
                <a:t>DISTRIBUTION BOX</a:t>
              </a:r>
            </a:p>
          </p:txBody>
        </p:sp>
      </p:grpSp>
      <p:grpSp>
        <p:nvGrpSpPr>
          <p:cNvPr id="15" name="Group 14">
            <a:extLst>
              <a:ext uri="{FF2B5EF4-FFF2-40B4-BE49-F238E27FC236}">
                <a16:creationId xmlns:a16="http://schemas.microsoft.com/office/drawing/2014/main" id="{4BE8351B-DE3B-0480-457F-A557709D13F9}"/>
              </a:ext>
            </a:extLst>
          </p:cNvPr>
          <p:cNvGrpSpPr/>
          <p:nvPr/>
        </p:nvGrpSpPr>
        <p:grpSpPr>
          <a:xfrm>
            <a:off x="706281" y="2596574"/>
            <a:ext cx="1149934" cy="968672"/>
            <a:chOff x="1294594" y="2720332"/>
            <a:chExt cx="1350771" cy="1226968"/>
          </a:xfrm>
        </p:grpSpPr>
        <p:pic>
          <p:nvPicPr>
            <p:cNvPr id="89" name="Picture 88" descr="A back of a device with wires and cables&#10;&#10;Description automatically generated">
              <a:extLst>
                <a:ext uri="{FF2B5EF4-FFF2-40B4-BE49-F238E27FC236}">
                  <a16:creationId xmlns:a16="http://schemas.microsoft.com/office/drawing/2014/main" id="{B19AA5D2-9943-7D78-D940-653B4CA07A25}"/>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1310302" y="3032900"/>
              <a:ext cx="1301510" cy="914400"/>
            </a:xfrm>
            <a:prstGeom prst="rect">
              <a:avLst/>
            </a:prstGeom>
          </p:spPr>
        </p:pic>
        <p:sp>
          <p:nvSpPr>
            <p:cNvPr id="90" name="TextBox 89">
              <a:extLst>
                <a:ext uri="{FF2B5EF4-FFF2-40B4-BE49-F238E27FC236}">
                  <a16:creationId xmlns:a16="http://schemas.microsoft.com/office/drawing/2014/main" id="{F7225D89-A418-1370-5413-7E224E738397}"/>
                </a:ext>
              </a:extLst>
            </p:cNvPr>
            <p:cNvSpPr txBox="1"/>
            <p:nvPr/>
          </p:nvSpPr>
          <p:spPr>
            <a:xfrm>
              <a:off x="1294594" y="2720332"/>
              <a:ext cx="1350771" cy="350861"/>
            </a:xfrm>
            <a:prstGeom prst="rect">
              <a:avLst/>
            </a:prstGeom>
            <a:noFill/>
          </p:spPr>
          <p:txBody>
            <a:bodyPr wrap="none" rtlCol="0">
              <a:spAutoFit/>
            </a:bodyPr>
            <a:lstStyle/>
            <a:p>
              <a:r>
                <a:rPr lang="en-US" sz="1200" dirty="0">
                  <a:solidFill>
                    <a:schemeClr val="tx1">
                      <a:lumMod val="75000"/>
                      <a:lumOff val="25000"/>
                    </a:schemeClr>
                  </a:solidFill>
                </a:rPr>
                <a:t>DC SUPPLY BOX</a:t>
              </a:r>
            </a:p>
          </p:txBody>
        </p:sp>
      </p:grpSp>
      <p:sp>
        <p:nvSpPr>
          <p:cNvPr id="16" name="Freeform: Shape 15">
            <a:extLst>
              <a:ext uri="{FF2B5EF4-FFF2-40B4-BE49-F238E27FC236}">
                <a16:creationId xmlns:a16="http://schemas.microsoft.com/office/drawing/2014/main" id="{87ABDCDC-97BD-E228-C4F8-2715FFD554B7}"/>
              </a:ext>
            </a:extLst>
          </p:cNvPr>
          <p:cNvSpPr/>
          <p:nvPr/>
        </p:nvSpPr>
        <p:spPr>
          <a:xfrm>
            <a:off x="348803" y="1927851"/>
            <a:ext cx="1085892" cy="2299175"/>
          </a:xfrm>
          <a:custGeom>
            <a:avLst/>
            <a:gdLst>
              <a:gd name="connsiteX0" fmla="*/ 1271707 w 1275549"/>
              <a:gd name="connsiteY0" fmla="*/ 0 h 2912249"/>
              <a:gd name="connsiteX1" fmla="*/ 1275549 w 1275549"/>
              <a:gd name="connsiteY1" fmla="*/ 145996 h 2912249"/>
              <a:gd name="connsiteX2" fmla="*/ 0 w 1275549"/>
              <a:gd name="connsiteY2" fmla="*/ 145996 h 2912249"/>
              <a:gd name="connsiteX3" fmla="*/ 0 w 1275549"/>
              <a:gd name="connsiteY3" fmla="*/ 2912249 h 2912249"/>
              <a:gd name="connsiteX4" fmla="*/ 537882 w 1275549"/>
              <a:gd name="connsiteY4" fmla="*/ 2912249 h 291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549" h="2912249">
                <a:moveTo>
                  <a:pt x="1271707" y="0"/>
                </a:moveTo>
                <a:cubicBezTo>
                  <a:pt x="1272988" y="48665"/>
                  <a:pt x="1274268" y="97331"/>
                  <a:pt x="1275549" y="145996"/>
                </a:cubicBezTo>
                <a:lnTo>
                  <a:pt x="0" y="145996"/>
                </a:lnTo>
                <a:lnTo>
                  <a:pt x="0" y="2912249"/>
                </a:lnTo>
                <a:lnTo>
                  <a:pt x="537882" y="2912249"/>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5506BEA-CF52-F97E-F1F5-D7FB919441C9}"/>
              </a:ext>
            </a:extLst>
          </p:cNvPr>
          <p:cNvSpPr/>
          <p:nvPr/>
        </p:nvSpPr>
        <p:spPr>
          <a:xfrm>
            <a:off x="509070" y="2161408"/>
            <a:ext cx="932166" cy="846267"/>
          </a:xfrm>
          <a:custGeom>
            <a:avLst/>
            <a:gdLst>
              <a:gd name="connsiteX0" fmla="*/ 1087290 w 1094974"/>
              <a:gd name="connsiteY0" fmla="*/ 0 h 1071923"/>
              <a:gd name="connsiteX1" fmla="*/ 1094974 w 1094974"/>
              <a:gd name="connsiteY1" fmla="*/ 276625 h 1071923"/>
              <a:gd name="connsiteX2" fmla="*/ 0 w 1094974"/>
              <a:gd name="connsiteY2" fmla="*/ 276625 h 1071923"/>
              <a:gd name="connsiteX3" fmla="*/ 7684 w 1094974"/>
              <a:gd name="connsiteY3" fmla="*/ 1071923 h 1071923"/>
              <a:gd name="connsiteX4" fmla="*/ 345781 w 1094974"/>
              <a:gd name="connsiteY4" fmla="*/ 1071923 h 107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74" h="1071923">
                <a:moveTo>
                  <a:pt x="1087290" y="0"/>
                </a:moveTo>
                <a:lnTo>
                  <a:pt x="1094974" y="276625"/>
                </a:lnTo>
                <a:lnTo>
                  <a:pt x="0" y="276625"/>
                </a:lnTo>
                <a:cubicBezTo>
                  <a:pt x="2561" y="541724"/>
                  <a:pt x="5123" y="806824"/>
                  <a:pt x="7684" y="1071923"/>
                </a:cubicBezTo>
                <a:lnTo>
                  <a:pt x="345781" y="1071923"/>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33558B1-62F5-CCF7-B11E-4C6B439B5F53}"/>
              </a:ext>
            </a:extLst>
          </p:cNvPr>
          <p:cNvSpPr/>
          <p:nvPr/>
        </p:nvSpPr>
        <p:spPr>
          <a:xfrm>
            <a:off x="1751958" y="1924817"/>
            <a:ext cx="690131" cy="1079824"/>
          </a:xfrm>
          <a:custGeom>
            <a:avLst/>
            <a:gdLst>
              <a:gd name="connsiteX0" fmla="*/ 0 w 810666"/>
              <a:gd name="connsiteY0" fmla="*/ 0 h 1367758"/>
              <a:gd name="connsiteX1" fmla="*/ 364992 w 810666"/>
              <a:gd name="connsiteY1" fmla="*/ 0 h 1367758"/>
              <a:gd name="connsiteX2" fmla="*/ 384202 w 810666"/>
              <a:gd name="connsiteY2" fmla="*/ 1367758 h 1367758"/>
              <a:gd name="connsiteX3" fmla="*/ 810666 w 810666"/>
              <a:gd name="connsiteY3" fmla="*/ 1367758 h 1367758"/>
            </a:gdLst>
            <a:ahLst/>
            <a:cxnLst>
              <a:cxn ang="0">
                <a:pos x="connsiteX0" y="connsiteY0"/>
              </a:cxn>
              <a:cxn ang="0">
                <a:pos x="connsiteX1" y="connsiteY1"/>
              </a:cxn>
              <a:cxn ang="0">
                <a:pos x="connsiteX2" y="connsiteY2"/>
              </a:cxn>
              <a:cxn ang="0">
                <a:pos x="connsiteX3" y="connsiteY3"/>
              </a:cxn>
            </a:cxnLst>
            <a:rect l="l" t="t" r="r" b="b"/>
            <a:pathLst>
              <a:path w="810666" h="1367758">
                <a:moveTo>
                  <a:pt x="0" y="0"/>
                </a:moveTo>
                <a:lnTo>
                  <a:pt x="364992" y="0"/>
                </a:lnTo>
                <a:lnTo>
                  <a:pt x="384202" y="1367758"/>
                </a:lnTo>
                <a:lnTo>
                  <a:pt x="810666" y="1367758"/>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E19D65-103D-46B9-5455-875505D56858}"/>
              </a:ext>
            </a:extLst>
          </p:cNvPr>
          <p:cNvSpPr/>
          <p:nvPr/>
        </p:nvSpPr>
        <p:spPr>
          <a:xfrm>
            <a:off x="1758500" y="2164441"/>
            <a:ext cx="667234" cy="2074718"/>
          </a:xfrm>
          <a:custGeom>
            <a:avLst/>
            <a:gdLst>
              <a:gd name="connsiteX0" fmla="*/ 0 w 783771"/>
              <a:gd name="connsiteY0" fmla="*/ 0 h 2627940"/>
              <a:gd name="connsiteX1" fmla="*/ 238205 w 783771"/>
              <a:gd name="connsiteY1" fmla="*/ 0 h 2627940"/>
              <a:gd name="connsiteX2" fmla="*/ 265099 w 783771"/>
              <a:gd name="connsiteY2" fmla="*/ 2624098 h 2627940"/>
              <a:gd name="connsiteX3" fmla="*/ 783771 w 783771"/>
              <a:gd name="connsiteY3" fmla="*/ 2627940 h 2627940"/>
            </a:gdLst>
            <a:ahLst/>
            <a:cxnLst>
              <a:cxn ang="0">
                <a:pos x="connsiteX0" y="connsiteY0"/>
              </a:cxn>
              <a:cxn ang="0">
                <a:pos x="connsiteX1" y="connsiteY1"/>
              </a:cxn>
              <a:cxn ang="0">
                <a:pos x="connsiteX2" y="connsiteY2"/>
              </a:cxn>
              <a:cxn ang="0">
                <a:pos x="connsiteX3" y="connsiteY3"/>
              </a:cxn>
            </a:cxnLst>
            <a:rect l="l" t="t" r="r" b="b"/>
            <a:pathLst>
              <a:path w="783771" h="2627940">
                <a:moveTo>
                  <a:pt x="0" y="0"/>
                </a:moveTo>
                <a:lnTo>
                  <a:pt x="238205" y="0"/>
                </a:lnTo>
                <a:lnTo>
                  <a:pt x="265099" y="2624098"/>
                </a:lnTo>
                <a:lnTo>
                  <a:pt x="783771" y="262794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2581-CC0B-F8AF-7D0D-0073A5A8CD93}"/>
              </a:ext>
            </a:extLst>
          </p:cNvPr>
          <p:cNvSpPr/>
          <p:nvPr/>
        </p:nvSpPr>
        <p:spPr>
          <a:xfrm>
            <a:off x="1657106" y="1742825"/>
            <a:ext cx="791524" cy="3821848"/>
          </a:xfrm>
          <a:custGeom>
            <a:avLst/>
            <a:gdLst>
              <a:gd name="connsiteX0" fmla="*/ 929769 w 929769"/>
              <a:gd name="connsiteY0" fmla="*/ 4840941 h 4840941"/>
              <a:gd name="connsiteX1" fmla="*/ 718458 w 929769"/>
              <a:gd name="connsiteY1" fmla="*/ 4837099 h 4840941"/>
              <a:gd name="connsiteX2" fmla="*/ 660827 w 929769"/>
              <a:gd name="connsiteY2" fmla="*/ 3842 h 4840941"/>
              <a:gd name="connsiteX3" fmla="*/ 0 w 929769"/>
              <a:gd name="connsiteY3" fmla="*/ 0 h 4840941"/>
            </a:gdLst>
            <a:ahLst/>
            <a:cxnLst>
              <a:cxn ang="0">
                <a:pos x="connsiteX0" y="connsiteY0"/>
              </a:cxn>
              <a:cxn ang="0">
                <a:pos x="connsiteX1" y="connsiteY1"/>
              </a:cxn>
              <a:cxn ang="0">
                <a:pos x="connsiteX2" y="connsiteY2"/>
              </a:cxn>
              <a:cxn ang="0">
                <a:pos x="connsiteX3" y="connsiteY3"/>
              </a:cxn>
            </a:cxnLst>
            <a:rect l="l" t="t" r="r" b="b"/>
            <a:pathLst>
              <a:path w="929769" h="4840941">
                <a:moveTo>
                  <a:pt x="929769" y="4840941"/>
                </a:moveTo>
                <a:lnTo>
                  <a:pt x="718458" y="4837099"/>
                </a:lnTo>
                <a:lnTo>
                  <a:pt x="660827" y="3842"/>
                </a:lnTo>
                <a:lnTo>
                  <a:pt x="0" y="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80899C4-86BD-D0D2-9F52-C5CA52818259}"/>
              </a:ext>
            </a:extLst>
          </p:cNvPr>
          <p:cNvSpPr/>
          <p:nvPr/>
        </p:nvSpPr>
        <p:spPr>
          <a:xfrm>
            <a:off x="2906535" y="5552539"/>
            <a:ext cx="1123625" cy="1054542"/>
          </a:xfrm>
          <a:custGeom>
            <a:avLst/>
            <a:gdLst>
              <a:gd name="connsiteX0" fmla="*/ 0 w 315045"/>
              <a:gd name="connsiteY0" fmla="*/ 0 h 1141079"/>
              <a:gd name="connsiteX1" fmla="*/ 15368 w 315045"/>
              <a:gd name="connsiteY1" fmla="*/ 1141079 h 1141079"/>
              <a:gd name="connsiteX2" fmla="*/ 315045 w 315045"/>
              <a:gd name="connsiteY2" fmla="*/ 1141079 h 1141079"/>
            </a:gdLst>
            <a:ahLst/>
            <a:cxnLst>
              <a:cxn ang="0">
                <a:pos x="connsiteX0" y="connsiteY0"/>
              </a:cxn>
              <a:cxn ang="0">
                <a:pos x="connsiteX1" y="connsiteY1"/>
              </a:cxn>
              <a:cxn ang="0">
                <a:pos x="connsiteX2" y="connsiteY2"/>
              </a:cxn>
            </a:cxnLst>
            <a:rect l="l" t="t" r="r" b="b"/>
            <a:pathLst>
              <a:path w="315045" h="1141079">
                <a:moveTo>
                  <a:pt x="0" y="0"/>
                </a:moveTo>
                <a:lnTo>
                  <a:pt x="15368" y="1141079"/>
                </a:lnTo>
                <a:lnTo>
                  <a:pt x="315045" y="1141079"/>
                </a:lnTo>
              </a:path>
            </a:pathLst>
          </a:cu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01E7FF8-80F9-5BC6-9A64-37474552DB34}"/>
              </a:ext>
            </a:extLst>
          </p:cNvPr>
          <p:cNvSpPr/>
          <p:nvPr/>
        </p:nvSpPr>
        <p:spPr>
          <a:xfrm>
            <a:off x="2821496" y="5561639"/>
            <a:ext cx="1159206" cy="1122625"/>
          </a:xfrm>
          <a:custGeom>
            <a:avLst/>
            <a:gdLst>
              <a:gd name="connsiteX0" fmla="*/ 0 w 461042"/>
              <a:gd name="connsiteY0" fmla="*/ 0 h 1183341"/>
              <a:gd name="connsiteX1" fmla="*/ 15369 w 461042"/>
              <a:gd name="connsiteY1" fmla="*/ 1183341 h 1183341"/>
              <a:gd name="connsiteX2" fmla="*/ 461042 w 461042"/>
              <a:gd name="connsiteY2" fmla="*/ 1183341 h 1183341"/>
            </a:gdLst>
            <a:ahLst/>
            <a:cxnLst>
              <a:cxn ang="0">
                <a:pos x="connsiteX0" y="connsiteY0"/>
              </a:cxn>
              <a:cxn ang="0">
                <a:pos x="connsiteX1" y="connsiteY1"/>
              </a:cxn>
              <a:cxn ang="0">
                <a:pos x="connsiteX2" y="connsiteY2"/>
              </a:cxn>
            </a:cxnLst>
            <a:rect l="l" t="t" r="r" b="b"/>
            <a:pathLst>
              <a:path w="461042" h="1183341">
                <a:moveTo>
                  <a:pt x="0" y="0"/>
                </a:moveTo>
                <a:lnTo>
                  <a:pt x="15369" y="1183341"/>
                </a:lnTo>
                <a:lnTo>
                  <a:pt x="461042" y="1183341"/>
                </a:lnTo>
              </a:path>
            </a:pathLst>
          </a:cu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ECD31B9F-1853-E089-DA17-2B64863A0740}"/>
              </a:ext>
            </a:extLst>
          </p:cNvPr>
          <p:cNvSpPr/>
          <p:nvPr/>
        </p:nvSpPr>
        <p:spPr>
          <a:xfrm>
            <a:off x="6643388" y="1927851"/>
            <a:ext cx="1085892" cy="2299175"/>
          </a:xfrm>
          <a:custGeom>
            <a:avLst/>
            <a:gdLst>
              <a:gd name="connsiteX0" fmla="*/ 1271707 w 1275549"/>
              <a:gd name="connsiteY0" fmla="*/ 0 h 2912249"/>
              <a:gd name="connsiteX1" fmla="*/ 1275549 w 1275549"/>
              <a:gd name="connsiteY1" fmla="*/ 145996 h 2912249"/>
              <a:gd name="connsiteX2" fmla="*/ 0 w 1275549"/>
              <a:gd name="connsiteY2" fmla="*/ 145996 h 2912249"/>
              <a:gd name="connsiteX3" fmla="*/ 0 w 1275549"/>
              <a:gd name="connsiteY3" fmla="*/ 2912249 h 2912249"/>
              <a:gd name="connsiteX4" fmla="*/ 537882 w 1275549"/>
              <a:gd name="connsiteY4" fmla="*/ 2912249 h 291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549" h="2912249">
                <a:moveTo>
                  <a:pt x="1271707" y="0"/>
                </a:moveTo>
                <a:cubicBezTo>
                  <a:pt x="1272988" y="48665"/>
                  <a:pt x="1274268" y="97331"/>
                  <a:pt x="1275549" y="145996"/>
                </a:cubicBezTo>
                <a:lnTo>
                  <a:pt x="0" y="145996"/>
                </a:lnTo>
                <a:lnTo>
                  <a:pt x="0" y="2912249"/>
                </a:lnTo>
                <a:lnTo>
                  <a:pt x="537882" y="2912249"/>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F0E2F882-A1A5-230D-0563-9B81F96395BE}"/>
              </a:ext>
            </a:extLst>
          </p:cNvPr>
          <p:cNvSpPr/>
          <p:nvPr/>
        </p:nvSpPr>
        <p:spPr>
          <a:xfrm>
            <a:off x="6803655" y="2161408"/>
            <a:ext cx="932166" cy="846267"/>
          </a:xfrm>
          <a:custGeom>
            <a:avLst/>
            <a:gdLst>
              <a:gd name="connsiteX0" fmla="*/ 1087290 w 1094974"/>
              <a:gd name="connsiteY0" fmla="*/ 0 h 1071923"/>
              <a:gd name="connsiteX1" fmla="*/ 1094974 w 1094974"/>
              <a:gd name="connsiteY1" fmla="*/ 276625 h 1071923"/>
              <a:gd name="connsiteX2" fmla="*/ 0 w 1094974"/>
              <a:gd name="connsiteY2" fmla="*/ 276625 h 1071923"/>
              <a:gd name="connsiteX3" fmla="*/ 7684 w 1094974"/>
              <a:gd name="connsiteY3" fmla="*/ 1071923 h 1071923"/>
              <a:gd name="connsiteX4" fmla="*/ 345781 w 1094974"/>
              <a:gd name="connsiteY4" fmla="*/ 1071923 h 107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74" h="1071923">
                <a:moveTo>
                  <a:pt x="1087290" y="0"/>
                </a:moveTo>
                <a:lnTo>
                  <a:pt x="1094974" y="276625"/>
                </a:lnTo>
                <a:lnTo>
                  <a:pt x="0" y="276625"/>
                </a:lnTo>
                <a:cubicBezTo>
                  <a:pt x="2561" y="541724"/>
                  <a:pt x="5123" y="806824"/>
                  <a:pt x="7684" y="1071923"/>
                </a:cubicBezTo>
                <a:lnTo>
                  <a:pt x="345781" y="1071923"/>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BBE6D6B3-6C95-3C5E-6540-047C32DB6825}"/>
              </a:ext>
            </a:extLst>
          </p:cNvPr>
          <p:cNvSpPr/>
          <p:nvPr/>
        </p:nvSpPr>
        <p:spPr>
          <a:xfrm>
            <a:off x="8046543" y="1924817"/>
            <a:ext cx="690131" cy="1079824"/>
          </a:xfrm>
          <a:custGeom>
            <a:avLst/>
            <a:gdLst>
              <a:gd name="connsiteX0" fmla="*/ 0 w 810666"/>
              <a:gd name="connsiteY0" fmla="*/ 0 h 1367758"/>
              <a:gd name="connsiteX1" fmla="*/ 364992 w 810666"/>
              <a:gd name="connsiteY1" fmla="*/ 0 h 1367758"/>
              <a:gd name="connsiteX2" fmla="*/ 384202 w 810666"/>
              <a:gd name="connsiteY2" fmla="*/ 1367758 h 1367758"/>
              <a:gd name="connsiteX3" fmla="*/ 810666 w 810666"/>
              <a:gd name="connsiteY3" fmla="*/ 1367758 h 1367758"/>
            </a:gdLst>
            <a:ahLst/>
            <a:cxnLst>
              <a:cxn ang="0">
                <a:pos x="connsiteX0" y="connsiteY0"/>
              </a:cxn>
              <a:cxn ang="0">
                <a:pos x="connsiteX1" y="connsiteY1"/>
              </a:cxn>
              <a:cxn ang="0">
                <a:pos x="connsiteX2" y="connsiteY2"/>
              </a:cxn>
              <a:cxn ang="0">
                <a:pos x="connsiteX3" y="connsiteY3"/>
              </a:cxn>
            </a:cxnLst>
            <a:rect l="l" t="t" r="r" b="b"/>
            <a:pathLst>
              <a:path w="810666" h="1367758">
                <a:moveTo>
                  <a:pt x="0" y="0"/>
                </a:moveTo>
                <a:lnTo>
                  <a:pt x="364992" y="0"/>
                </a:lnTo>
                <a:lnTo>
                  <a:pt x="384202" y="1367758"/>
                </a:lnTo>
                <a:lnTo>
                  <a:pt x="810666" y="1367758"/>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BF740042-E609-0016-006A-05D5C9E24168}"/>
              </a:ext>
            </a:extLst>
          </p:cNvPr>
          <p:cNvSpPr/>
          <p:nvPr/>
        </p:nvSpPr>
        <p:spPr>
          <a:xfrm>
            <a:off x="8053085" y="2164441"/>
            <a:ext cx="667234" cy="2074718"/>
          </a:xfrm>
          <a:custGeom>
            <a:avLst/>
            <a:gdLst>
              <a:gd name="connsiteX0" fmla="*/ 0 w 783771"/>
              <a:gd name="connsiteY0" fmla="*/ 0 h 2627940"/>
              <a:gd name="connsiteX1" fmla="*/ 238205 w 783771"/>
              <a:gd name="connsiteY1" fmla="*/ 0 h 2627940"/>
              <a:gd name="connsiteX2" fmla="*/ 265099 w 783771"/>
              <a:gd name="connsiteY2" fmla="*/ 2624098 h 2627940"/>
              <a:gd name="connsiteX3" fmla="*/ 783771 w 783771"/>
              <a:gd name="connsiteY3" fmla="*/ 2627940 h 2627940"/>
            </a:gdLst>
            <a:ahLst/>
            <a:cxnLst>
              <a:cxn ang="0">
                <a:pos x="connsiteX0" y="connsiteY0"/>
              </a:cxn>
              <a:cxn ang="0">
                <a:pos x="connsiteX1" y="connsiteY1"/>
              </a:cxn>
              <a:cxn ang="0">
                <a:pos x="connsiteX2" y="connsiteY2"/>
              </a:cxn>
              <a:cxn ang="0">
                <a:pos x="connsiteX3" y="connsiteY3"/>
              </a:cxn>
            </a:cxnLst>
            <a:rect l="l" t="t" r="r" b="b"/>
            <a:pathLst>
              <a:path w="783771" h="2627940">
                <a:moveTo>
                  <a:pt x="0" y="0"/>
                </a:moveTo>
                <a:lnTo>
                  <a:pt x="238205" y="0"/>
                </a:lnTo>
                <a:lnTo>
                  <a:pt x="265099" y="2624098"/>
                </a:lnTo>
                <a:lnTo>
                  <a:pt x="783771" y="2627940"/>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E0842E2F-436E-19B3-5F4A-E1DD55E10004}"/>
              </a:ext>
            </a:extLst>
          </p:cNvPr>
          <p:cNvSpPr/>
          <p:nvPr/>
        </p:nvSpPr>
        <p:spPr>
          <a:xfrm>
            <a:off x="6633974" y="1733725"/>
            <a:ext cx="1812000" cy="3821848"/>
          </a:xfrm>
          <a:custGeom>
            <a:avLst/>
            <a:gdLst>
              <a:gd name="connsiteX0" fmla="*/ 1552175 w 2128477"/>
              <a:gd name="connsiteY0" fmla="*/ 0 h 4840941"/>
              <a:gd name="connsiteX1" fmla="*/ 2128477 w 2128477"/>
              <a:gd name="connsiteY1" fmla="*/ 0 h 4840941"/>
              <a:gd name="connsiteX2" fmla="*/ 2124635 w 2128477"/>
              <a:gd name="connsiteY2" fmla="*/ 4187798 h 4840941"/>
              <a:gd name="connsiteX3" fmla="*/ 0 w 2128477"/>
              <a:gd name="connsiteY3" fmla="*/ 4183956 h 4840941"/>
              <a:gd name="connsiteX4" fmla="*/ 3842 w 2128477"/>
              <a:gd name="connsiteY4" fmla="*/ 4837099 h 4840941"/>
              <a:gd name="connsiteX5" fmla="*/ 560934 w 2128477"/>
              <a:gd name="connsiteY5" fmla="*/ 4840941 h 484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8477" h="4840941">
                <a:moveTo>
                  <a:pt x="1552175" y="0"/>
                </a:moveTo>
                <a:lnTo>
                  <a:pt x="2128477" y="0"/>
                </a:lnTo>
                <a:cubicBezTo>
                  <a:pt x="2127196" y="1395933"/>
                  <a:pt x="2125916" y="2791865"/>
                  <a:pt x="2124635" y="4187798"/>
                </a:cubicBezTo>
                <a:lnTo>
                  <a:pt x="0" y="4183956"/>
                </a:lnTo>
                <a:cubicBezTo>
                  <a:pt x="1281" y="4401670"/>
                  <a:pt x="2561" y="4619385"/>
                  <a:pt x="3842" y="4837099"/>
                </a:cubicBezTo>
                <a:lnTo>
                  <a:pt x="560934" y="4840941"/>
                </a:lnTo>
              </a:path>
            </a:pathLst>
          </a:custGeom>
          <a:noFill/>
          <a:ln w="28575">
            <a:solidFill>
              <a:srgbClr val="00B05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481EEF93-B212-4C5C-A094-DFE093B7EA2F}"/>
              </a:ext>
            </a:extLst>
          </p:cNvPr>
          <p:cNvSpPr/>
          <p:nvPr/>
        </p:nvSpPr>
        <p:spPr>
          <a:xfrm>
            <a:off x="1604774" y="3459622"/>
            <a:ext cx="1138224" cy="151661"/>
          </a:xfrm>
          <a:custGeom>
            <a:avLst/>
            <a:gdLst>
              <a:gd name="connsiteX0" fmla="*/ 0 w 1337022"/>
              <a:gd name="connsiteY0" fmla="*/ 7684 h 192101"/>
              <a:gd name="connsiteX1" fmla="*/ 3842 w 1337022"/>
              <a:gd name="connsiteY1" fmla="*/ 192101 h 192101"/>
              <a:gd name="connsiteX2" fmla="*/ 1333180 w 1337022"/>
              <a:gd name="connsiteY2" fmla="*/ 192101 h 192101"/>
              <a:gd name="connsiteX3" fmla="*/ 1337022 w 1337022"/>
              <a:gd name="connsiteY3" fmla="*/ 0 h 192101"/>
            </a:gdLst>
            <a:ahLst/>
            <a:cxnLst>
              <a:cxn ang="0">
                <a:pos x="connsiteX0" y="connsiteY0"/>
              </a:cxn>
              <a:cxn ang="0">
                <a:pos x="connsiteX1" y="connsiteY1"/>
              </a:cxn>
              <a:cxn ang="0">
                <a:pos x="connsiteX2" y="connsiteY2"/>
              </a:cxn>
              <a:cxn ang="0">
                <a:pos x="connsiteX3" y="connsiteY3"/>
              </a:cxn>
            </a:cxnLst>
            <a:rect l="l" t="t" r="r" b="b"/>
            <a:pathLst>
              <a:path w="1337022" h="192101">
                <a:moveTo>
                  <a:pt x="0" y="7684"/>
                </a:moveTo>
                <a:cubicBezTo>
                  <a:pt x="1281" y="69156"/>
                  <a:pt x="2561" y="130629"/>
                  <a:pt x="3842" y="192101"/>
                </a:cubicBezTo>
                <a:lnTo>
                  <a:pt x="1333180" y="192101"/>
                </a:lnTo>
                <a:cubicBezTo>
                  <a:pt x="1334461" y="128067"/>
                  <a:pt x="1335741" y="64034"/>
                  <a:pt x="1337022"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B8CE0FA2-579E-84C4-DB36-53F3522DA36F}"/>
              </a:ext>
            </a:extLst>
          </p:cNvPr>
          <p:cNvSpPr/>
          <p:nvPr/>
        </p:nvSpPr>
        <p:spPr>
          <a:xfrm>
            <a:off x="1401987" y="3465689"/>
            <a:ext cx="1148037" cy="191092"/>
          </a:xfrm>
          <a:custGeom>
            <a:avLst/>
            <a:gdLst>
              <a:gd name="connsiteX0" fmla="*/ 0 w 1348548"/>
              <a:gd name="connsiteY0" fmla="*/ 3842 h 242047"/>
              <a:gd name="connsiteX1" fmla="*/ 7684 w 1348548"/>
              <a:gd name="connsiteY1" fmla="*/ 238205 h 242047"/>
              <a:gd name="connsiteX2" fmla="*/ 1348548 w 1348548"/>
              <a:gd name="connsiteY2" fmla="*/ 242047 h 242047"/>
              <a:gd name="connsiteX3" fmla="*/ 1344706 w 1348548"/>
              <a:gd name="connsiteY3" fmla="*/ 0 h 242047"/>
            </a:gdLst>
            <a:ahLst/>
            <a:cxnLst>
              <a:cxn ang="0">
                <a:pos x="connsiteX0" y="connsiteY0"/>
              </a:cxn>
              <a:cxn ang="0">
                <a:pos x="connsiteX1" y="connsiteY1"/>
              </a:cxn>
              <a:cxn ang="0">
                <a:pos x="connsiteX2" y="connsiteY2"/>
              </a:cxn>
              <a:cxn ang="0">
                <a:pos x="connsiteX3" y="connsiteY3"/>
              </a:cxn>
            </a:cxnLst>
            <a:rect l="l" t="t" r="r" b="b"/>
            <a:pathLst>
              <a:path w="1348548" h="242047">
                <a:moveTo>
                  <a:pt x="0" y="3842"/>
                </a:moveTo>
                <a:lnTo>
                  <a:pt x="7684" y="238205"/>
                </a:lnTo>
                <a:lnTo>
                  <a:pt x="1348548" y="242047"/>
                </a:lnTo>
                <a:cubicBezTo>
                  <a:pt x="1347267" y="161365"/>
                  <a:pt x="1345987" y="80682"/>
                  <a:pt x="1344706" y="0"/>
                </a:cubicBez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10DF56B8-7958-34B2-66A2-A4FD625BA5E6}"/>
              </a:ext>
            </a:extLst>
          </p:cNvPr>
          <p:cNvSpPr/>
          <p:nvPr/>
        </p:nvSpPr>
        <p:spPr>
          <a:xfrm>
            <a:off x="617005" y="3450523"/>
            <a:ext cx="2773603" cy="1210252"/>
          </a:xfrm>
          <a:custGeom>
            <a:avLst/>
            <a:gdLst>
              <a:gd name="connsiteX0" fmla="*/ 230521 w 3258030"/>
              <a:gd name="connsiteY0" fmla="*/ 1532965 h 1532965"/>
              <a:gd name="connsiteX1" fmla="*/ 0 w 3258030"/>
              <a:gd name="connsiteY1" fmla="*/ 1529123 h 1532965"/>
              <a:gd name="connsiteX2" fmla="*/ 0 w 3258030"/>
              <a:gd name="connsiteY2" fmla="*/ 522515 h 1532965"/>
              <a:gd name="connsiteX3" fmla="*/ 3258030 w 3258030"/>
              <a:gd name="connsiteY3" fmla="*/ 522515 h 1532965"/>
              <a:gd name="connsiteX4" fmla="*/ 3223452 w 3258030"/>
              <a:gd name="connsiteY4" fmla="*/ 0 h 153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30" h="1532965">
                <a:moveTo>
                  <a:pt x="230521" y="1532965"/>
                </a:moveTo>
                <a:lnTo>
                  <a:pt x="0" y="1529123"/>
                </a:lnTo>
                <a:lnTo>
                  <a:pt x="0" y="522515"/>
                </a:lnTo>
                <a:lnTo>
                  <a:pt x="3258030" y="522515"/>
                </a:lnTo>
                <a:lnTo>
                  <a:pt x="3223452"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FCD8E73D-CB2E-0B27-931B-FDFCB107C80C}"/>
              </a:ext>
            </a:extLst>
          </p:cNvPr>
          <p:cNvSpPr/>
          <p:nvPr/>
        </p:nvSpPr>
        <p:spPr>
          <a:xfrm>
            <a:off x="1722522" y="3447490"/>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9949A87E-7414-5F86-1864-A6184E5A804F}"/>
              </a:ext>
            </a:extLst>
          </p:cNvPr>
          <p:cNvSpPr/>
          <p:nvPr/>
        </p:nvSpPr>
        <p:spPr>
          <a:xfrm>
            <a:off x="567944" y="3471755"/>
            <a:ext cx="2688564" cy="1377079"/>
          </a:xfrm>
          <a:custGeom>
            <a:avLst/>
            <a:gdLst>
              <a:gd name="connsiteX0" fmla="*/ 641617 w 3158138"/>
              <a:gd name="connsiteY0" fmla="*/ 1517597 h 1744276"/>
              <a:gd name="connsiteX1" fmla="*/ 637775 w 3158138"/>
              <a:gd name="connsiteY1" fmla="*/ 1740434 h 1744276"/>
              <a:gd name="connsiteX2" fmla="*/ 7684 w 3158138"/>
              <a:gd name="connsiteY2" fmla="*/ 1744276 h 1744276"/>
              <a:gd name="connsiteX3" fmla="*/ 0 w 3158138"/>
              <a:gd name="connsiteY3" fmla="*/ 430306 h 1744276"/>
              <a:gd name="connsiteX4" fmla="*/ 3158138 w 3158138"/>
              <a:gd name="connsiteY4" fmla="*/ 434148 h 1744276"/>
              <a:gd name="connsiteX5" fmla="*/ 3135086 w 3158138"/>
              <a:gd name="connsiteY5" fmla="*/ 0 h 174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8138" h="1744276">
                <a:moveTo>
                  <a:pt x="641617" y="1517597"/>
                </a:moveTo>
                <a:cubicBezTo>
                  <a:pt x="640336" y="1591876"/>
                  <a:pt x="639056" y="1666155"/>
                  <a:pt x="637775" y="1740434"/>
                </a:cubicBezTo>
                <a:lnTo>
                  <a:pt x="7684" y="1744276"/>
                </a:lnTo>
                <a:cubicBezTo>
                  <a:pt x="5123" y="1306286"/>
                  <a:pt x="2561" y="868296"/>
                  <a:pt x="0" y="430306"/>
                </a:cubicBezTo>
                <a:lnTo>
                  <a:pt x="3158138" y="434148"/>
                </a:lnTo>
                <a:lnTo>
                  <a:pt x="3135086"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C92A8C08-2E0A-2E9F-227E-4D8294118CC6}"/>
              </a:ext>
            </a:extLst>
          </p:cNvPr>
          <p:cNvSpPr/>
          <p:nvPr/>
        </p:nvSpPr>
        <p:spPr>
          <a:xfrm>
            <a:off x="509070" y="3468722"/>
            <a:ext cx="2521755" cy="1458975"/>
          </a:xfrm>
          <a:custGeom>
            <a:avLst/>
            <a:gdLst>
              <a:gd name="connsiteX0" fmla="*/ 480252 w 2962195"/>
              <a:gd name="connsiteY0" fmla="*/ 1529123 h 1848010"/>
              <a:gd name="connsiteX1" fmla="*/ 476410 w 2962195"/>
              <a:gd name="connsiteY1" fmla="*/ 1848010 h 1848010"/>
              <a:gd name="connsiteX2" fmla="*/ 15368 w 2962195"/>
              <a:gd name="connsiteY2" fmla="*/ 1844168 h 1848010"/>
              <a:gd name="connsiteX3" fmla="*/ 0 w 2962195"/>
              <a:gd name="connsiteY3" fmla="*/ 368834 h 1848010"/>
              <a:gd name="connsiteX4" fmla="*/ 2950668 w 2962195"/>
              <a:gd name="connsiteY4" fmla="*/ 368834 h 1848010"/>
              <a:gd name="connsiteX5" fmla="*/ 2962195 w 2962195"/>
              <a:gd name="connsiteY5" fmla="*/ 0 h 18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195" h="1848010">
                <a:moveTo>
                  <a:pt x="480252" y="1529123"/>
                </a:moveTo>
                <a:cubicBezTo>
                  <a:pt x="478971" y="1635419"/>
                  <a:pt x="477691" y="1741714"/>
                  <a:pt x="476410" y="1848010"/>
                </a:cubicBezTo>
                <a:lnTo>
                  <a:pt x="15368" y="1844168"/>
                </a:lnTo>
                <a:lnTo>
                  <a:pt x="0" y="368834"/>
                </a:lnTo>
                <a:lnTo>
                  <a:pt x="2950668" y="368834"/>
                </a:lnTo>
                <a:lnTo>
                  <a:pt x="2962195"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F9EED5A5-53B8-5731-119C-D62AE2109B50}"/>
              </a:ext>
            </a:extLst>
          </p:cNvPr>
          <p:cNvSpPr/>
          <p:nvPr/>
        </p:nvSpPr>
        <p:spPr>
          <a:xfrm>
            <a:off x="2164074" y="4669875"/>
            <a:ext cx="1203639" cy="1082857"/>
          </a:xfrm>
          <a:custGeom>
            <a:avLst/>
            <a:gdLst>
              <a:gd name="connsiteX0" fmla="*/ 376518 w 1413862"/>
              <a:gd name="connsiteY0" fmla="*/ 1363916 h 1371600"/>
              <a:gd name="connsiteX1" fmla="*/ 3842 w 1413862"/>
              <a:gd name="connsiteY1" fmla="*/ 1371600 h 1371600"/>
              <a:gd name="connsiteX2" fmla="*/ 0 w 1413862"/>
              <a:gd name="connsiteY2" fmla="*/ 733825 h 1371600"/>
              <a:gd name="connsiteX3" fmla="*/ 1413862 w 1413862"/>
              <a:gd name="connsiteY3" fmla="*/ 733825 h 1371600"/>
              <a:gd name="connsiteX4" fmla="*/ 1398494 w 1413862"/>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862" h="1371600">
                <a:moveTo>
                  <a:pt x="376518" y="1363916"/>
                </a:moveTo>
                <a:lnTo>
                  <a:pt x="3842" y="1371600"/>
                </a:lnTo>
                <a:cubicBezTo>
                  <a:pt x="2561" y="1159008"/>
                  <a:pt x="1281" y="946417"/>
                  <a:pt x="0" y="733825"/>
                </a:cubicBezTo>
                <a:lnTo>
                  <a:pt x="1413862" y="733825"/>
                </a:lnTo>
                <a:lnTo>
                  <a:pt x="1398494"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3B4E3EF0-5D95-71C5-EB4C-C6866DAD0079}"/>
              </a:ext>
            </a:extLst>
          </p:cNvPr>
          <p:cNvSpPr/>
          <p:nvPr/>
        </p:nvSpPr>
        <p:spPr>
          <a:xfrm>
            <a:off x="1604774" y="4678974"/>
            <a:ext cx="1138224" cy="178960"/>
          </a:xfrm>
          <a:custGeom>
            <a:avLst/>
            <a:gdLst>
              <a:gd name="connsiteX0" fmla="*/ 3842 w 1337022"/>
              <a:gd name="connsiteY0" fmla="*/ 0 h 226679"/>
              <a:gd name="connsiteX1" fmla="*/ 0 w 1337022"/>
              <a:gd name="connsiteY1" fmla="*/ 226679 h 226679"/>
              <a:gd name="connsiteX2" fmla="*/ 1329338 w 1337022"/>
              <a:gd name="connsiteY2" fmla="*/ 226679 h 226679"/>
              <a:gd name="connsiteX3" fmla="*/ 1337022 w 1337022"/>
              <a:gd name="connsiteY3" fmla="*/ 3842 h 226679"/>
            </a:gdLst>
            <a:ahLst/>
            <a:cxnLst>
              <a:cxn ang="0">
                <a:pos x="connsiteX0" y="connsiteY0"/>
              </a:cxn>
              <a:cxn ang="0">
                <a:pos x="connsiteX1" y="connsiteY1"/>
              </a:cxn>
              <a:cxn ang="0">
                <a:pos x="connsiteX2" y="connsiteY2"/>
              </a:cxn>
              <a:cxn ang="0">
                <a:pos x="connsiteX3" y="connsiteY3"/>
              </a:cxn>
            </a:cxnLst>
            <a:rect l="l" t="t" r="r" b="b"/>
            <a:pathLst>
              <a:path w="1337022" h="226679">
                <a:moveTo>
                  <a:pt x="3842" y="0"/>
                </a:moveTo>
                <a:cubicBezTo>
                  <a:pt x="2561" y="75560"/>
                  <a:pt x="1281" y="151119"/>
                  <a:pt x="0" y="226679"/>
                </a:cubicBezTo>
                <a:lnTo>
                  <a:pt x="1329338" y="226679"/>
                </a:lnTo>
                <a:lnTo>
                  <a:pt x="1337022" y="384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02F9F5A5-709F-DCD9-E6BF-902B60406904}"/>
              </a:ext>
            </a:extLst>
          </p:cNvPr>
          <p:cNvSpPr/>
          <p:nvPr/>
        </p:nvSpPr>
        <p:spPr>
          <a:xfrm>
            <a:off x="1395446" y="4672908"/>
            <a:ext cx="1157849" cy="260856"/>
          </a:xfrm>
          <a:custGeom>
            <a:avLst/>
            <a:gdLst>
              <a:gd name="connsiteX0" fmla="*/ 0 w 1360074"/>
              <a:gd name="connsiteY0" fmla="*/ 0 h 330413"/>
              <a:gd name="connsiteX1" fmla="*/ 11526 w 1360074"/>
              <a:gd name="connsiteY1" fmla="*/ 330413 h 330413"/>
              <a:gd name="connsiteX2" fmla="*/ 1360074 w 1360074"/>
              <a:gd name="connsiteY2" fmla="*/ 330413 h 330413"/>
              <a:gd name="connsiteX3" fmla="*/ 1352390 w 1360074"/>
              <a:gd name="connsiteY3" fmla="*/ 19210 h 330413"/>
            </a:gdLst>
            <a:ahLst/>
            <a:cxnLst>
              <a:cxn ang="0">
                <a:pos x="connsiteX0" y="connsiteY0"/>
              </a:cxn>
              <a:cxn ang="0">
                <a:pos x="connsiteX1" y="connsiteY1"/>
              </a:cxn>
              <a:cxn ang="0">
                <a:pos x="connsiteX2" y="connsiteY2"/>
              </a:cxn>
              <a:cxn ang="0">
                <a:pos x="connsiteX3" y="connsiteY3"/>
              </a:cxn>
            </a:cxnLst>
            <a:rect l="l" t="t" r="r" b="b"/>
            <a:pathLst>
              <a:path w="1360074" h="330413">
                <a:moveTo>
                  <a:pt x="0" y="0"/>
                </a:moveTo>
                <a:lnTo>
                  <a:pt x="11526" y="330413"/>
                </a:lnTo>
                <a:lnTo>
                  <a:pt x="1360074" y="330413"/>
                </a:lnTo>
                <a:lnTo>
                  <a:pt x="1352390" y="1921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185556C8-99E5-B26E-FBF3-7D092525E3FC}"/>
              </a:ext>
            </a:extLst>
          </p:cNvPr>
          <p:cNvSpPr/>
          <p:nvPr/>
        </p:nvSpPr>
        <p:spPr>
          <a:xfrm>
            <a:off x="1722522" y="4666841"/>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4A537843-BD99-F2FD-155E-F1A5C42EA564}"/>
              </a:ext>
            </a:extLst>
          </p:cNvPr>
          <p:cNvSpPr/>
          <p:nvPr/>
        </p:nvSpPr>
        <p:spPr>
          <a:xfrm>
            <a:off x="2108471" y="4694140"/>
            <a:ext cx="1125141" cy="1192053"/>
          </a:xfrm>
          <a:custGeom>
            <a:avLst/>
            <a:gdLst>
              <a:gd name="connsiteX0" fmla="*/ 391886 w 1321654"/>
              <a:gd name="connsiteY0" fmla="*/ 1509913 h 1509913"/>
              <a:gd name="connsiteX1" fmla="*/ 0 w 1321654"/>
              <a:gd name="connsiteY1" fmla="*/ 1509913 h 1509913"/>
              <a:gd name="connsiteX2" fmla="*/ 0 w 1321654"/>
              <a:gd name="connsiteY2" fmla="*/ 614723 h 1509913"/>
              <a:gd name="connsiteX3" fmla="*/ 1321654 w 1321654"/>
              <a:gd name="connsiteY3" fmla="*/ 614723 h 1509913"/>
              <a:gd name="connsiteX4" fmla="*/ 1313970 w 1321654"/>
              <a:gd name="connsiteY4" fmla="*/ 0 h 150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54" h="1509913">
                <a:moveTo>
                  <a:pt x="391886" y="1509913"/>
                </a:moveTo>
                <a:lnTo>
                  <a:pt x="0" y="1509913"/>
                </a:lnTo>
                <a:lnTo>
                  <a:pt x="0" y="614723"/>
                </a:lnTo>
                <a:lnTo>
                  <a:pt x="1321654" y="614723"/>
                </a:lnTo>
                <a:cubicBezTo>
                  <a:pt x="1319093" y="409815"/>
                  <a:pt x="1316531" y="204908"/>
                  <a:pt x="1313970"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7CDE9208-E28A-120E-1D23-0BE2B792352B}"/>
              </a:ext>
            </a:extLst>
          </p:cNvPr>
          <p:cNvSpPr/>
          <p:nvPr/>
        </p:nvSpPr>
        <p:spPr>
          <a:xfrm>
            <a:off x="2046326" y="4682007"/>
            <a:ext cx="977958" cy="1404378"/>
          </a:xfrm>
          <a:custGeom>
            <a:avLst/>
            <a:gdLst>
              <a:gd name="connsiteX0" fmla="*/ 457200 w 1148764"/>
              <a:gd name="connsiteY0" fmla="*/ 1771170 h 1778854"/>
              <a:gd name="connsiteX1" fmla="*/ 7685 w 1148764"/>
              <a:gd name="connsiteY1" fmla="*/ 1778854 h 1778854"/>
              <a:gd name="connsiteX2" fmla="*/ 0 w 1148764"/>
              <a:gd name="connsiteY2" fmla="*/ 553251 h 1778854"/>
              <a:gd name="connsiteX3" fmla="*/ 1148764 w 1148764"/>
              <a:gd name="connsiteY3" fmla="*/ 553251 h 1778854"/>
              <a:gd name="connsiteX4" fmla="*/ 1148764 w 1148764"/>
              <a:gd name="connsiteY4" fmla="*/ 0 h 1778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764" h="1778854">
                <a:moveTo>
                  <a:pt x="457200" y="1771170"/>
                </a:moveTo>
                <a:lnTo>
                  <a:pt x="7685" y="1778854"/>
                </a:lnTo>
                <a:cubicBezTo>
                  <a:pt x="5123" y="1370320"/>
                  <a:pt x="2562" y="961785"/>
                  <a:pt x="0" y="553251"/>
                </a:cubicBezTo>
                <a:lnTo>
                  <a:pt x="1148764" y="553251"/>
                </a:lnTo>
                <a:lnTo>
                  <a:pt x="1148764"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EADFA859-E84F-7E14-98CF-2CB2471FF597}"/>
              </a:ext>
            </a:extLst>
          </p:cNvPr>
          <p:cNvSpPr/>
          <p:nvPr/>
        </p:nvSpPr>
        <p:spPr>
          <a:xfrm>
            <a:off x="7899359" y="3459622"/>
            <a:ext cx="1138224" cy="151661"/>
          </a:xfrm>
          <a:custGeom>
            <a:avLst/>
            <a:gdLst>
              <a:gd name="connsiteX0" fmla="*/ 0 w 1337022"/>
              <a:gd name="connsiteY0" fmla="*/ 7684 h 192101"/>
              <a:gd name="connsiteX1" fmla="*/ 3842 w 1337022"/>
              <a:gd name="connsiteY1" fmla="*/ 192101 h 192101"/>
              <a:gd name="connsiteX2" fmla="*/ 1333180 w 1337022"/>
              <a:gd name="connsiteY2" fmla="*/ 192101 h 192101"/>
              <a:gd name="connsiteX3" fmla="*/ 1337022 w 1337022"/>
              <a:gd name="connsiteY3" fmla="*/ 0 h 192101"/>
            </a:gdLst>
            <a:ahLst/>
            <a:cxnLst>
              <a:cxn ang="0">
                <a:pos x="connsiteX0" y="connsiteY0"/>
              </a:cxn>
              <a:cxn ang="0">
                <a:pos x="connsiteX1" y="connsiteY1"/>
              </a:cxn>
              <a:cxn ang="0">
                <a:pos x="connsiteX2" y="connsiteY2"/>
              </a:cxn>
              <a:cxn ang="0">
                <a:pos x="connsiteX3" y="connsiteY3"/>
              </a:cxn>
            </a:cxnLst>
            <a:rect l="l" t="t" r="r" b="b"/>
            <a:pathLst>
              <a:path w="1337022" h="192101">
                <a:moveTo>
                  <a:pt x="0" y="7684"/>
                </a:moveTo>
                <a:cubicBezTo>
                  <a:pt x="1281" y="69156"/>
                  <a:pt x="2561" y="130629"/>
                  <a:pt x="3842" y="192101"/>
                </a:cubicBezTo>
                <a:lnTo>
                  <a:pt x="1333180" y="192101"/>
                </a:lnTo>
                <a:cubicBezTo>
                  <a:pt x="1334461" y="128067"/>
                  <a:pt x="1335741" y="64034"/>
                  <a:pt x="1337022" y="0"/>
                </a:cubicBez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C3D8BD73-AF53-F9B8-F319-E27E344115D1}"/>
              </a:ext>
            </a:extLst>
          </p:cNvPr>
          <p:cNvSpPr/>
          <p:nvPr/>
        </p:nvSpPr>
        <p:spPr>
          <a:xfrm>
            <a:off x="7696572" y="3465689"/>
            <a:ext cx="1148037" cy="191092"/>
          </a:xfrm>
          <a:custGeom>
            <a:avLst/>
            <a:gdLst>
              <a:gd name="connsiteX0" fmla="*/ 0 w 1348548"/>
              <a:gd name="connsiteY0" fmla="*/ 3842 h 242047"/>
              <a:gd name="connsiteX1" fmla="*/ 7684 w 1348548"/>
              <a:gd name="connsiteY1" fmla="*/ 238205 h 242047"/>
              <a:gd name="connsiteX2" fmla="*/ 1348548 w 1348548"/>
              <a:gd name="connsiteY2" fmla="*/ 242047 h 242047"/>
              <a:gd name="connsiteX3" fmla="*/ 1344706 w 1348548"/>
              <a:gd name="connsiteY3" fmla="*/ 0 h 242047"/>
            </a:gdLst>
            <a:ahLst/>
            <a:cxnLst>
              <a:cxn ang="0">
                <a:pos x="connsiteX0" y="connsiteY0"/>
              </a:cxn>
              <a:cxn ang="0">
                <a:pos x="connsiteX1" y="connsiteY1"/>
              </a:cxn>
              <a:cxn ang="0">
                <a:pos x="connsiteX2" y="connsiteY2"/>
              </a:cxn>
              <a:cxn ang="0">
                <a:pos x="connsiteX3" y="connsiteY3"/>
              </a:cxn>
            </a:cxnLst>
            <a:rect l="l" t="t" r="r" b="b"/>
            <a:pathLst>
              <a:path w="1348548" h="242047">
                <a:moveTo>
                  <a:pt x="0" y="3842"/>
                </a:moveTo>
                <a:lnTo>
                  <a:pt x="7684" y="238205"/>
                </a:lnTo>
                <a:lnTo>
                  <a:pt x="1348548" y="242047"/>
                </a:lnTo>
                <a:cubicBezTo>
                  <a:pt x="1347267" y="161365"/>
                  <a:pt x="1345987" y="80682"/>
                  <a:pt x="1344706" y="0"/>
                </a:cubicBez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FE94C6B9-3174-85AC-1A9B-0A41671FB4C7}"/>
              </a:ext>
            </a:extLst>
          </p:cNvPr>
          <p:cNvSpPr/>
          <p:nvPr/>
        </p:nvSpPr>
        <p:spPr>
          <a:xfrm>
            <a:off x="6911590" y="3450523"/>
            <a:ext cx="2773603" cy="1210252"/>
          </a:xfrm>
          <a:custGeom>
            <a:avLst/>
            <a:gdLst>
              <a:gd name="connsiteX0" fmla="*/ 230521 w 3258030"/>
              <a:gd name="connsiteY0" fmla="*/ 1532965 h 1532965"/>
              <a:gd name="connsiteX1" fmla="*/ 0 w 3258030"/>
              <a:gd name="connsiteY1" fmla="*/ 1529123 h 1532965"/>
              <a:gd name="connsiteX2" fmla="*/ 0 w 3258030"/>
              <a:gd name="connsiteY2" fmla="*/ 522515 h 1532965"/>
              <a:gd name="connsiteX3" fmla="*/ 3258030 w 3258030"/>
              <a:gd name="connsiteY3" fmla="*/ 522515 h 1532965"/>
              <a:gd name="connsiteX4" fmla="*/ 3223452 w 3258030"/>
              <a:gd name="connsiteY4" fmla="*/ 0 h 153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30" h="1532965">
                <a:moveTo>
                  <a:pt x="230521" y="1532965"/>
                </a:moveTo>
                <a:lnTo>
                  <a:pt x="0" y="1529123"/>
                </a:lnTo>
                <a:lnTo>
                  <a:pt x="0" y="522515"/>
                </a:lnTo>
                <a:lnTo>
                  <a:pt x="3258030" y="522515"/>
                </a:lnTo>
                <a:lnTo>
                  <a:pt x="3223452"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6F552681-E1D0-895E-49D1-CC548F3453D7}"/>
              </a:ext>
            </a:extLst>
          </p:cNvPr>
          <p:cNvSpPr/>
          <p:nvPr/>
        </p:nvSpPr>
        <p:spPr>
          <a:xfrm>
            <a:off x="8017107" y="3447490"/>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748A5EC2-E438-A348-9192-EDEFE9ED6A6A}"/>
              </a:ext>
            </a:extLst>
          </p:cNvPr>
          <p:cNvSpPr/>
          <p:nvPr/>
        </p:nvSpPr>
        <p:spPr>
          <a:xfrm>
            <a:off x="6862529" y="3471755"/>
            <a:ext cx="2688564" cy="1377079"/>
          </a:xfrm>
          <a:custGeom>
            <a:avLst/>
            <a:gdLst>
              <a:gd name="connsiteX0" fmla="*/ 641617 w 3158138"/>
              <a:gd name="connsiteY0" fmla="*/ 1517597 h 1744276"/>
              <a:gd name="connsiteX1" fmla="*/ 637775 w 3158138"/>
              <a:gd name="connsiteY1" fmla="*/ 1740434 h 1744276"/>
              <a:gd name="connsiteX2" fmla="*/ 7684 w 3158138"/>
              <a:gd name="connsiteY2" fmla="*/ 1744276 h 1744276"/>
              <a:gd name="connsiteX3" fmla="*/ 0 w 3158138"/>
              <a:gd name="connsiteY3" fmla="*/ 430306 h 1744276"/>
              <a:gd name="connsiteX4" fmla="*/ 3158138 w 3158138"/>
              <a:gd name="connsiteY4" fmla="*/ 434148 h 1744276"/>
              <a:gd name="connsiteX5" fmla="*/ 3135086 w 3158138"/>
              <a:gd name="connsiteY5" fmla="*/ 0 h 174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8138" h="1744276">
                <a:moveTo>
                  <a:pt x="641617" y="1517597"/>
                </a:moveTo>
                <a:cubicBezTo>
                  <a:pt x="640336" y="1591876"/>
                  <a:pt x="639056" y="1666155"/>
                  <a:pt x="637775" y="1740434"/>
                </a:cubicBezTo>
                <a:lnTo>
                  <a:pt x="7684" y="1744276"/>
                </a:lnTo>
                <a:cubicBezTo>
                  <a:pt x="5123" y="1306286"/>
                  <a:pt x="2561" y="868296"/>
                  <a:pt x="0" y="430306"/>
                </a:cubicBezTo>
                <a:lnTo>
                  <a:pt x="3158138" y="434148"/>
                </a:lnTo>
                <a:lnTo>
                  <a:pt x="3135086"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67A76272-287F-5209-73FC-6481C0BE8677}"/>
              </a:ext>
            </a:extLst>
          </p:cNvPr>
          <p:cNvSpPr/>
          <p:nvPr/>
        </p:nvSpPr>
        <p:spPr>
          <a:xfrm>
            <a:off x="6803655" y="3468722"/>
            <a:ext cx="2521755" cy="1458975"/>
          </a:xfrm>
          <a:custGeom>
            <a:avLst/>
            <a:gdLst>
              <a:gd name="connsiteX0" fmla="*/ 480252 w 2962195"/>
              <a:gd name="connsiteY0" fmla="*/ 1529123 h 1848010"/>
              <a:gd name="connsiteX1" fmla="*/ 476410 w 2962195"/>
              <a:gd name="connsiteY1" fmla="*/ 1848010 h 1848010"/>
              <a:gd name="connsiteX2" fmla="*/ 15368 w 2962195"/>
              <a:gd name="connsiteY2" fmla="*/ 1844168 h 1848010"/>
              <a:gd name="connsiteX3" fmla="*/ 0 w 2962195"/>
              <a:gd name="connsiteY3" fmla="*/ 368834 h 1848010"/>
              <a:gd name="connsiteX4" fmla="*/ 2950668 w 2962195"/>
              <a:gd name="connsiteY4" fmla="*/ 368834 h 1848010"/>
              <a:gd name="connsiteX5" fmla="*/ 2962195 w 2962195"/>
              <a:gd name="connsiteY5" fmla="*/ 0 h 18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195" h="1848010">
                <a:moveTo>
                  <a:pt x="480252" y="1529123"/>
                </a:moveTo>
                <a:cubicBezTo>
                  <a:pt x="478971" y="1635419"/>
                  <a:pt x="477691" y="1741714"/>
                  <a:pt x="476410" y="1848010"/>
                </a:cubicBezTo>
                <a:lnTo>
                  <a:pt x="15368" y="1844168"/>
                </a:lnTo>
                <a:lnTo>
                  <a:pt x="0" y="368834"/>
                </a:lnTo>
                <a:lnTo>
                  <a:pt x="2950668" y="368834"/>
                </a:lnTo>
                <a:lnTo>
                  <a:pt x="2962195"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2F882C96-66FD-01E2-CCA9-DECBF82F22B7}"/>
              </a:ext>
            </a:extLst>
          </p:cNvPr>
          <p:cNvSpPr/>
          <p:nvPr/>
        </p:nvSpPr>
        <p:spPr>
          <a:xfrm>
            <a:off x="7899359" y="4678974"/>
            <a:ext cx="1138224" cy="178960"/>
          </a:xfrm>
          <a:custGeom>
            <a:avLst/>
            <a:gdLst>
              <a:gd name="connsiteX0" fmla="*/ 3842 w 1337022"/>
              <a:gd name="connsiteY0" fmla="*/ 0 h 226679"/>
              <a:gd name="connsiteX1" fmla="*/ 0 w 1337022"/>
              <a:gd name="connsiteY1" fmla="*/ 226679 h 226679"/>
              <a:gd name="connsiteX2" fmla="*/ 1329338 w 1337022"/>
              <a:gd name="connsiteY2" fmla="*/ 226679 h 226679"/>
              <a:gd name="connsiteX3" fmla="*/ 1337022 w 1337022"/>
              <a:gd name="connsiteY3" fmla="*/ 3842 h 226679"/>
            </a:gdLst>
            <a:ahLst/>
            <a:cxnLst>
              <a:cxn ang="0">
                <a:pos x="connsiteX0" y="connsiteY0"/>
              </a:cxn>
              <a:cxn ang="0">
                <a:pos x="connsiteX1" y="connsiteY1"/>
              </a:cxn>
              <a:cxn ang="0">
                <a:pos x="connsiteX2" y="connsiteY2"/>
              </a:cxn>
              <a:cxn ang="0">
                <a:pos x="connsiteX3" y="connsiteY3"/>
              </a:cxn>
            </a:cxnLst>
            <a:rect l="l" t="t" r="r" b="b"/>
            <a:pathLst>
              <a:path w="1337022" h="226679">
                <a:moveTo>
                  <a:pt x="3842" y="0"/>
                </a:moveTo>
                <a:cubicBezTo>
                  <a:pt x="2561" y="75560"/>
                  <a:pt x="1281" y="151119"/>
                  <a:pt x="0" y="226679"/>
                </a:cubicBezTo>
                <a:lnTo>
                  <a:pt x="1329338" y="226679"/>
                </a:lnTo>
                <a:lnTo>
                  <a:pt x="1337022" y="3842"/>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51B7AFB8-6FEC-247C-D20D-8A1EC133BE30}"/>
              </a:ext>
            </a:extLst>
          </p:cNvPr>
          <p:cNvSpPr/>
          <p:nvPr/>
        </p:nvSpPr>
        <p:spPr>
          <a:xfrm>
            <a:off x="7690031" y="4672908"/>
            <a:ext cx="1157849" cy="260856"/>
          </a:xfrm>
          <a:custGeom>
            <a:avLst/>
            <a:gdLst>
              <a:gd name="connsiteX0" fmla="*/ 0 w 1360074"/>
              <a:gd name="connsiteY0" fmla="*/ 0 h 330413"/>
              <a:gd name="connsiteX1" fmla="*/ 11526 w 1360074"/>
              <a:gd name="connsiteY1" fmla="*/ 330413 h 330413"/>
              <a:gd name="connsiteX2" fmla="*/ 1360074 w 1360074"/>
              <a:gd name="connsiteY2" fmla="*/ 330413 h 330413"/>
              <a:gd name="connsiteX3" fmla="*/ 1352390 w 1360074"/>
              <a:gd name="connsiteY3" fmla="*/ 19210 h 330413"/>
            </a:gdLst>
            <a:ahLst/>
            <a:cxnLst>
              <a:cxn ang="0">
                <a:pos x="connsiteX0" y="connsiteY0"/>
              </a:cxn>
              <a:cxn ang="0">
                <a:pos x="connsiteX1" y="connsiteY1"/>
              </a:cxn>
              <a:cxn ang="0">
                <a:pos x="connsiteX2" y="connsiteY2"/>
              </a:cxn>
              <a:cxn ang="0">
                <a:pos x="connsiteX3" y="connsiteY3"/>
              </a:cxn>
            </a:cxnLst>
            <a:rect l="l" t="t" r="r" b="b"/>
            <a:pathLst>
              <a:path w="1360074" h="330413">
                <a:moveTo>
                  <a:pt x="0" y="0"/>
                </a:moveTo>
                <a:lnTo>
                  <a:pt x="11526" y="330413"/>
                </a:lnTo>
                <a:lnTo>
                  <a:pt x="1360074" y="330413"/>
                </a:lnTo>
                <a:lnTo>
                  <a:pt x="1352390" y="1921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A37A3150-95EB-14B0-9D68-C4D2FBA3253D}"/>
              </a:ext>
            </a:extLst>
          </p:cNvPr>
          <p:cNvSpPr/>
          <p:nvPr/>
        </p:nvSpPr>
        <p:spPr>
          <a:xfrm>
            <a:off x="8017107" y="4666841"/>
            <a:ext cx="716296" cy="0"/>
          </a:xfrm>
          <a:custGeom>
            <a:avLst/>
            <a:gdLst>
              <a:gd name="connsiteX0" fmla="*/ 841401 w 841401"/>
              <a:gd name="connsiteY0" fmla="*/ 0 h 0"/>
              <a:gd name="connsiteX1" fmla="*/ 0 w 841401"/>
              <a:gd name="connsiteY1" fmla="*/ 0 h 0"/>
            </a:gdLst>
            <a:ahLst/>
            <a:cxnLst>
              <a:cxn ang="0">
                <a:pos x="connsiteX0" y="connsiteY0"/>
              </a:cxn>
              <a:cxn ang="0">
                <a:pos x="connsiteX1" y="connsiteY1"/>
              </a:cxn>
            </a:cxnLst>
            <a:rect l="l" t="t" r="r" b="b"/>
            <a:pathLst>
              <a:path w="841401">
                <a:moveTo>
                  <a:pt x="841401" y="0"/>
                </a:moveTo>
                <a:lnTo>
                  <a:pt x="0"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C804BC62-6298-69B6-5837-79FCB616E0C2}"/>
              </a:ext>
            </a:extLst>
          </p:cNvPr>
          <p:cNvSpPr/>
          <p:nvPr/>
        </p:nvSpPr>
        <p:spPr>
          <a:xfrm>
            <a:off x="6974133" y="4663808"/>
            <a:ext cx="2704918" cy="1022193"/>
          </a:xfrm>
          <a:custGeom>
            <a:avLst/>
            <a:gdLst>
              <a:gd name="connsiteX0" fmla="*/ 172890 w 3177348"/>
              <a:gd name="connsiteY0" fmla="*/ 1294760 h 1294760"/>
              <a:gd name="connsiteX1" fmla="*/ 0 w 3177348"/>
              <a:gd name="connsiteY1" fmla="*/ 1294760 h 1294760"/>
              <a:gd name="connsiteX2" fmla="*/ 0 w 3177348"/>
              <a:gd name="connsiteY2" fmla="*/ 729983 h 1294760"/>
              <a:gd name="connsiteX3" fmla="*/ 3177348 w 3177348"/>
              <a:gd name="connsiteY3" fmla="*/ 737667 h 1294760"/>
              <a:gd name="connsiteX4" fmla="*/ 3146611 w 3177348"/>
              <a:gd name="connsiteY4" fmla="*/ 0 h 12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348" h="1294760">
                <a:moveTo>
                  <a:pt x="172890" y="1294760"/>
                </a:moveTo>
                <a:lnTo>
                  <a:pt x="0" y="1294760"/>
                </a:lnTo>
                <a:lnTo>
                  <a:pt x="0" y="729983"/>
                </a:lnTo>
                <a:lnTo>
                  <a:pt x="3177348" y="737667"/>
                </a:lnTo>
                <a:lnTo>
                  <a:pt x="3146611" y="0"/>
                </a:lnTo>
              </a:path>
            </a:pathLst>
          </a:custGeom>
          <a:noFill/>
          <a:ln w="28575">
            <a:solidFill>
              <a:srgbClr val="00B0F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B3589704-D75A-0584-F806-67E98861A7D2}"/>
              </a:ext>
            </a:extLst>
          </p:cNvPr>
          <p:cNvSpPr/>
          <p:nvPr/>
        </p:nvSpPr>
        <p:spPr>
          <a:xfrm>
            <a:off x="6911988" y="4682007"/>
            <a:ext cx="2623149" cy="1207219"/>
          </a:xfrm>
          <a:custGeom>
            <a:avLst/>
            <a:gdLst>
              <a:gd name="connsiteX0" fmla="*/ 211311 w 3081298"/>
              <a:gd name="connsiteY0" fmla="*/ 1525281 h 1529123"/>
              <a:gd name="connsiteX1" fmla="*/ 3842 w 3081298"/>
              <a:gd name="connsiteY1" fmla="*/ 1529123 h 1529123"/>
              <a:gd name="connsiteX2" fmla="*/ 0 w 3081298"/>
              <a:gd name="connsiteY2" fmla="*/ 633933 h 1529123"/>
              <a:gd name="connsiteX3" fmla="*/ 3081298 w 3081298"/>
              <a:gd name="connsiteY3" fmla="*/ 637775 h 1529123"/>
              <a:gd name="connsiteX4" fmla="*/ 3065930 w 3081298"/>
              <a:gd name="connsiteY4" fmla="*/ 0 h 1529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1298" h="1529123">
                <a:moveTo>
                  <a:pt x="211311" y="1525281"/>
                </a:moveTo>
                <a:lnTo>
                  <a:pt x="3842" y="1529123"/>
                </a:lnTo>
                <a:cubicBezTo>
                  <a:pt x="2561" y="1230726"/>
                  <a:pt x="1281" y="932330"/>
                  <a:pt x="0" y="633933"/>
                </a:cubicBezTo>
                <a:lnTo>
                  <a:pt x="3081298" y="637775"/>
                </a:lnTo>
                <a:lnTo>
                  <a:pt x="3065930"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CB7A6DB1-4B8F-BB85-083C-AAC465D4D42A}"/>
              </a:ext>
            </a:extLst>
          </p:cNvPr>
          <p:cNvSpPr/>
          <p:nvPr/>
        </p:nvSpPr>
        <p:spPr>
          <a:xfrm>
            <a:off x="6846573" y="4688074"/>
            <a:ext cx="2479236" cy="1374046"/>
          </a:xfrm>
          <a:custGeom>
            <a:avLst/>
            <a:gdLst>
              <a:gd name="connsiteX0" fmla="*/ 295835 w 2912249"/>
              <a:gd name="connsiteY0" fmla="*/ 1740434 h 1740434"/>
              <a:gd name="connsiteX1" fmla="*/ 11526 w 2912249"/>
              <a:gd name="connsiteY1" fmla="*/ 1736592 h 1740434"/>
              <a:gd name="connsiteX2" fmla="*/ 0 w 2912249"/>
              <a:gd name="connsiteY2" fmla="*/ 553251 h 1740434"/>
              <a:gd name="connsiteX3" fmla="*/ 2912249 w 2912249"/>
              <a:gd name="connsiteY3" fmla="*/ 553251 h 1740434"/>
              <a:gd name="connsiteX4" fmla="*/ 2900723 w 2912249"/>
              <a:gd name="connsiteY4" fmla="*/ 0 h 1740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2249" h="1740434">
                <a:moveTo>
                  <a:pt x="295835" y="1740434"/>
                </a:moveTo>
                <a:lnTo>
                  <a:pt x="11526" y="1736592"/>
                </a:lnTo>
                <a:lnTo>
                  <a:pt x="0" y="553251"/>
                </a:lnTo>
                <a:lnTo>
                  <a:pt x="2912249" y="553251"/>
                </a:lnTo>
                <a:lnTo>
                  <a:pt x="2900723" y="0"/>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6">
            <a:extLst>
              <a:ext uri="{FF2B5EF4-FFF2-40B4-BE49-F238E27FC236}">
                <a16:creationId xmlns:a16="http://schemas.microsoft.com/office/drawing/2014/main" id="{90785173-15EB-2F50-F115-18C0C9B6309F}"/>
              </a:ext>
            </a:extLst>
          </p:cNvPr>
          <p:cNvPicPr>
            <a:picLocks noChangeAspect="1" noChangeArrowheads="1"/>
          </p:cNvPicPr>
          <p:nvPr/>
        </p:nvPicPr>
        <p:blipFill>
          <a:blip r:embed="rId6">
            <a:alphaModFix amt="25000"/>
            <a:extLst>
              <a:ext uri="{28A0092B-C50C-407E-A947-70E740481C1C}">
                <a14:useLocalDpi xmlns:a14="http://schemas.microsoft.com/office/drawing/2010/main" val="0"/>
              </a:ext>
            </a:extLst>
          </a:blip>
          <a:srcRect/>
          <a:stretch>
            <a:fillRect/>
          </a:stretch>
        </p:blipFill>
        <p:spPr bwMode="auto">
          <a:xfrm rot="5844352">
            <a:off x="4848468" y="4874586"/>
            <a:ext cx="192988" cy="20810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Rotary Encoders">
            <a:extLst>
              <a:ext uri="{FF2B5EF4-FFF2-40B4-BE49-F238E27FC236}">
                <a16:creationId xmlns:a16="http://schemas.microsoft.com/office/drawing/2014/main" id="{791EEE0C-B9D4-D47D-81A9-682325A71343}"/>
              </a:ext>
            </a:extLst>
          </p:cNvPr>
          <p:cNvPicPr>
            <a:picLocks noChangeAspect="1" noChangeArrowheads="1"/>
          </p:cNvPicPr>
          <p:nvPr/>
        </p:nvPicPr>
        <p:blipFill>
          <a:blip r:embed="rId7">
            <a:alphaModFix amt="25000"/>
            <a:extLst>
              <a:ext uri="{28A0092B-C50C-407E-A947-70E740481C1C}">
                <a14:useLocalDpi xmlns:a14="http://schemas.microsoft.com/office/drawing/2010/main" val="0"/>
              </a:ext>
            </a:extLst>
          </a:blip>
          <a:srcRect/>
          <a:stretch>
            <a:fillRect/>
          </a:stretch>
        </p:blipFill>
        <p:spPr bwMode="auto">
          <a:xfrm rot="5400000">
            <a:off x="4414168" y="4670397"/>
            <a:ext cx="328977" cy="354741"/>
          </a:xfrm>
          <a:prstGeom prst="rect">
            <a:avLst/>
          </a:prstGeom>
          <a:noFill/>
          <a:extLst>
            <a:ext uri="{909E8E84-426E-40DD-AFC4-6F175D3DCCD1}">
              <a14:hiddenFill xmlns:a14="http://schemas.microsoft.com/office/drawing/2010/main">
                <a:solidFill>
                  <a:srgbClr val="FFFFFF"/>
                </a:solidFill>
              </a14:hiddenFill>
            </a:ext>
          </a:extLst>
        </p:spPr>
      </p:pic>
      <p:sp>
        <p:nvSpPr>
          <p:cNvPr id="67" name="Freeform: Shape 66">
            <a:extLst>
              <a:ext uri="{FF2B5EF4-FFF2-40B4-BE49-F238E27FC236}">
                <a16:creationId xmlns:a16="http://schemas.microsoft.com/office/drawing/2014/main" id="{2FDE15A9-3375-D97E-0A55-2609146F81D2}"/>
              </a:ext>
            </a:extLst>
          </p:cNvPr>
          <p:cNvSpPr/>
          <p:nvPr/>
        </p:nvSpPr>
        <p:spPr>
          <a:xfrm>
            <a:off x="4113636" y="5252251"/>
            <a:ext cx="320325" cy="446177"/>
          </a:xfrm>
          <a:custGeom>
            <a:avLst/>
            <a:gdLst>
              <a:gd name="connsiteX0" fmla="*/ 0 w 403412"/>
              <a:gd name="connsiteY0" fmla="*/ 388044 h 388044"/>
              <a:gd name="connsiteX1" fmla="*/ 3842 w 403412"/>
              <a:gd name="connsiteY1" fmla="*/ 23052 h 388044"/>
              <a:gd name="connsiteX2" fmla="*/ 403412 w 403412"/>
              <a:gd name="connsiteY2" fmla="*/ 0 h 388044"/>
            </a:gdLst>
            <a:ahLst/>
            <a:cxnLst>
              <a:cxn ang="0">
                <a:pos x="connsiteX0" y="connsiteY0"/>
              </a:cxn>
              <a:cxn ang="0">
                <a:pos x="connsiteX1" y="connsiteY1"/>
              </a:cxn>
              <a:cxn ang="0">
                <a:pos x="connsiteX2" y="connsiteY2"/>
              </a:cxn>
            </a:cxnLst>
            <a:rect l="l" t="t" r="r" b="b"/>
            <a:pathLst>
              <a:path w="403412" h="388044">
                <a:moveTo>
                  <a:pt x="0" y="388044"/>
                </a:moveTo>
                <a:cubicBezTo>
                  <a:pt x="1281" y="266380"/>
                  <a:pt x="2561" y="144716"/>
                  <a:pt x="3842" y="23052"/>
                </a:cubicBezTo>
                <a:lnTo>
                  <a:pt x="403412" y="0"/>
                </a:lnTo>
              </a:path>
            </a:pathLst>
          </a:custGeom>
          <a:noFill/>
          <a:ln w="28575">
            <a:solidFill>
              <a:schemeClr val="accent4">
                <a:lumMod val="75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FAB16592-8300-4B29-B2EF-6D9073FE4A98}"/>
              </a:ext>
            </a:extLst>
          </p:cNvPr>
          <p:cNvSpPr/>
          <p:nvPr/>
        </p:nvSpPr>
        <p:spPr>
          <a:xfrm>
            <a:off x="4855890" y="5109690"/>
            <a:ext cx="366328" cy="541379"/>
          </a:xfrm>
          <a:custGeom>
            <a:avLst/>
            <a:gdLst>
              <a:gd name="connsiteX0" fmla="*/ 388044 w 388044"/>
              <a:gd name="connsiteY0" fmla="*/ 564777 h 564777"/>
              <a:gd name="connsiteX1" fmla="*/ 372676 w 388044"/>
              <a:gd name="connsiteY1" fmla="*/ 49947 h 564777"/>
              <a:gd name="connsiteX2" fmla="*/ 0 w 388044"/>
              <a:gd name="connsiteY2" fmla="*/ 0 h 564777"/>
            </a:gdLst>
            <a:ahLst/>
            <a:cxnLst>
              <a:cxn ang="0">
                <a:pos x="connsiteX0" y="connsiteY0"/>
              </a:cxn>
              <a:cxn ang="0">
                <a:pos x="connsiteX1" y="connsiteY1"/>
              </a:cxn>
              <a:cxn ang="0">
                <a:pos x="connsiteX2" y="connsiteY2"/>
              </a:cxn>
            </a:cxnLst>
            <a:rect l="l" t="t" r="r" b="b"/>
            <a:pathLst>
              <a:path w="388044" h="564777">
                <a:moveTo>
                  <a:pt x="388044" y="564777"/>
                </a:moveTo>
                <a:lnTo>
                  <a:pt x="372676" y="49947"/>
                </a:lnTo>
                <a:lnTo>
                  <a:pt x="0" y="0"/>
                </a:lnTo>
              </a:path>
            </a:pathLst>
          </a:custGeom>
          <a:noFill/>
          <a:ln w="28575">
            <a:solidFill>
              <a:schemeClr val="accent4">
                <a:lumMod val="75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B570C4D2-F7F5-1AEC-B952-5F0E882D0E91}"/>
              </a:ext>
            </a:extLst>
          </p:cNvPr>
          <p:cNvSpPr/>
          <p:nvPr/>
        </p:nvSpPr>
        <p:spPr>
          <a:xfrm>
            <a:off x="3377508" y="5146089"/>
            <a:ext cx="1112057" cy="934229"/>
          </a:xfrm>
          <a:custGeom>
            <a:avLst/>
            <a:gdLst>
              <a:gd name="connsiteX0" fmla="*/ 0 w 1306285"/>
              <a:gd name="connsiteY0" fmla="*/ 1183341 h 1183341"/>
              <a:gd name="connsiteX1" fmla="*/ 468726 w 1306285"/>
              <a:gd name="connsiteY1" fmla="*/ 1183341 h 1183341"/>
              <a:gd name="connsiteX2" fmla="*/ 468726 w 1306285"/>
              <a:gd name="connsiteY2" fmla="*/ 0 h 1183341"/>
              <a:gd name="connsiteX3" fmla="*/ 1114185 w 1306285"/>
              <a:gd name="connsiteY3" fmla="*/ 0 h 1183341"/>
              <a:gd name="connsiteX4" fmla="*/ 1306285 w 1306285"/>
              <a:gd name="connsiteY4" fmla="*/ 80682 h 118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285" h="1183341">
                <a:moveTo>
                  <a:pt x="0" y="1183341"/>
                </a:moveTo>
                <a:lnTo>
                  <a:pt x="468726" y="1183341"/>
                </a:lnTo>
                <a:lnTo>
                  <a:pt x="468726" y="0"/>
                </a:lnTo>
                <a:lnTo>
                  <a:pt x="1114185" y="0"/>
                </a:lnTo>
                <a:lnTo>
                  <a:pt x="1306285" y="80682"/>
                </a:lnTo>
              </a:path>
            </a:pathLst>
          </a:cu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EFD2EF10-13FD-F30D-BA0F-8FD35951CAA1}"/>
              </a:ext>
            </a:extLst>
          </p:cNvPr>
          <p:cNvSpPr/>
          <p:nvPr/>
        </p:nvSpPr>
        <p:spPr>
          <a:xfrm>
            <a:off x="3380778" y="4991395"/>
            <a:ext cx="1141495" cy="897831"/>
          </a:xfrm>
          <a:custGeom>
            <a:avLst/>
            <a:gdLst>
              <a:gd name="connsiteX0" fmla="*/ 0 w 1340864"/>
              <a:gd name="connsiteY0" fmla="*/ 1137237 h 1137237"/>
              <a:gd name="connsiteX1" fmla="*/ 384201 w 1340864"/>
              <a:gd name="connsiteY1" fmla="*/ 1133395 h 1137237"/>
              <a:gd name="connsiteX2" fmla="*/ 388043 w 1340864"/>
              <a:gd name="connsiteY2" fmla="*/ 0 h 1137237"/>
              <a:gd name="connsiteX3" fmla="*/ 1237129 w 1340864"/>
              <a:gd name="connsiteY3" fmla="*/ 3842 h 1137237"/>
              <a:gd name="connsiteX4" fmla="*/ 1340864 w 1340864"/>
              <a:gd name="connsiteY4" fmla="*/ 92208 h 1137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864" h="1137237">
                <a:moveTo>
                  <a:pt x="0" y="1137237"/>
                </a:moveTo>
                <a:lnTo>
                  <a:pt x="384201" y="1133395"/>
                </a:lnTo>
                <a:cubicBezTo>
                  <a:pt x="385482" y="755597"/>
                  <a:pt x="386762" y="377798"/>
                  <a:pt x="388043" y="0"/>
                </a:cubicBezTo>
                <a:lnTo>
                  <a:pt x="1237129" y="3842"/>
                </a:lnTo>
                <a:lnTo>
                  <a:pt x="1340864" y="92208"/>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C46496FF-DA6F-CBA9-8C36-54829946778A}"/>
              </a:ext>
            </a:extLst>
          </p:cNvPr>
          <p:cNvSpPr/>
          <p:nvPr/>
        </p:nvSpPr>
        <p:spPr>
          <a:xfrm>
            <a:off x="3321904" y="4524280"/>
            <a:ext cx="1929748" cy="1098023"/>
          </a:xfrm>
          <a:custGeom>
            <a:avLst/>
            <a:gdLst>
              <a:gd name="connsiteX0" fmla="*/ 0 w 2266790"/>
              <a:gd name="connsiteY0" fmla="*/ 1390810 h 1390810"/>
              <a:gd name="connsiteX1" fmla="*/ 207469 w 2266790"/>
              <a:gd name="connsiteY1" fmla="*/ 1386968 h 1390810"/>
              <a:gd name="connsiteX2" fmla="*/ 195943 w 2266790"/>
              <a:gd name="connsiteY2" fmla="*/ 0 h 1390810"/>
              <a:gd name="connsiteX3" fmla="*/ 2262948 w 2266790"/>
              <a:gd name="connsiteY3" fmla="*/ 3842 h 1390810"/>
              <a:gd name="connsiteX4" fmla="*/ 2266790 w 2266790"/>
              <a:gd name="connsiteY4" fmla="*/ 434148 h 1390810"/>
              <a:gd name="connsiteX5" fmla="*/ 1990165 w 2266790"/>
              <a:gd name="connsiteY5" fmla="*/ 487936 h 13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6790" h="1390810">
                <a:moveTo>
                  <a:pt x="0" y="1390810"/>
                </a:moveTo>
                <a:lnTo>
                  <a:pt x="207469" y="1386968"/>
                </a:lnTo>
                <a:lnTo>
                  <a:pt x="195943" y="0"/>
                </a:lnTo>
                <a:lnTo>
                  <a:pt x="2262948" y="3842"/>
                </a:lnTo>
                <a:cubicBezTo>
                  <a:pt x="2264229" y="147277"/>
                  <a:pt x="2265509" y="290713"/>
                  <a:pt x="2266790" y="434148"/>
                </a:cubicBezTo>
                <a:lnTo>
                  <a:pt x="1990165" y="487936"/>
                </a:lnTo>
              </a:path>
            </a:pathLst>
          </a:custGeom>
          <a:noFill/>
          <a:ln w="28575">
            <a:solidFill>
              <a:srgbClr val="7030A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DF115792-05DF-62B4-D707-E1B05E54CD38}"/>
              </a:ext>
            </a:extLst>
          </p:cNvPr>
          <p:cNvSpPr/>
          <p:nvPr/>
        </p:nvSpPr>
        <p:spPr>
          <a:xfrm>
            <a:off x="3331716" y="4788170"/>
            <a:ext cx="1079351" cy="946362"/>
          </a:xfrm>
          <a:custGeom>
            <a:avLst/>
            <a:gdLst>
              <a:gd name="connsiteX0" fmla="*/ 0 w 1267866"/>
              <a:gd name="connsiteY0" fmla="*/ 1198709 h 1198709"/>
              <a:gd name="connsiteX1" fmla="*/ 272784 w 1267866"/>
              <a:gd name="connsiteY1" fmla="*/ 1198709 h 1198709"/>
              <a:gd name="connsiteX2" fmla="*/ 265100 w 1267866"/>
              <a:gd name="connsiteY2" fmla="*/ 0 h 1198709"/>
              <a:gd name="connsiteX3" fmla="*/ 1160290 w 1267866"/>
              <a:gd name="connsiteY3" fmla="*/ 0 h 1198709"/>
              <a:gd name="connsiteX4" fmla="*/ 1267866 w 1267866"/>
              <a:gd name="connsiteY4" fmla="*/ 34578 h 1198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66" h="1198709">
                <a:moveTo>
                  <a:pt x="0" y="1198709"/>
                </a:moveTo>
                <a:lnTo>
                  <a:pt x="272784" y="1198709"/>
                </a:lnTo>
                <a:cubicBezTo>
                  <a:pt x="270223" y="799139"/>
                  <a:pt x="267661" y="399570"/>
                  <a:pt x="265100" y="0"/>
                </a:cubicBezTo>
                <a:lnTo>
                  <a:pt x="1160290" y="0"/>
                </a:lnTo>
                <a:lnTo>
                  <a:pt x="1267866" y="34578"/>
                </a:lnTo>
              </a:path>
            </a:pathLst>
          </a:custGeom>
          <a:noFill/>
          <a:ln w="28575">
            <a:solidFill>
              <a:srgbClr val="7030A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8D8EB9CB-1FCC-F3DA-8145-50B001293CBF}"/>
              </a:ext>
            </a:extLst>
          </p:cNvPr>
          <p:cNvSpPr txBox="1"/>
          <p:nvPr/>
        </p:nvSpPr>
        <p:spPr>
          <a:xfrm>
            <a:off x="10462674" y="2363547"/>
            <a:ext cx="1314845" cy="276999"/>
          </a:xfrm>
          <a:prstGeom prst="rect">
            <a:avLst/>
          </a:prstGeom>
          <a:noFill/>
        </p:spPr>
        <p:txBody>
          <a:bodyPr wrap="square" rtlCol="0">
            <a:spAutoFit/>
          </a:bodyPr>
          <a:lstStyle/>
          <a:p>
            <a:pPr algn="ctr"/>
            <a:r>
              <a:rPr lang="en-US" sz="1200" dirty="0">
                <a:solidFill>
                  <a:schemeClr val="bg1"/>
                </a:solidFill>
              </a:rPr>
              <a:t>STATOR WINDING</a:t>
            </a:r>
          </a:p>
        </p:txBody>
      </p:sp>
      <p:sp>
        <p:nvSpPr>
          <p:cNvPr id="74" name="TextBox 73">
            <a:extLst>
              <a:ext uri="{FF2B5EF4-FFF2-40B4-BE49-F238E27FC236}">
                <a16:creationId xmlns:a16="http://schemas.microsoft.com/office/drawing/2014/main" id="{286518FE-5320-BC18-E32B-D46FF5BF3200}"/>
              </a:ext>
            </a:extLst>
          </p:cNvPr>
          <p:cNvSpPr txBox="1"/>
          <p:nvPr/>
        </p:nvSpPr>
        <p:spPr>
          <a:xfrm>
            <a:off x="3959414" y="5727194"/>
            <a:ext cx="1362115" cy="276999"/>
          </a:xfrm>
          <a:prstGeom prst="rect">
            <a:avLst/>
          </a:prstGeom>
          <a:noFill/>
        </p:spPr>
        <p:txBody>
          <a:bodyPr wrap="square" rtlCol="0">
            <a:spAutoFit/>
          </a:bodyPr>
          <a:lstStyle/>
          <a:p>
            <a:pPr algn="ctr"/>
            <a:r>
              <a:rPr lang="en-US" sz="1200" dirty="0">
                <a:solidFill>
                  <a:schemeClr val="tx1">
                    <a:lumMod val="75000"/>
                    <a:lumOff val="25000"/>
                  </a:schemeClr>
                </a:solidFill>
              </a:rPr>
              <a:t>ROTOR WINDING</a:t>
            </a:r>
          </a:p>
        </p:txBody>
      </p:sp>
      <p:sp>
        <p:nvSpPr>
          <p:cNvPr id="130" name="Oval 129">
            <a:extLst>
              <a:ext uri="{FF2B5EF4-FFF2-40B4-BE49-F238E27FC236}">
                <a16:creationId xmlns:a16="http://schemas.microsoft.com/office/drawing/2014/main" id="{98146D75-82F0-3136-A3B8-640636DEA585}"/>
              </a:ext>
            </a:extLst>
          </p:cNvPr>
          <p:cNvSpPr/>
          <p:nvPr/>
        </p:nvSpPr>
        <p:spPr>
          <a:xfrm>
            <a:off x="4422646" y="5043537"/>
            <a:ext cx="467371" cy="90199"/>
          </a:xfrm>
          <a:prstGeom prst="ellipse">
            <a:avLst/>
          </a:pr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8E229582-4016-F123-0BC5-5EA102190BDE}"/>
              </a:ext>
            </a:extLst>
          </p:cNvPr>
          <p:cNvSpPr/>
          <p:nvPr/>
        </p:nvSpPr>
        <p:spPr>
          <a:xfrm>
            <a:off x="4425760" y="5192629"/>
            <a:ext cx="467371" cy="90199"/>
          </a:xfrm>
          <a:prstGeom prst="ellipse">
            <a:avLst/>
          </a:prstGeom>
          <a:noFill/>
          <a:ln w="28575">
            <a:solidFill>
              <a:schemeClr val="bg2">
                <a:lumMod val="9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Picture 133" descr="A yellow wire on a black background&#10;&#10;Description automatically generated">
            <a:extLst>
              <a:ext uri="{FF2B5EF4-FFF2-40B4-BE49-F238E27FC236}">
                <a16:creationId xmlns:a16="http://schemas.microsoft.com/office/drawing/2014/main" id="{450E98CE-5518-F3C7-1948-B4823D4271F0}"/>
              </a:ext>
            </a:extLst>
          </p:cNvPr>
          <p:cNvPicPr>
            <a:picLocks noChangeAspect="1"/>
          </p:cNvPicPr>
          <p:nvPr/>
        </p:nvPicPr>
        <p:blipFill>
          <a:blip r:embed="rId8">
            <a:alphaModFix amt="25000"/>
          </a:blip>
          <a:stretch>
            <a:fillRect/>
          </a:stretch>
        </p:blipFill>
        <p:spPr>
          <a:xfrm rot="20677957" flipH="1">
            <a:off x="4094580" y="5392509"/>
            <a:ext cx="1103964" cy="402254"/>
          </a:xfrm>
          <a:prstGeom prst="rect">
            <a:avLst/>
          </a:prstGeom>
        </p:spPr>
      </p:pic>
      <p:grpSp>
        <p:nvGrpSpPr>
          <p:cNvPr id="138" name="Group 137">
            <a:extLst>
              <a:ext uri="{FF2B5EF4-FFF2-40B4-BE49-F238E27FC236}">
                <a16:creationId xmlns:a16="http://schemas.microsoft.com/office/drawing/2014/main" id="{8E025F9D-4F82-2F08-05C8-0DDCAB469253}"/>
              </a:ext>
            </a:extLst>
          </p:cNvPr>
          <p:cNvGrpSpPr/>
          <p:nvPr/>
        </p:nvGrpSpPr>
        <p:grpSpPr>
          <a:xfrm>
            <a:off x="10294891" y="2505445"/>
            <a:ext cx="1481230" cy="2091301"/>
            <a:chOff x="10294891" y="2505445"/>
            <a:chExt cx="1481230" cy="2091301"/>
          </a:xfrm>
        </p:grpSpPr>
        <p:pic>
          <p:nvPicPr>
            <p:cNvPr id="135" name="Picture 134" descr="A yellow wire on a black background&#10;&#10;Description automatically generated">
              <a:extLst>
                <a:ext uri="{FF2B5EF4-FFF2-40B4-BE49-F238E27FC236}">
                  <a16:creationId xmlns:a16="http://schemas.microsoft.com/office/drawing/2014/main" id="{C1872EA1-BC9C-9B76-53B0-1F962310515C}"/>
                </a:ext>
              </a:extLst>
            </p:cNvPr>
            <p:cNvPicPr>
              <a:picLocks noChangeAspect="1"/>
            </p:cNvPicPr>
            <p:nvPr/>
          </p:nvPicPr>
          <p:blipFill>
            <a:blip r:embed="rId8">
              <a:alphaModFix/>
            </a:blip>
            <a:stretch>
              <a:fillRect/>
            </a:stretch>
          </p:blipFill>
          <p:spPr>
            <a:xfrm rot="6407271" flipH="1">
              <a:off x="11023012" y="2856300"/>
              <a:ext cx="1103964" cy="402254"/>
            </a:xfrm>
            <a:prstGeom prst="rect">
              <a:avLst/>
            </a:prstGeom>
          </p:spPr>
        </p:pic>
        <p:pic>
          <p:nvPicPr>
            <p:cNvPr id="136" name="Picture 135" descr="A yellow wire on a black background&#10;&#10;Description automatically generated">
              <a:extLst>
                <a:ext uri="{FF2B5EF4-FFF2-40B4-BE49-F238E27FC236}">
                  <a16:creationId xmlns:a16="http://schemas.microsoft.com/office/drawing/2014/main" id="{2E3A0A30-C27E-B0BD-1F99-D45C3FD74342}"/>
                </a:ext>
              </a:extLst>
            </p:cNvPr>
            <p:cNvPicPr>
              <a:picLocks noChangeAspect="1"/>
            </p:cNvPicPr>
            <p:nvPr/>
          </p:nvPicPr>
          <p:blipFill>
            <a:blip r:embed="rId8">
              <a:alphaModFix/>
            </a:blip>
            <a:stretch>
              <a:fillRect/>
            </a:stretch>
          </p:blipFill>
          <p:spPr>
            <a:xfrm rot="13294316" flipH="1">
              <a:off x="10294891" y="2934482"/>
              <a:ext cx="1103964" cy="402254"/>
            </a:xfrm>
            <a:prstGeom prst="rect">
              <a:avLst/>
            </a:prstGeom>
          </p:spPr>
        </p:pic>
        <p:pic>
          <p:nvPicPr>
            <p:cNvPr id="137" name="Picture 136" descr="A yellow wire on a black background&#10;&#10;Description automatically generated">
              <a:extLst>
                <a:ext uri="{FF2B5EF4-FFF2-40B4-BE49-F238E27FC236}">
                  <a16:creationId xmlns:a16="http://schemas.microsoft.com/office/drawing/2014/main" id="{FF323F4D-8DA6-6E2D-F831-0E61249DBF76}"/>
                </a:ext>
              </a:extLst>
            </p:cNvPr>
            <p:cNvPicPr>
              <a:picLocks noChangeAspect="1"/>
            </p:cNvPicPr>
            <p:nvPr/>
          </p:nvPicPr>
          <p:blipFill>
            <a:blip r:embed="rId8">
              <a:alphaModFix/>
            </a:blip>
            <a:stretch>
              <a:fillRect/>
            </a:stretch>
          </p:blipFill>
          <p:spPr>
            <a:xfrm rot="4657342" flipH="1">
              <a:off x="10755264" y="3843637"/>
              <a:ext cx="1103964" cy="402254"/>
            </a:xfrm>
            <a:prstGeom prst="rect">
              <a:avLst/>
            </a:prstGeom>
          </p:spPr>
        </p:pic>
      </p:grpSp>
      <p:sp>
        <p:nvSpPr>
          <p:cNvPr id="139" name="Freeform: Shape 138">
            <a:extLst>
              <a:ext uri="{FF2B5EF4-FFF2-40B4-BE49-F238E27FC236}">
                <a16:creationId xmlns:a16="http://schemas.microsoft.com/office/drawing/2014/main" id="{693BEFF1-F58A-BC2D-A344-FE4F2E95EA02}"/>
              </a:ext>
            </a:extLst>
          </p:cNvPr>
          <p:cNvSpPr/>
          <p:nvPr/>
        </p:nvSpPr>
        <p:spPr>
          <a:xfrm>
            <a:off x="8022981" y="4624754"/>
            <a:ext cx="3213588" cy="1257300"/>
          </a:xfrm>
          <a:custGeom>
            <a:avLst/>
            <a:gdLst>
              <a:gd name="connsiteX0" fmla="*/ 0 w 3213588"/>
              <a:gd name="connsiteY0" fmla="*/ 1248508 h 1257300"/>
              <a:gd name="connsiteX1" fmla="*/ 2725615 w 3213588"/>
              <a:gd name="connsiteY1" fmla="*/ 1257300 h 1257300"/>
              <a:gd name="connsiteX2" fmla="*/ 2725615 w 3213588"/>
              <a:gd name="connsiteY2" fmla="*/ 4396 h 1257300"/>
              <a:gd name="connsiteX3" fmla="*/ 3209192 w 3213588"/>
              <a:gd name="connsiteY3" fmla="*/ 0 h 1257300"/>
              <a:gd name="connsiteX4" fmla="*/ 3213588 w 3213588"/>
              <a:gd name="connsiteY4" fmla="*/ 8792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588" h="1257300">
                <a:moveTo>
                  <a:pt x="0" y="1248508"/>
                </a:moveTo>
                <a:lnTo>
                  <a:pt x="2725615" y="1257300"/>
                </a:lnTo>
                <a:lnTo>
                  <a:pt x="2725615" y="4396"/>
                </a:lnTo>
                <a:lnTo>
                  <a:pt x="3209192" y="0"/>
                </a:lnTo>
                <a:lnTo>
                  <a:pt x="3213588" y="8792"/>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Shape 139">
            <a:extLst>
              <a:ext uri="{FF2B5EF4-FFF2-40B4-BE49-F238E27FC236}">
                <a16:creationId xmlns:a16="http://schemas.microsoft.com/office/drawing/2014/main" id="{BC23DE2C-87D2-0913-90DE-15D8DBEA3B8D}"/>
              </a:ext>
            </a:extLst>
          </p:cNvPr>
          <p:cNvSpPr/>
          <p:nvPr/>
        </p:nvSpPr>
        <p:spPr>
          <a:xfrm>
            <a:off x="8009792" y="2624504"/>
            <a:ext cx="2562958" cy="3077308"/>
          </a:xfrm>
          <a:custGeom>
            <a:avLst/>
            <a:gdLst>
              <a:gd name="connsiteX0" fmla="*/ 0 w 2562958"/>
              <a:gd name="connsiteY0" fmla="*/ 3077308 h 3077308"/>
              <a:gd name="connsiteX1" fmla="*/ 2079381 w 2562958"/>
              <a:gd name="connsiteY1" fmla="*/ 3072911 h 3077308"/>
              <a:gd name="connsiteX2" fmla="*/ 2096966 w 2562958"/>
              <a:gd name="connsiteY2" fmla="*/ 0 h 3077308"/>
              <a:gd name="connsiteX3" fmla="*/ 2562958 w 2562958"/>
              <a:gd name="connsiteY3" fmla="*/ 0 h 3077308"/>
            </a:gdLst>
            <a:ahLst/>
            <a:cxnLst>
              <a:cxn ang="0">
                <a:pos x="connsiteX0" y="connsiteY0"/>
              </a:cxn>
              <a:cxn ang="0">
                <a:pos x="connsiteX1" y="connsiteY1"/>
              </a:cxn>
              <a:cxn ang="0">
                <a:pos x="connsiteX2" y="connsiteY2"/>
              </a:cxn>
              <a:cxn ang="0">
                <a:pos x="connsiteX3" y="connsiteY3"/>
              </a:cxn>
            </a:cxnLst>
            <a:rect l="l" t="t" r="r" b="b"/>
            <a:pathLst>
              <a:path w="2562958" h="3077308">
                <a:moveTo>
                  <a:pt x="0" y="3077308"/>
                </a:moveTo>
                <a:lnTo>
                  <a:pt x="2079381" y="3072911"/>
                </a:lnTo>
                <a:lnTo>
                  <a:pt x="2096966" y="0"/>
                </a:lnTo>
                <a:lnTo>
                  <a:pt x="2562958" y="0"/>
                </a:lnTo>
              </a:path>
            </a:pathLst>
          </a:custGeom>
          <a:noFill/>
          <a:ln w="28575">
            <a:solidFill>
              <a:srgbClr val="FF0000">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Shape 140">
            <a:extLst>
              <a:ext uri="{FF2B5EF4-FFF2-40B4-BE49-F238E27FC236}">
                <a16:creationId xmlns:a16="http://schemas.microsoft.com/office/drawing/2014/main" id="{890B23A9-71B7-5844-0407-FE97DEFF3840}"/>
              </a:ext>
            </a:extLst>
          </p:cNvPr>
          <p:cNvSpPr/>
          <p:nvPr/>
        </p:nvSpPr>
        <p:spPr>
          <a:xfrm>
            <a:off x="8022981" y="3508131"/>
            <a:ext cx="3213588" cy="2540977"/>
          </a:xfrm>
          <a:custGeom>
            <a:avLst/>
            <a:gdLst>
              <a:gd name="connsiteX0" fmla="*/ 0 w 3213588"/>
              <a:gd name="connsiteY0" fmla="*/ 2536581 h 2540977"/>
              <a:gd name="connsiteX1" fmla="*/ 2369527 w 3213588"/>
              <a:gd name="connsiteY1" fmla="*/ 2540977 h 2540977"/>
              <a:gd name="connsiteX2" fmla="*/ 2395904 w 3213588"/>
              <a:gd name="connsiteY2" fmla="*/ 232996 h 2540977"/>
              <a:gd name="connsiteX3" fmla="*/ 2945423 w 3213588"/>
              <a:gd name="connsiteY3" fmla="*/ 237392 h 2540977"/>
              <a:gd name="connsiteX4" fmla="*/ 3213588 w 3213588"/>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588" h="2540977">
                <a:moveTo>
                  <a:pt x="0" y="2536581"/>
                </a:moveTo>
                <a:lnTo>
                  <a:pt x="2369527" y="2540977"/>
                </a:lnTo>
                <a:lnTo>
                  <a:pt x="2395904" y="232996"/>
                </a:lnTo>
                <a:lnTo>
                  <a:pt x="2945423" y="237392"/>
                </a:lnTo>
                <a:lnTo>
                  <a:pt x="3213588" y="0"/>
                </a:lnTo>
              </a:path>
            </a:pathLst>
          </a:custGeom>
          <a:noFill/>
          <a:ln w="2857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Graphic 141" descr="Wireless router with solid fill">
            <a:extLst>
              <a:ext uri="{FF2B5EF4-FFF2-40B4-BE49-F238E27FC236}">
                <a16:creationId xmlns:a16="http://schemas.microsoft.com/office/drawing/2014/main" id="{51674A3E-76DC-3778-198B-064D4DA938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31109" y="5963417"/>
            <a:ext cx="914400" cy="914400"/>
          </a:xfrm>
          <a:prstGeom prst="rect">
            <a:avLst/>
          </a:prstGeom>
        </p:spPr>
      </p:pic>
    </p:spTree>
    <p:extLst>
      <p:ext uri="{BB962C8B-B14F-4D97-AF65-F5344CB8AC3E}">
        <p14:creationId xmlns:p14="http://schemas.microsoft.com/office/powerpoint/2010/main" val="2733177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67F7-3CE4-6018-6CBE-AD4F91BBD232}"/>
              </a:ext>
            </a:extLst>
          </p:cNvPr>
          <p:cNvSpPr>
            <a:spLocks noGrp="1"/>
          </p:cNvSpPr>
          <p:nvPr>
            <p:ph type="title"/>
          </p:nvPr>
        </p:nvSpPr>
        <p:spPr/>
        <p:txBody>
          <a:bodyPr/>
          <a:lstStyle/>
          <a:p>
            <a:r>
              <a:rPr lang="en-US" dirty="0"/>
              <a:t>Modular Design (Hardware)</a:t>
            </a:r>
          </a:p>
        </p:txBody>
      </p:sp>
      <p:sp>
        <p:nvSpPr>
          <p:cNvPr id="4" name="Text Placeholder 3">
            <a:extLst>
              <a:ext uri="{FF2B5EF4-FFF2-40B4-BE49-F238E27FC236}">
                <a16:creationId xmlns:a16="http://schemas.microsoft.com/office/drawing/2014/main" id="{A96D3387-75C6-E1C4-9089-27DC61C4F0AC}"/>
              </a:ext>
            </a:extLst>
          </p:cNvPr>
          <p:cNvSpPr>
            <a:spLocks noGrp="1"/>
          </p:cNvSpPr>
          <p:nvPr>
            <p:ph type="body" sz="quarter" idx="14"/>
          </p:nvPr>
        </p:nvSpPr>
        <p:spPr/>
        <p:txBody>
          <a:bodyPr/>
          <a:lstStyle/>
          <a:p>
            <a:endParaRPr lang="en-US"/>
          </a:p>
        </p:txBody>
      </p:sp>
      <p:pic>
        <p:nvPicPr>
          <p:cNvPr id="8" name="Graphic 7">
            <a:extLst>
              <a:ext uri="{FF2B5EF4-FFF2-40B4-BE49-F238E27FC236}">
                <a16:creationId xmlns:a16="http://schemas.microsoft.com/office/drawing/2014/main" id="{34B33A64-E445-9148-713D-EE4F57915E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3502492" y="661756"/>
            <a:ext cx="5187015" cy="6858000"/>
          </a:xfrm>
          <a:prstGeom prst="rect">
            <a:avLst/>
          </a:prstGeom>
        </p:spPr>
      </p:pic>
    </p:spTree>
    <p:extLst>
      <p:ext uri="{BB962C8B-B14F-4D97-AF65-F5344CB8AC3E}">
        <p14:creationId xmlns:p14="http://schemas.microsoft.com/office/powerpoint/2010/main" val="40698438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67F7-3CE4-6018-6CBE-AD4F91BBD232}"/>
              </a:ext>
            </a:extLst>
          </p:cNvPr>
          <p:cNvSpPr>
            <a:spLocks noGrp="1"/>
          </p:cNvSpPr>
          <p:nvPr>
            <p:ph type="title"/>
          </p:nvPr>
        </p:nvSpPr>
        <p:spPr/>
        <p:txBody>
          <a:bodyPr/>
          <a:lstStyle/>
          <a:p>
            <a:r>
              <a:rPr lang="en-US" dirty="0"/>
              <a:t>Modular Design (Hardware)</a:t>
            </a:r>
          </a:p>
        </p:txBody>
      </p:sp>
      <p:sp>
        <p:nvSpPr>
          <p:cNvPr id="4" name="Text Placeholder 3">
            <a:extLst>
              <a:ext uri="{FF2B5EF4-FFF2-40B4-BE49-F238E27FC236}">
                <a16:creationId xmlns:a16="http://schemas.microsoft.com/office/drawing/2014/main" id="{A96D3387-75C6-E1C4-9089-27DC61C4F0AC}"/>
              </a:ext>
            </a:extLst>
          </p:cNvPr>
          <p:cNvSpPr>
            <a:spLocks noGrp="1"/>
          </p:cNvSpPr>
          <p:nvPr>
            <p:ph type="body" sz="quarter" idx="14"/>
          </p:nvPr>
        </p:nvSpPr>
        <p:spPr/>
        <p:txBody>
          <a:bodyPr/>
          <a:lstStyle/>
          <a:p>
            <a:endParaRPr lang="en-US"/>
          </a:p>
        </p:txBody>
      </p:sp>
      <p:pic>
        <p:nvPicPr>
          <p:cNvPr id="8" name="Graphic 7">
            <a:extLst>
              <a:ext uri="{FF2B5EF4-FFF2-40B4-BE49-F238E27FC236}">
                <a16:creationId xmlns:a16="http://schemas.microsoft.com/office/drawing/2014/main" id="{EF494786-9BFA-0511-17CF-6BADA718BD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3502491" y="661756"/>
            <a:ext cx="5187015" cy="6858000"/>
          </a:xfrm>
          <a:prstGeom prst="rect">
            <a:avLst/>
          </a:prstGeom>
        </p:spPr>
      </p:pic>
    </p:spTree>
    <p:extLst>
      <p:ext uri="{BB962C8B-B14F-4D97-AF65-F5344CB8AC3E}">
        <p14:creationId xmlns:p14="http://schemas.microsoft.com/office/powerpoint/2010/main" val="25790478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67F7-3CE4-6018-6CBE-AD4F91BBD232}"/>
              </a:ext>
            </a:extLst>
          </p:cNvPr>
          <p:cNvSpPr>
            <a:spLocks noGrp="1"/>
          </p:cNvSpPr>
          <p:nvPr>
            <p:ph type="title"/>
          </p:nvPr>
        </p:nvSpPr>
        <p:spPr/>
        <p:txBody>
          <a:bodyPr/>
          <a:lstStyle/>
          <a:p>
            <a:r>
              <a:rPr lang="en-US" dirty="0"/>
              <a:t>Modular Design (Hardware)</a:t>
            </a:r>
          </a:p>
        </p:txBody>
      </p:sp>
      <p:sp>
        <p:nvSpPr>
          <p:cNvPr id="4" name="Text Placeholder 3">
            <a:extLst>
              <a:ext uri="{FF2B5EF4-FFF2-40B4-BE49-F238E27FC236}">
                <a16:creationId xmlns:a16="http://schemas.microsoft.com/office/drawing/2014/main" id="{A96D3387-75C6-E1C4-9089-27DC61C4F0AC}"/>
              </a:ext>
            </a:extLst>
          </p:cNvPr>
          <p:cNvSpPr>
            <a:spLocks noGrp="1"/>
          </p:cNvSpPr>
          <p:nvPr>
            <p:ph type="body" sz="quarter" idx="14"/>
          </p:nvPr>
        </p:nvSpPr>
        <p:spPr/>
        <p:txBody>
          <a:bodyPr/>
          <a:lstStyle/>
          <a:p>
            <a:endParaRPr lang="en-US"/>
          </a:p>
        </p:txBody>
      </p:sp>
      <p:pic>
        <p:nvPicPr>
          <p:cNvPr id="8" name="Picture 7" descr="A yellow machine with wires and wires&#10;&#10;Description automatically generated">
            <a:extLst>
              <a:ext uri="{FF2B5EF4-FFF2-40B4-BE49-F238E27FC236}">
                <a16:creationId xmlns:a16="http://schemas.microsoft.com/office/drawing/2014/main" id="{D1993226-CE6F-68F8-0F4E-F6859162CBD4}"/>
              </a:ext>
            </a:extLst>
          </p:cNvPr>
          <p:cNvPicPr>
            <a:picLocks noChangeAspect="1"/>
          </p:cNvPicPr>
          <p:nvPr/>
        </p:nvPicPr>
        <p:blipFill rotWithShape="1">
          <a:blip r:embed="rId3"/>
          <a:srcRect l="9727" t="10193" r="12003" b="16025"/>
          <a:stretch/>
        </p:blipFill>
        <p:spPr>
          <a:xfrm>
            <a:off x="2651760" y="1835641"/>
            <a:ext cx="6858000" cy="4848623"/>
          </a:xfrm>
          <a:prstGeom prst="rect">
            <a:avLst/>
          </a:prstGeom>
        </p:spPr>
      </p:pic>
    </p:spTree>
    <p:extLst>
      <p:ext uri="{BB962C8B-B14F-4D97-AF65-F5344CB8AC3E}">
        <p14:creationId xmlns:p14="http://schemas.microsoft.com/office/powerpoint/2010/main" val="2555048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686-B6FC-CA5E-ECF1-04DA088E723B}"/>
              </a:ext>
            </a:extLst>
          </p:cNvPr>
          <p:cNvSpPr>
            <a:spLocks noGrp="1"/>
          </p:cNvSpPr>
          <p:nvPr>
            <p:ph type="title"/>
          </p:nvPr>
        </p:nvSpPr>
        <p:spPr/>
        <p:txBody>
          <a:bodyPr/>
          <a:lstStyle/>
          <a:p>
            <a:r>
              <a:rPr lang="en-US" dirty="0"/>
              <a:t>Slow-Roll Testing</a:t>
            </a:r>
          </a:p>
        </p:txBody>
      </p:sp>
      <p:sp>
        <p:nvSpPr>
          <p:cNvPr id="3" name="Text Placeholder 2">
            <a:extLst>
              <a:ext uri="{FF2B5EF4-FFF2-40B4-BE49-F238E27FC236}">
                <a16:creationId xmlns:a16="http://schemas.microsoft.com/office/drawing/2014/main" id="{707A4D3A-CF0A-D2E4-EC49-332CE45AC5D3}"/>
              </a:ext>
            </a:extLst>
          </p:cNvPr>
          <p:cNvSpPr>
            <a:spLocks noGrp="1"/>
          </p:cNvSpPr>
          <p:nvPr>
            <p:ph type="body" sz="quarter" idx="13"/>
          </p:nvPr>
        </p:nvSpPr>
        <p:spPr/>
        <p:txBody>
          <a:bodyPr/>
          <a:lstStyle/>
          <a:p>
            <a:pPr marL="0" indent="0">
              <a:buNone/>
            </a:pPr>
            <a:r>
              <a:rPr lang="en-US" dirty="0"/>
              <a:t>We need slow, precise turning for:</a:t>
            </a:r>
          </a:p>
          <a:p>
            <a:r>
              <a:rPr lang="en-US" dirty="0">
                <a:solidFill>
                  <a:schemeClr val="tx1">
                    <a:lumMod val="75000"/>
                    <a:lumOff val="25000"/>
                  </a:schemeClr>
                </a:solidFill>
              </a:rPr>
              <a:t>Bearing alignment</a:t>
            </a:r>
          </a:p>
          <a:p>
            <a:r>
              <a:rPr lang="en-US" dirty="0">
                <a:solidFill>
                  <a:schemeClr val="tx1">
                    <a:lumMod val="75000"/>
                    <a:lumOff val="25000"/>
                  </a:schemeClr>
                </a:solidFill>
              </a:rPr>
              <a:t>Signal mapping</a:t>
            </a:r>
          </a:p>
        </p:txBody>
      </p:sp>
      <p:sp>
        <p:nvSpPr>
          <p:cNvPr id="4" name="Text Placeholder 3">
            <a:extLst>
              <a:ext uri="{FF2B5EF4-FFF2-40B4-BE49-F238E27FC236}">
                <a16:creationId xmlns:a16="http://schemas.microsoft.com/office/drawing/2014/main" id="{4F236821-4665-6285-E9A6-0DFAD6CFD0DF}"/>
              </a:ext>
            </a:extLst>
          </p:cNvPr>
          <p:cNvSpPr>
            <a:spLocks noGrp="1"/>
          </p:cNvSpPr>
          <p:nvPr>
            <p:ph type="body" sz="quarter" idx="14"/>
          </p:nvPr>
        </p:nvSpPr>
        <p:spPr/>
        <p:txBody>
          <a:bodyPr/>
          <a:lstStyle/>
          <a:p>
            <a:endParaRPr lang="en-US"/>
          </a:p>
        </p:txBody>
      </p:sp>
      <p:pic>
        <p:nvPicPr>
          <p:cNvPr id="6" name="Picture 5" descr="A diagram of a machine&#10;&#10;Description automatically generated">
            <a:extLst>
              <a:ext uri="{FF2B5EF4-FFF2-40B4-BE49-F238E27FC236}">
                <a16:creationId xmlns:a16="http://schemas.microsoft.com/office/drawing/2014/main" id="{AFE95AAA-1E56-F160-C056-4957724A09D7}"/>
              </a:ext>
            </a:extLst>
          </p:cNvPr>
          <p:cNvPicPr>
            <a:picLocks noChangeAspect="1"/>
          </p:cNvPicPr>
          <p:nvPr/>
        </p:nvPicPr>
        <p:blipFill>
          <a:blip r:embed="rId2"/>
          <a:stretch>
            <a:fillRect/>
          </a:stretch>
        </p:blipFill>
        <p:spPr>
          <a:xfrm>
            <a:off x="6551053" y="1633514"/>
            <a:ext cx="4277764" cy="4816142"/>
          </a:xfrm>
          <a:prstGeom prst="rect">
            <a:avLst/>
          </a:prstGeom>
        </p:spPr>
      </p:pic>
    </p:spTree>
    <p:extLst>
      <p:ext uri="{BB962C8B-B14F-4D97-AF65-F5344CB8AC3E}">
        <p14:creationId xmlns:p14="http://schemas.microsoft.com/office/powerpoint/2010/main" val="5990644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40F9C0-0B13-374E-BEEF-3B9982E8FF2F}"/>
              </a:ext>
            </a:extLst>
          </p:cNvPr>
          <p:cNvSpPr>
            <a:spLocks noGrp="1"/>
          </p:cNvSpPr>
          <p:nvPr>
            <p:ph type="body" sz="quarter" idx="13"/>
          </p:nvPr>
        </p:nvSpPr>
        <p:spPr/>
        <p:txBody>
          <a:bodyPr/>
          <a:lstStyle/>
          <a:p>
            <a:pPr marL="0" indent="0">
              <a:buNone/>
            </a:pPr>
            <a:r>
              <a:rPr lang="en-US" dirty="0"/>
              <a:t>Distributed computing</a:t>
            </a:r>
          </a:p>
        </p:txBody>
      </p:sp>
      <p:sp>
        <p:nvSpPr>
          <p:cNvPr id="4" name="Text Placeholder 3">
            <a:extLst>
              <a:ext uri="{FF2B5EF4-FFF2-40B4-BE49-F238E27FC236}">
                <a16:creationId xmlns:a16="http://schemas.microsoft.com/office/drawing/2014/main" id="{4A49D01E-C886-93CD-DC2A-6AAD79810B48}"/>
              </a:ext>
            </a:extLst>
          </p:cNvPr>
          <p:cNvSpPr>
            <a:spLocks noGrp="1"/>
          </p:cNvSpPr>
          <p:nvPr>
            <p:ph type="body" sz="quarter" idx="14"/>
          </p:nvPr>
        </p:nvSpPr>
        <p:spPr/>
        <p:txBody>
          <a:bodyPr/>
          <a:lstStyle/>
          <a:p>
            <a:endParaRPr lang="en-US"/>
          </a:p>
        </p:txBody>
      </p:sp>
      <p:sp>
        <p:nvSpPr>
          <p:cNvPr id="7" name="Title 1">
            <a:extLst>
              <a:ext uri="{FF2B5EF4-FFF2-40B4-BE49-F238E27FC236}">
                <a16:creationId xmlns:a16="http://schemas.microsoft.com/office/drawing/2014/main" id="{AD6FEBB5-94D2-597F-37E8-0C9D9DD0F0CC}"/>
              </a:ext>
            </a:extLst>
          </p:cNvPr>
          <p:cNvSpPr>
            <a:spLocks noGrp="1"/>
          </p:cNvSpPr>
          <p:nvPr>
            <p:ph type="title"/>
          </p:nvPr>
        </p:nvSpPr>
        <p:spPr>
          <a:xfrm>
            <a:off x="228600" y="365125"/>
            <a:ext cx="11704320" cy="1325563"/>
          </a:xfrm>
        </p:spPr>
        <p:txBody>
          <a:bodyPr/>
          <a:lstStyle/>
          <a:p>
            <a:r>
              <a:rPr lang="en-US" dirty="0"/>
              <a:t>Modular Design (Software)</a:t>
            </a:r>
          </a:p>
        </p:txBody>
      </p:sp>
      <p:grpSp>
        <p:nvGrpSpPr>
          <p:cNvPr id="19" name="Group 18">
            <a:extLst>
              <a:ext uri="{FF2B5EF4-FFF2-40B4-BE49-F238E27FC236}">
                <a16:creationId xmlns:a16="http://schemas.microsoft.com/office/drawing/2014/main" id="{4AB6CD8C-148C-46EB-9B01-8E85DD82F229}"/>
              </a:ext>
            </a:extLst>
          </p:cNvPr>
          <p:cNvGrpSpPr/>
          <p:nvPr/>
        </p:nvGrpSpPr>
        <p:grpSpPr>
          <a:xfrm>
            <a:off x="1138990" y="1220085"/>
            <a:ext cx="9807494" cy="4257556"/>
            <a:chOff x="312993" y="1250140"/>
            <a:chExt cx="9807494" cy="4257556"/>
          </a:xfrm>
        </p:grpSpPr>
        <p:grpSp>
          <p:nvGrpSpPr>
            <p:cNvPr id="8" name="Group 7">
              <a:extLst>
                <a:ext uri="{FF2B5EF4-FFF2-40B4-BE49-F238E27FC236}">
                  <a16:creationId xmlns:a16="http://schemas.microsoft.com/office/drawing/2014/main" id="{2A89DE30-4150-F6E2-5408-D6F5AD5DAC72}"/>
                </a:ext>
              </a:extLst>
            </p:cNvPr>
            <p:cNvGrpSpPr/>
            <p:nvPr/>
          </p:nvGrpSpPr>
          <p:grpSpPr>
            <a:xfrm>
              <a:off x="411277" y="2487317"/>
              <a:ext cx="2877803" cy="2325511"/>
              <a:chOff x="6940677" y="1779458"/>
              <a:chExt cx="1314406" cy="1056309"/>
            </a:xfrm>
          </p:grpSpPr>
          <p:pic>
            <p:nvPicPr>
              <p:cNvPr id="9" name="Picture 8" descr="A close-up of a gold panel&#10;&#10;Description automatically generated">
                <a:extLst>
                  <a:ext uri="{FF2B5EF4-FFF2-40B4-BE49-F238E27FC236}">
                    <a16:creationId xmlns:a16="http://schemas.microsoft.com/office/drawing/2014/main" id="{BCAEBE6B-E0F9-22E6-4DCE-6B64EE3A70D3}"/>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6940677" y="1921367"/>
                <a:ext cx="1314406" cy="914400"/>
              </a:xfrm>
              <a:prstGeom prst="rect">
                <a:avLst/>
              </a:prstGeom>
            </p:spPr>
          </p:pic>
          <p:sp>
            <p:nvSpPr>
              <p:cNvPr id="10" name="TextBox 9">
                <a:extLst>
                  <a:ext uri="{FF2B5EF4-FFF2-40B4-BE49-F238E27FC236}">
                    <a16:creationId xmlns:a16="http://schemas.microsoft.com/office/drawing/2014/main" id="{4A8D58D1-0717-DB89-8131-9AB33E8D88CD}"/>
                  </a:ext>
                </a:extLst>
              </p:cNvPr>
              <p:cNvSpPr txBox="1"/>
              <p:nvPr/>
            </p:nvSpPr>
            <p:spPr>
              <a:xfrm>
                <a:off x="7266871" y="1779458"/>
                <a:ext cx="662015" cy="167760"/>
              </a:xfrm>
              <a:prstGeom prst="rect">
                <a:avLst/>
              </a:prstGeom>
              <a:noFill/>
            </p:spPr>
            <p:txBody>
              <a:bodyPr wrap="none" rtlCol="0">
                <a:spAutoFit/>
              </a:bodyPr>
              <a:lstStyle/>
              <a:p>
                <a:pPr algn="ctr"/>
                <a:r>
                  <a:rPr lang="en-US" dirty="0">
                    <a:solidFill>
                      <a:schemeClr val="tx1">
                        <a:lumMod val="75000"/>
                        <a:lumOff val="25000"/>
                      </a:schemeClr>
                    </a:solidFill>
                  </a:rPr>
                  <a:t>Rotor Control</a:t>
                </a:r>
              </a:p>
            </p:txBody>
          </p:sp>
        </p:grpSp>
        <p:sp>
          <p:nvSpPr>
            <p:cNvPr id="11" name="TextBox 10">
              <a:extLst>
                <a:ext uri="{FF2B5EF4-FFF2-40B4-BE49-F238E27FC236}">
                  <a16:creationId xmlns:a16="http://schemas.microsoft.com/office/drawing/2014/main" id="{8CD5237B-AD46-2331-89F8-177F30CBD807}"/>
                </a:ext>
              </a:extLst>
            </p:cNvPr>
            <p:cNvSpPr txBox="1"/>
            <p:nvPr/>
          </p:nvSpPr>
          <p:spPr>
            <a:xfrm>
              <a:off x="312993" y="4861365"/>
              <a:ext cx="3657348" cy="646331"/>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tx1">
                      <a:lumMod val="75000"/>
                      <a:lumOff val="25000"/>
                    </a:schemeClr>
                  </a:solidFill>
                </a:rPr>
                <a:t>Detects event requests</a:t>
              </a:r>
            </a:p>
            <a:p>
              <a:pPr marL="285750" indent="-285750">
                <a:buFont typeface="Arial" panose="020B0604020202020204" pitchFamily="34" charset="0"/>
                <a:buChar char="•"/>
              </a:pPr>
              <a:r>
                <a:rPr lang="en-US" dirty="0">
                  <a:solidFill>
                    <a:schemeClr val="tx1">
                      <a:lumMod val="75000"/>
                      <a:lumOff val="25000"/>
                    </a:schemeClr>
                  </a:solidFill>
                </a:rPr>
                <a:t>Publishes tasks to message broker</a:t>
              </a:r>
            </a:p>
          </p:txBody>
        </p:sp>
        <p:grpSp>
          <p:nvGrpSpPr>
            <p:cNvPr id="12" name="Group 11">
              <a:extLst>
                <a:ext uri="{FF2B5EF4-FFF2-40B4-BE49-F238E27FC236}">
                  <a16:creationId xmlns:a16="http://schemas.microsoft.com/office/drawing/2014/main" id="{B591F35D-8A08-F126-7795-C2989E0143B3}"/>
                </a:ext>
              </a:extLst>
            </p:cNvPr>
            <p:cNvGrpSpPr/>
            <p:nvPr/>
          </p:nvGrpSpPr>
          <p:grpSpPr>
            <a:xfrm>
              <a:off x="7227586" y="1250140"/>
              <a:ext cx="2451478" cy="1906009"/>
              <a:chOff x="4924486" y="1584895"/>
              <a:chExt cx="1288102" cy="1134171"/>
            </a:xfrm>
          </p:grpSpPr>
          <p:pic>
            <p:nvPicPr>
              <p:cNvPr id="13" name="Picture 12" descr="A close-up of a machine&#10;&#10;Description automatically generated">
                <a:extLst>
                  <a:ext uri="{FF2B5EF4-FFF2-40B4-BE49-F238E27FC236}">
                    <a16:creationId xmlns:a16="http://schemas.microsoft.com/office/drawing/2014/main" id="{8B213C59-ACBF-3EFE-8B4E-D7A49E7A7EDC}"/>
                  </a:ext>
                </a:extLst>
              </p:cNvPr>
              <p:cNvPicPr>
                <a:picLocks noChangeAspect="1"/>
              </p:cNvPicPr>
              <p:nvPr/>
            </p:nvPicPr>
            <p:blipFill>
              <a:blip r:embed="rId4">
                <a:alphaModFix amt="25000"/>
                <a:extLst>
                  <a:ext uri="{28A0092B-C50C-407E-A947-70E740481C1C}">
                    <a14:useLocalDpi xmlns:a14="http://schemas.microsoft.com/office/drawing/2010/main" val="0"/>
                  </a:ext>
                </a:extLst>
              </a:blip>
              <a:stretch>
                <a:fillRect/>
              </a:stretch>
            </p:blipFill>
            <p:spPr>
              <a:xfrm>
                <a:off x="4924486" y="1804666"/>
                <a:ext cx="1288102" cy="914400"/>
              </a:xfrm>
              <a:prstGeom prst="rect">
                <a:avLst/>
              </a:prstGeom>
            </p:spPr>
          </p:pic>
          <p:sp>
            <p:nvSpPr>
              <p:cNvPr id="14" name="TextBox 13">
                <a:extLst>
                  <a:ext uri="{FF2B5EF4-FFF2-40B4-BE49-F238E27FC236}">
                    <a16:creationId xmlns:a16="http://schemas.microsoft.com/office/drawing/2014/main" id="{C032595B-921E-CA40-6D7E-7FD735DD7820}"/>
                  </a:ext>
                </a:extLst>
              </p:cNvPr>
              <p:cNvSpPr txBox="1"/>
              <p:nvPr/>
            </p:nvSpPr>
            <p:spPr>
              <a:xfrm>
                <a:off x="5161678" y="1584895"/>
                <a:ext cx="813711" cy="219771"/>
              </a:xfrm>
              <a:prstGeom prst="rect">
                <a:avLst/>
              </a:prstGeom>
              <a:noFill/>
            </p:spPr>
            <p:txBody>
              <a:bodyPr wrap="none" rtlCol="0">
                <a:spAutoFit/>
              </a:bodyPr>
              <a:lstStyle/>
              <a:p>
                <a:pPr algn="ctr"/>
                <a:r>
                  <a:rPr lang="en-US" dirty="0">
                    <a:solidFill>
                      <a:schemeClr val="tx1">
                        <a:lumMod val="75000"/>
                        <a:lumOff val="25000"/>
                      </a:schemeClr>
                    </a:solidFill>
                  </a:rPr>
                  <a:t>Stator Control</a:t>
                </a:r>
              </a:p>
            </p:txBody>
          </p:sp>
        </p:grpSp>
        <p:sp>
          <p:nvSpPr>
            <p:cNvPr id="15" name="TextBox 14">
              <a:extLst>
                <a:ext uri="{FF2B5EF4-FFF2-40B4-BE49-F238E27FC236}">
                  <a16:creationId xmlns:a16="http://schemas.microsoft.com/office/drawing/2014/main" id="{AEF90316-1B62-8625-7595-22924199B448}"/>
                </a:ext>
              </a:extLst>
            </p:cNvPr>
            <p:cNvSpPr txBox="1"/>
            <p:nvPr/>
          </p:nvSpPr>
          <p:spPr>
            <a:xfrm>
              <a:off x="7074460" y="3118255"/>
              <a:ext cx="3046027" cy="646331"/>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tx1">
                      <a:lumMod val="75000"/>
                      <a:lumOff val="25000"/>
                    </a:schemeClr>
                  </a:solidFill>
                </a:rPr>
                <a:t>Assigned a message queue</a:t>
              </a:r>
            </a:p>
            <a:p>
              <a:pPr marL="285750" indent="-285750">
                <a:buFont typeface="Arial" panose="020B0604020202020204" pitchFamily="34" charset="0"/>
                <a:buChar char="•"/>
              </a:pPr>
              <a:r>
                <a:rPr lang="en-US" dirty="0">
                  <a:solidFill>
                    <a:schemeClr val="tx1">
                      <a:lumMod val="75000"/>
                      <a:lumOff val="25000"/>
                    </a:schemeClr>
                  </a:solidFill>
                </a:rPr>
                <a:t>Monitors for tasks in queue</a:t>
              </a:r>
            </a:p>
          </p:txBody>
        </p:sp>
        <p:cxnSp>
          <p:nvCxnSpPr>
            <p:cNvPr id="17" name="Straight Arrow Connector 16">
              <a:extLst>
                <a:ext uri="{FF2B5EF4-FFF2-40B4-BE49-F238E27FC236}">
                  <a16:creationId xmlns:a16="http://schemas.microsoft.com/office/drawing/2014/main" id="{3CCD4C3C-8D5C-9721-8D4E-9E26F63CE04D}"/>
                </a:ext>
              </a:extLst>
            </p:cNvPr>
            <p:cNvCxnSpPr>
              <a:stCxn id="13" idx="1"/>
              <a:endCxn id="9" idx="3"/>
            </p:cNvCxnSpPr>
            <p:nvPr/>
          </p:nvCxnSpPr>
          <p:spPr>
            <a:xfrm flipH="1">
              <a:off x="3289080" y="2387811"/>
              <a:ext cx="3938506" cy="1418471"/>
            </a:xfrm>
            <a:prstGeom prst="straightConnector1">
              <a:avLst/>
            </a:prstGeom>
            <a:ln w="38100">
              <a:solidFill>
                <a:schemeClr val="accent1">
                  <a:alpha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5434460-8B23-F85C-D770-B794C11D6D81}"/>
                </a:ext>
              </a:extLst>
            </p:cNvPr>
            <p:cNvSpPr txBox="1"/>
            <p:nvPr/>
          </p:nvSpPr>
          <p:spPr>
            <a:xfrm rot="20402482">
              <a:off x="4519204" y="2671982"/>
              <a:ext cx="1866986" cy="369332"/>
            </a:xfrm>
            <a:prstGeom prst="rect">
              <a:avLst/>
            </a:prstGeom>
            <a:noFill/>
          </p:spPr>
          <p:txBody>
            <a:bodyPr wrap="none" rtlCol="0">
              <a:spAutoFit/>
            </a:bodyPr>
            <a:lstStyle/>
            <a:p>
              <a:pPr algn="ctr"/>
              <a:r>
                <a:rPr lang="en-US" dirty="0">
                  <a:solidFill>
                    <a:schemeClr val="tx1">
                      <a:lumMod val="75000"/>
                      <a:lumOff val="25000"/>
                    </a:schemeClr>
                  </a:solidFill>
                </a:rPr>
                <a:t>Redis Connection</a:t>
              </a:r>
            </a:p>
          </p:txBody>
        </p:sp>
      </p:grpSp>
    </p:spTree>
    <p:extLst>
      <p:ext uri="{BB962C8B-B14F-4D97-AF65-F5344CB8AC3E}">
        <p14:creationId xmlns:p14="http://schemas.microsoft.com/office/powerpoint/2010/main" val="31460671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40F9C0-0B13-374E-BEEF-3B9982E8FF2F}"/>
              </a:ext>
            </a:extLst>
          </p:cNvPr>
          <p:cNvSpPr>
            <a:spLocks noGrp="1"/>
          </p:cNvSpPr>
          <p:nvPr>
            <p:ph type="body" sz="quarter" idx="13"/>
          </p:nvPr>
        </p:nvSpPr>
        <p:spPr/>
        <p:txBody>
          <a:bodyPr/>
          <a:lstStyle/>
          <a:p>
            <a:pPr marL="0" indent="0">
              <a:buNone/>
            </a:pPr>
            <a:r>
              <a:rPr lang="en-US" dirty="0">
                <a:solidFill>
                  <a:schemeClr val="tx1">
                    <a:lumMod val="75000"/>
                    <a:lumOff val="25000"/>
                  </a:schemeClr>
                </a:solidFill>
              </a:rPr>
              <a:t>Distributed computing</a:t>
            </a:r>
          </a:p>
        </p:txBody>
      </p:sp>
      <p:sp>
        <p:nvSpPr>
          <p:cNvPr id="4" name="Text Placeholder 3">
            <a:extLst>
              <a:ext uri="{FF2B5EF4-FFF2-40B4-BE49-F238E27FC236}">
                <a16:creationId xmlns:a16="http://schemas.microsoft.com/office/drawing/2014/main" id="{4A49D01E-C886-93CD-DC2A-6AAD79810B48}"/>
              </a:ext>
            </a:extLst>
          </p:cNvPr>
          <p:cNvSpPr>
            <a:spLocks noGrp="1"/>
          </p:cNvSpPr>
          <p:nvPr>
            <p:ph type="body" sz="quarter" idx="14"/>
          </p:nvPr>
        </p:nvSpPr>
        <p:spPr/>
        <p:txBody>
          <a:bodyPr/>
          <a:lstStyle/>
          <a:p>
            <a:endParaRPr lang="en-US"/>
          </a:p>
        </p:txBody>
      </p:sp>
      <p:sp>
        <p:nvSpPr>
          <p:cNvPr id="7" name="Title 1">
            <a:extLst>
              <a:ext uri="{FF2B5EF4-FFF2-40B4-BE49-F238E27FC236}">
                <a16:creationId xmlns:a16="http://schemas.microsoft.com/office/drawing/2014/main" id="{AD6FEBB5-94D2-597F-37E8-0C9D9DD0F0CC}"/>
              </a:ext>
            </a:extLst>
          </p:cNvPr>
          <p:cNvSpPr>
            <a:spLocks noGrp="1"/>
          </p:cNvSpPr>
          <p:nvPr>
            <p:ph type="title"/>
          </p:nvPr>
        </p:nvSpPr>
        <p:spPr>
          <a:xfrm>
            <a:off x="228600" y="365125"/>
            <a:ext cx="11704320" cy="1325563"/>
          </a:xfrm>
        </p:spPr>
        <p:txBody>
          <a:bodyPr/>
          <a:lstStyle/>
          <a:p>
            <a:r>
              <a:rPr lang="en-US" dirty="0"/>
              <a:t>Modular Design (Software)</a:t>
            </a:r>
          </a:p>
        </p:txBody>
      </p:sp>
      <p:grpSp>
        <p:nvGrpSpPr>
          <p:cNvPr id="19" name="Group 18">
            <a:extLst>
              <a:ext uri="{FF2B5EF4-FFF2-40B4-BE49-F238E27FC236}">
                <a16:creationId xmlns:a16="http://schemas.microsoft.com/office/drawing/2014/main" id="{4AB6CD8C-148C-46EB-9B01-8E85DD82F229}"/>
              </a:ext>
            </a:extLst>
          </p:cNvPr>
          <p:cNvGrpSpPr/>
          <p:nvPr/>
        </p:nvGrpSpPr>
        <p:grpSpPr>
          <a:xfrm>
            <a:off x="1138990" y="1220085"/>
            <a:ext cx="9807494" cy="4257556"/>
            <a:chOff x="312993" y="1250140"/>
            <a:chExt cx="9807494" cy="4257556"/>
          </a:xfrm>
        </p:grpSpPr>
        <p:grpSp>
          <p:nvGrpSpPr>
            <p:cNvPr id="8" name="Group 7">
              <a:extLst>
                <a:ext uri="{FF2B5EF4-FFF2-40B4-BE49-F238E27FC236}">
                  <a16:creationId xmlns:a16="http://schemas.microsoft.com/office/drawing/2014/main" id="{2A89DE30-4150-F6E2-5408-D6F5AD5DAC72}"/>
                </a:ext>
              </a:extLst>
            </p:cNvPr>
            <p:cNvGrpSpPr/>
            <p:nvPr/>
          </p:nvGrpSpPr>
          <p:grpSpPr>
            <a:xfrm>
              <a:off x="411277" y="2487317"/>
              <a:ext cx="2877803" cy="2325511"/>
              <a:chOff x="6940677" y="1779458"/>
              <a:chExt cx="1314406" cy="1056309"/>
            </a:xfrm>
          </p:grpSpPr>
          <p:pic>
            <p:nvPicPr>
              <p:cNvPr id="9" name="Picture 8" descr="A close-up of a gold panel&#10;&#10;Description automatically generated">
                <a:extLst>
                  <a:ext uri="{FF2B5EF4-FFF2-40B4-BE49-F238E27FC236}">
                    <a16:creationId xmlns:a16="http://schemas.microsoft.com/office/drawing/2014/main" id="{BCAEBE6B-E0F9-22E6-4DCE-6B64EE3A70D3}"/>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940677" y="1921367"/>
                <a:ext cx="1314406" cy="914400"/>
              </a:xfrm>
              <a:prstGeom prst="rect">
                <a:avLst/>
              </a:prstGeom>
            </p:spPr>
          </p:pic>
          <p:sp>
            <p:nvSpPr>
              <p:cNvPr id="10" name="TextBox 9">
                <a:extLst>
                  <a:ext uri="{FF2B5EF4-FFF2-40B4-BE49-F238E27FC236}">
                    <a16:creationId xmlns:a16="http://schemas.microsoft.com/office/drawing/2014/main" id="{4A8D58D1-0717-DB89-8131-9AB33E8D88CD}"/>
                  </a:ext>
                </a:extLst>
              </p:cNvPr>
              <p:cNvSpPr txBox="1"/>
              <p:nvPr/>
            </p:nvSpPr>
            <p:spPr>
              <a:xfrm>
                <a:off x="7266871" y="1779458"/>
                <a:ext cx="662015" cy="167760"/>
              </a:xfrm>
              <a:prstGeom prst="rect">
                <a:avLst/>
              </a:prstGeom>
              <a:noFill/>
            </p:spPr>
            <p:txBody>
              <a:bodyPr wrap="none" rtlCol="0">
                <a:spAutoFit/>
              </a:bodyPr>
              <a:lstStyle/>
              <a:p>
                <a:pPr algn="ctr"/>
                <a:r>
                  <a:rPr lang="en-US" dirty="0">
                    <a:solidFill>
                      <a:schemeClr val="bg1"/>
                    </a:solidFill>
                  </a:rPr>
                  <a:t>Rotor Control</a:t>
                </a:r>
              </a:p>
            </p:txBody>
          </p:sp>
        </p:grpSp>
        <p:sp>
          <p:nvSpPr>
            <p:cNvPr id="11" name="TextBox 10">
              <a:extLst>
                <a:ext uri="{FF2B5EF4-FFF2-40B4-BE49-F238E27FC236}">
                  <a16:creationId xmlns:a16="http://schemas.microsoft.com/office/drawing/2014/main" id="{8CD5237B-AD46-2331-89F8-177F30CBD807}"/>
                </a:ext>
              </a:extLst>
            </p:cNvPr>
            <p:cNvSpPr txBox="1"/>
            <p:nvPr/>
          </p:nvSpPr>
          <p:spPr>
            <a:xfrm>
              <a:off x="312993" y="4861365"/>
              <a:ext cx="3657348" cy="646331"/>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tx1">
                      <a:lumMod val="75000"/>
                      <a:lumOff val="25000"/>
                    </a:schemeClr>
                  </a:solidFill>
                </a:rPr>
                <a:t>Detects event requests</a:t>
              </a:r>
            </a:p>
            <a:p>
              <a:pPr marL="285750" indent="-285750">
                <a:buFont typeface="Arial" panose="020B0604020202020204" pitchFamily="34" charset="0"/>
                <a:buChar char="•"/>
              </a:pPr>
              <a:r>
                <a:rPr lang="en-US" dirty="0">
                  <a:solidFill>
                    <a:schemeClr val="tx1">
                      <a:lumMod val="75000"/>
                      <a:lumOff val="25000"/>
                    </a:schemeClr>
                  </a:solidFill>
                </a:rPr>
                <a:t>Publishes tasks to message broker</a:t>
              </a:r>
            </a:p>
          </p:txBody>
        </p:sp>
        <p:grpSp>
          <p:nvGrpSpPr>
            <p:cNvPr id="12" name="Group 11">
              <a:extLst>
                <a:ext uri="{FF2B5EF4-FFF2-40B4-BE49-F238E27FC236}">
                  <a16:creationId xmlns:a16="http://schemas.microsoft.com/office/drawing/2014/main" id="{B591F35D-8A08-F126-7795-C2989E0143B3}"/>
                </a:ext>
              </a:extLst>
            </p:cNvPr>
            <p:cNvGrpSpPr/>
            <p:nvPr/>
          </p:nvGrpSpPr>
          <p:grpSpPr>
            <a:xfrm>
              <a:off x="7227586" y="1250140"/>
              <a:ext cx="2451478" cy="1906009"/>
              <a:chOff x="4924486" y="1584895"/>
              <a:chExt cx="1288102" cy="1134171"/>
            </a:xfrm>
          </p:grpSpPr>
          <p:pic>
            <p:nvPicPr>
              <p:cNvPr id="13" name="Picture 12" descr="A close-up of a machine&#10;&#10;Description automatically generated">
                <a:extLst>
                  <a:ext uri="{FF2B5EF4-FFF2-40B4-BE49-F238E27FC236}">
                    <a16:creationId xmlns:a16="http://schemas.microsoft.com/office/drawing/2014/main" id="{8B213C59-ACBF-3EFE-8B4E-D7A49E7A7EDC}"/>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4924486" y="1804666"/>
                <a:ext cx="1288102" cy="914400"/>
              </a:xfrm>
              <a:prstGeom prst="rect">
                <a:avLst/>
              </a:prstGeom>
            </p:spPr>
          </p:pic>
          <p:sp>
            <p:nvSpPr>
              <p:cNvPr id="14" name="TextBox 13">
                <a:extLst>
                  <a:ext uri="{FF2B5EF4-FFF2-40B4-BE49-F238E27FC236}">
                    <a16:creationId xmlns:a16="http://schemas.microsoft.com/office/drawing/2014/main" id="{C032595B-921E-CA40-6D7E-7FD735DD7820}"/>
                  </a:ext>
                </a:extLst>
              </p:cNvPr>
              <p:cNvSpPr txBox="1"/>
              <p:nvPr/>
            </p:nvSpPr>
            <p:spPr>
              <a:xfrm>
                <a:off x="5161678" y="1584895"/>
                <a:ext cx="813711" cy="219771"/>
              </a:xfrm>
              <a:prstGeom prst="rect">
                <a:avLst/>
              </a:prstGeom>
              <a:noFill/>
            </p:spPr>
            <p:txBody>
              <a:bodyPr wrap="none" rtlCol="0">
                <a:spAutoFit/>
              </a:bodyPr>
              <a:lstStyle/>
              <a:p>
                <a:pPr algn="ctr"/>
                <a:r>
                  <a:rPr lang="en-US" dirty="0">
                    <a:solidFill>
                      <a:schemeClr val="tx1">
                        <a:lumMod val="75000"/>
                        <a:lumOff val="25000"/>
                      </a:schemeClr>
                    </a:solidFill>
                  </a:rPr>
                  <a:t>Stator Control</a:t>
                </a:r>
              </a:p>
            </p:txBody>
          </p:sp>
        </p:grpSp>
        <p:sp>
          <p:nvSpPr>
            <p:cNvPr id="15" name="TextBox 14">
              <a:extLst>
                <a:ext uri="{FF2B5EF4-FFF2-40B4-BE49-F238E27FC236}">
                  <a16:creationId xmlns:a16="http://schemas.microsoft.com/office/drawing/2014/main" id="{AEF90316-1B62-8625-7595-22924199B448}"/>
                </a:ext>
              </a:extLst>
            </p:cNvPr>
            <p:cNvSpPr txBox="1"/>
            <p:nvPr/>
          </p:nvSpPr>
          <p:spPr>
            <a:xfrm>
              <a:off x="7074460" y="3118255"/>
              <a:ext cx="3046027" cy="646331"/>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tx1">
                      <a:lumMod val="75000"/>
                      <a:lumOff val="25000"/>
                    </a:schemeClr>
                  </a:solidFill>
                </a:rPr>
                <a:t>Assigned a message queue</a:t>
              </a:r>
            </a:p>
            <a:p>
              <a:pPr marL="285750" indent="-285750">
                <a:buFont typeface="Arial" panose="020B0604020202020204" pitchFamily="34" charset="0"/>
                <a:buChar char="•"/>
              </a:pPr>
              <a:r>
                <a:rPr lang="en-US" dirty="0">
                  <a:solidFill>
                    <a:schemeClr val="tx1">
                      <a:lumMod val="75000"/>
                      <a:lumOff val="25000"/>
                    </a:schemeClr>
                  </a:solidFill>
                </a:rPr>
                <a:t>Monitors for tasks in queue</a:t>
              </a:r>
            </a:p>
          </p:txBody>
        </p:sp>
        <p:cxnSp>
          <p:nvCxnSpPr>
            <p:cNvPr id="17" name="Straight Arrow Connector 16">
              <a:extLst>
                <a:ext uri="{FF2B5EF4-FFF2-40B4-BE49-F238E27FC236}">
                  <a16:creationId xmlns:a16="http://schemas.microsoft.com/office/drawing/2014/main" id="{3CCD4C3C-8D5C-9721-8D4E-9E26F63CE04D}"/>
                </a:ext>
              </a:extLst>
            </p:cNvPr>
            <p:cNvCxnSpPr>
              <a:stCxn id="13" idx="1"/>
              <a:endCxn id="9" idx="3"/>
            </p:cNvCxnSpPr>
            <p:nvPr/>
          </p:nvCxnSpPr>
          <p:spPr>
            <a:xfrm flipH="1">
              <a:off x="3289080" y="2387811"/>
              <a:ext cx="3938506" cy="1418471"/>
            </a:xfrm>
            <a:prstGeom prst="straightConnector1">
              <a:avLst/>
            </a:prstGeom>
            <a:ln w="38100">
              <a:solidFill>
                <a:schemeClr val="accent1">
                  <a:alpha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5434460-8B23-F85C-D770-B794C11D6D81}"/>
                </a:ext>
              </a:extLst>
            </p:cNvPr>
            <p:cNvSpPr txBox="1"/>
            <p:nvPr/>
          </p:nvSpPr>
          <p:spPr>
            <a:xfrm rot="20402482">
              <a:off x="4519204" y="2671982"/>
              <a:ext cx="1866986" cy="369332"/>
            </a:xfrm>
            <a:prstGeom prst="rect">
              <a:avLst/>
            </a:prstGeom>
            <a:noFill/>
          </p:spPr>
          <p:txBody>
            <a:bodyPr wrap="none" rtlCol="0">
              <a:spAutoFit/>
            </a:bodyPr>
            <a:lstStyle/>
            <a:p>
              <a:pPr algn="ctr"/>
              <a:r>
                <a:rPr lang="en-US" dirty="0">
                  <a:solidFill>
                    <a:schemeClr val="tx1">
                      <a:lumMod val="75000"/>
                      <a:lumOff val="25000"/>
                    </a:schemeClr>
                  </a:solidFill>
                </a:rPr>
                <a:t>Redis Connection</a:t>
              </a:r>
            </a:p>
          </p:txBody>
        </p:sp>
      </p:grpSp>
    </p:spTree>
    <p:extLst>
      <p:ext uri="{BB962C8B-B14F-4D97-AF65-F5344CB8AC3E}">
        <p14:creationId xmlns:p14="http://schemas.microsoft.com/office/powerpoint/2010/main" val="31142298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40F9C0-0B13-374E-BEEF-3B9982E8FF2F}"/>
              </a:ext>
            </a:extLst>
          </p:cNvPr>
          <p:cNvSpPr>
            <a:spLocks noGrp="1"/>
          </p:cNvSpPr>
          <p:nvPr>
            <p:ph type="body" sz="quarter" idx="13"/>
          </p:nvPr>
        </p:nvSpPr>
        <p:spPr/>
        <p:txBody>
          <a:bodyPr/>
          <a:lstStyle/>
          <a:p>
            <a:pPr marL="0" indent="0">
              <a:buNone/>
            </a:pPr>
            <a:r>
              <a:rPr lang="en-US" dirty="0">
                <a:solidFill>
                  <a:schemeClr val="tx1">
                    <a:lumMod val="75000"/>
                    <a:lumOff val="25000"/>
                  </a:schemeClr>
                </a:solidFill>
              </a:rPr>
              <a:t>Distributed computing</a:t>
            </a:r>
          </a:p>
        </p:txBody>
      </p:sp>
      <p:sp>
        <p:nvSpPr>
          <p:cNvPr id="4" name="Text Placeholder 3">
            <a:extLst>
              <a:ext uri="{FF2B5EF4-FFF2-40B4-BE49-F238E27FC236}">
                <a16:creationId xmlns:a16="http://schemas.microsoft.com/office/drawing/2014/main" id="{4A49D01E-C886-93CD-DC2A-6AAD79810B48}"/>
              </a:ext>
            </a:extLst>
          </p:cNvPr>
          <p:cNvSpPr>
            <a:spLocks noGrp="1"/>
          </p:cNvSpPr>
          <p:nvPr>
            <p:ph type="body" sz="quarter" idx="14"/>
          </p:nvPr>
        </p:nvSpPr>
        <p:spPr/>
        <p:txBody>
          <a:bodyPr/>
          <a:lstStyle/>
          <a:p>
            <a:endParaRPr lang="en-US"/>
          </a:p>
        </p:txBody>
      </p:sp>
      <p:sp>
        <p:nvSpPr>
          <p:cNvPr id="7" name="Title 1">
            <a:extLst>
              <a:ext uri="{FF2B5EF4-FFF2-40B4-BE49-F238E27FC236}">
                <a16:creationId xmlns:a16="http://schemas.microsoft.com/office/drawing/2014/main" id="{AD6FEBB5-94D2-597F-37E8-0C9D9DD0F0CC}"/>
              </a:ext>
            </a:extLst>
          </p:cNvPr>
          <p:cNvSpPr>
            <a:spLocks noGrp="1"/>
          </p:cNvSpPr>
          <p:nvPr>
            <p:ph type="title"/>
          </p:nvPr>
        </p:nvSpPr>
        <p:spPr>
          <a:xfrm>
            <a:off x="228600" y="365125"/>
            <a:ext cx="11704320" cy="1325563"/>
          </a:xfrm>
        </p:spPr>
        <p:txBody>
          <a:bodyPr/>
          <a:lstStyle/>
          <a:p>
            <a:r>
              <a:rPr lang="en-US" dirty="0"/>
              <a:t>Modular Design (Software)</a:t>
            </a:r>
          </a:p>
        </p:txBody>
      </p:sp>
      <p:grpSp>
        <p:nvGrpSpPr>
          <p:cNvPr id="19" name="Group 18">
            <a:extLst>
              <a:ext uri="{FF2B5EF4-FFF2-40B4-BE49-F238E27FC236}">
                <a16:creationId xmlns:a16="http://schemas.microsoft.com/office/drawing/2014/main" id="{4AB6CD8C-148C-46EB-9B01-8E85DD82F229}"/>
              </a:ext>
            </a:extLst>
          </p:cNvPr>
          <p:cNvGrpSpPr/>
          <p:nvPr/>
        </p:nvGrpSpPr>
        <p:grpSpPr>
          <a:xfrm>
            <a:off x="1138990" y="1220085"/>
            <a:ext cx="9807494" cy="4257556"/>
            <a:chOff x="312993" y="1250140"/>
            <a:chExt cx="9807494" cy="4257556"/>
          </a:xfrm>
        </p:grpSpPr>
        <p:grpSp>
          <p:nvGrpSpPr>
            <p:cNvPr id="8" name="Group 7">
              <a:extLst>
                <a:ext uri="{FF2B5EF4-FFF2-40B4-BE49-F238E27FC236}">
                  <a16:creationId xmlns:a16="http://schemas.microsoft.com/office/drawing/2014/main" id="{2A89DE30-4150-F6E2-5408-D6F5AD5DAC72}"/>
                </a:ext>
              </a:extLst>
            </p:cNvPr>
            <p:cNvGrpSpPr/>
            <p:nvPr/>
          </p:nvGrpSpPr>
          <p:grpSpPr>
            <a:xfrm>
              <a:off x="411277" y="2487317"/>
              <a:ext cx="2877803" cy="2325511"/>
              <a:chOff x="6940677" y="1779458"/>
              <a:chExt cx="1314406" cy="1056309"/>
            </a:xfrm>
          </p:grpSpPr>
          <p:pic>
            <p:nvPicPr>
              <p:cNvPr id="9" name="Picture 8" descr="A close-up of a gold panel&#10;&#10;Description automatically generated">
                <a:extLst>
                  <a:ext uri="{FF2B5EF4-FFF2-40B4-BE49-F238E27FC236}">
                    <a16:creationId xmlns:a16="http://schemas.microsoft.com/office/drawing/2014/main" id="{BCAEBE6B-E0F9-22E6-4DCE-6B64EE3A70D3}"/>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940677" y="1921367"/>
                <a:ext cx="1314406" cy="914400"/>
              </a:xfrm>
              <a:prstGeom prst="rect">
                <a:avLst/>
              </a:prstGeom>
            </p:spPr>
          </p:pic>
          <p:sp>
            <p:nvSpPr>
              <p:cNvPr id="10" name="TextBox 9">
                <a:extLst>
                  <a:ext uri="{FF2B5EF4-FFF2-40B4-BE49-F238E27FC236}">
                    <a16:creationId xmlns:a16="http://schemas.microsoft.com/office/drawing/2014/main" id="{4A8D58D1-0717-DB89-8131-9AB33E8D88CD}"/>
                  </a:ext>
                </a:extLst>
              </p:cNvPr>
              <p:cNvSpPr txBox="1"/>
              <p:nvPr/>
            </p:nvSpPr>
            <p:spPr>
              <a:xfrm>
                <a:off x="7266871" y="1779458"/>
                <a:ext cx="662015" cy="167760"/>
              </a:xfrm>
              <a:prstGeom prst="rect">
                <a:avLst/>
              </a:prstGeom>
              <a:noFill/>
            </p:spPr>
            <p:txBody>
              <a:bodyPr wrap="none" rtlCol="0">
                <a:spAutoFit/>
              </a:bodyPr>
              <a:lstStyle/>
              <a:p>
                <a:pPr algn="ctr"/>
                <a:r>
                  <a:rPr lang="en-US" dirty="0">
                    <a:solidFill>
                      <a:schemeClr val="bg1"/>
                    </a:solidFill>
                  </a:rPr>
                  <a:t>Rotor Control</a:t>
                </a:r>
              </a:p>
            </p:txBody>
          </p:sp>
        </p:grpSp>
        <p:sp>
          <p:nvSpPr>
            <p:cNvPr id="11" name="TextBox 10">
              <a:extLst>
                <a:ext uri="{FF2B5EF4-FFF2-40B4-BE49-F238E27FC236}">
                  <a16:creationId xmlns:a16="http://schemas.microsoft.com/office/drawing/2014/main" id="{8CD5237B-AD46-2331-89F8-177F30CBD807}"/>
                </a:ext>
              </a:extLst>
            </p:cNvPr>
            <p:cNvSpPr txBox="1"/>
            <p:nvPr/>
          </p:nvSpPr>
          <p:spPr>
            <a:xfrm>
              <a:off x="312993" y="4861365"/>
              <a:ext cx="3657348" cy="646331"/>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bg1"/>
                  </a:solidFill>
                </a:rPr>
                <a:t>Detects event requests</a:t>
              </a:r>
            </a:p>
            <a:p>
              <a:pPr marL="285750" indent="-285750">
                <a:buFont typeface="Arial" panose="020B0604020202020204" pitchFamily="34" charset="0"/>
                <a:buChar char="•"/>
              </a:pPr>
              <a:r>
                <a:rPr lang="en-US" dirty="0">
                  <a:solidFill>
                    <a:schemeClr val="tx1">
                      <a:lumMod val="75000"/>
                      <a:lumOff val="25000"/>
                    </a:schemeClr>
                  </a:solidFill>
                </a:rPr>
                <a:t>Publishes tasks to message broker</a:t>
              </a:r>
            </a:p>
          </p:txBody>
        </p:sp>
        <p:grpSp>
          <p:nvGrpSpPr>
            <p:cNvPr id="12" name="Group 11">
              <a:extLst>
                <a:ext uri="{FF2B5EF4-FFF2-40B4-BE49-F238E27FC236}">
                  <a16:creationId xmlns:a16="http://schemas.microsoft.com/office/drawing/2014/main" id="{B591F35D-8A08-F126-7795-C2989E0143B3}"/>
                </a:ext>
              </a:extLst>
            </p:cNvPr>
            <p:cNvGrpSpPr/>
            <p:nvPr/>
          </p:nvGrpSpPr>
          <p:grpSpPr>
            <a:xfrm>
              <a:off x="7227586" y="1250140"/>
              <a:ext cx="2451478" cy="1906009"/>
              <a:chOff x="4924486" y="1584895"/>
              <a:chExt cx="1288102" cy="1134171"/>
            </a:xfrm>
          </p:grpSpPr>
          <p:pic>
            <p:nvPicPr>
              <p:cNvPr id="13" name="Picture 12" descr="A close-up of a machine&#10;&#10;Description automatically generated">
                <a:extLst>
                  <a:ext uri="{FF2B5EF4-FFF2-40B4-BE49-F238E27FC236}">
                    <a16:creationId xmlns:a16="http://schemas.microsoft.com/office/drawing/2014/main" id="{8B213C59-ACBF-3EFE-8B4E-D7A49E7A7EDC}"/>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4924486" y="1804666"/>
                <a:ext cx="1288102" cy="914400"/>
              </a:xfrm>
              <a:prstGeom prst="rect">
                <a:avLst/>
              </a:prstGeom>
            </p:spPr>
          </p:pic>
          <p:sp>
            <p:nvSpPr>
              <p:cNvPr id="14" name="TextBox 13">
                <a:extLst>
                  <a:ext uri="{FF2B5EF4-FFF2-40B4-BE49-F238E27FC236}">
                    <a16:creationId xmlns:a16="http://schemas.microsoft.com/office/drawing/2014/main" id="{C032595B-921E-CA40-6D7E-7FD735DD7820}"/>
                  </a:ext>
                </a:extLst>
              </p:cNvPr>
              <p:cNvSpPr txBox="1"/>
              <p:nvPr/>
            </p:nvSpPr>
            <p:spPr>
              <a:xfrm>
                <a:off x="5161678" y="1584895"/>
                <a:ext cx="813711" cy="219771"/>
              </a:xfrm>
              <a:prstGeom prst="rect">
                <a:avLst/>
              </a:prstGeom>
              <a:noFill/>
            </p:spPr>
            <p:txBody>
              <a:bodyPr wrap="none" rtlCol="0">
                <a:spAutoFit/>
              </a:bodyPr>
              <a:lstStyle/>
              <a:p>
                <a:pPr algn="ctr"/>
                <a:r>
                  <a:rPr lang="en-US" dirty="0">
                    <a:solidFill>
                      <a:schemeClr val="tx1">
                        <a:lumMod val="75000"/>
                        <a:lumOff val="25000"/>
                      </a:schemeClr>
                    </a:solidFill>
                  </a:rPr>
                  <a:t>Stator Control</a:t>
                </a:r>
              </a:p>
            </p:txBody>
          </p:sp>
        </p:grpSp>
        <p:sp>
          <p:nvSpPr>
            <p:cNvPr id="15" name="TextBox 14">
              <a:extLst>
                <a:ext uri="{FF2B5EF4-FFF2-40B4-BE49-F238E27FC236}">
                  <a16:creationId xmlns:a16="http://schemas.microsoft.com/office/drawing/2014/main" id="{AEF90316-1B62-8625-7595-22924199B448}"/>
                </a:ext>
              </a:extLst>
            </p:cNvPr>
            <p:cNvSpPr txBox="1"/>
            <p:nvPr/>
          </p:nvSpPr>
          <p:spPr>
            <a:xfrm>
              <a:off x="7074460" y="3118255"/>
              <a:ext cx="3046027" cy="646331"/>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tx1">
                      <a:lumMod val="75000"/>
                      <a:lumOff val="25000"/>
                    </a:schemeClr>
                  </a:solidFill>
                </a:rPr>
                <a:t>Assigned a message queue</a:t>
              </a:r>
            </a:p>
            <a:p>
              <a:pPr marL="285750" indent="-285750">
                <a:buFont typeface="Arial" panose="020B0604020202020204" pitchFamily="34" charset="0"/>
                <a:buChar char="•"/>
              </a:pPr>
              <a:r>
                <a:rPr lang="en-US" dirty="0">
                  <a:solidFill>
                    <a:schemeClr val="tx1">
                      <a:lumMod val="75000"/>
                      <a:lumOff val="25000"/>
                    </a:schemeClr>
                  </a:solidFill>
                </a:rPr>
                <a:t>Monitors for tasks in queue</a:t>
              </a:r>
            </a:p>
          </p:txBody>
        </p:sp>
        <p:cxnSp>
          <p:nvCxnSpPr>
            <p:cNvPr id="17" name="Straight Arrow Connector 16">
              <a:extLst>
                <a:ext uri="{FF2B5EF4-FFF2-40B4-BE49-F238E27FC236}">
                  <a16:creationId xmlns:a16="http://schemas.microsoft.com/office/drawing/2014/main" id="{3CCD4C3C-8D5C-9721-8D4E-9E26F63CE04D}"/>
                </a:ext>
              </a:extLst>
            </p:cNvPr>
            <p:cNvCxnSpPr>
              <a:stCxn id="13" idx="1"/>
              <a:endCxn id="9" idx="3"/>
            </p:cNvCxnSpPr>
            <p:nvPr/>
          </p:nvCxnSpPr>
          <p:spPr>
            <a:xfrm flipH="1">
              <a:off x="3289080" y="2387811"/>
              <a:ext cx="3938506" cy="1418471"/>
            </a:xfrm>
            <a:prstGeom prst="straightConnector1">
              <a:avLst/>
            </a:prstGeom>
            <a:ln w="38100">
              <a:solidFill>
                <a:schemeClr val="accent1">
                  <a:alpha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5434460-8B23-F85C-D770-B794C11D6D81}"/>
                </a:ext>
              </a:extLst>
            </p:cNvPr>
            <p:cNvSpPr txBox="1"/>
            <p:nvPr/>
          </p:nvSpPr>
          <p:spPr>
            <a:xfrm rot="20402482">
              <a:off x="4519204" y="2671982"/>
              <a:ext cx="1866986" cy="369332"/>
            </a:xfrm>
            <a:prstGeom prst="rect">
              <a:avLst/>
            </a:prstGeom>
            <a:noFill/>
          </p:spPr>
          <p:txBody>
            <a:bodyPr wrap="none" rtlCol="0">
              <a:spAutoFit/>
            </a:bodyPr>
            <a:lstStyle/>
            <a:p>
              <a:pPr algn="ctr"/>
              <a:r>
                <a:rPr lang="en-US" dirty="0">
                  <a:solidFill>
                    <a:schemeClr val="tx1">
                      <a:lumMod val="75000"/>
                      <a:lumOff val="25000"/>
                    </a:schemeClr>
                  </a:solidFill>
                </a:rPr>
                <a:t>Redis Connection</a:t>
              </a:r>
            </a:p>
          </p:txBody>
        </p:sp>
      </p:grpSp>
    </p:spTree>
    <p:extLst>
      <p:ext uri="{BB962C8B-B14F-4D97-AF65-F5344CB8AC3E}">
        <p14:creationId xmlns:p14="http://schemas.microsoft.com/office/powerpoint/2010/main" val="29994746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40F9C0-0B13-374E-BEEF-3B9982E8FF2F}"/>
              </a:ext>
            </a:extLst>
          </p:cNvPr>
          <p:cNvSpPr>
            <a:spLocks noGrp="1"/>
          </p:cNvSpPr>
          <p:nvPr>
            <p:ph type="body" sz="quarter" idx="13"/>
          </p:nvPr>
        </p:nvSpPr>
        <p:spPr/>
        <p:txBody>
          <a:bodyPr/>
          <a:lstStyle/>
          <a:p>
            <a:pPr marL="0" indent="0">
              <a:buNone/>
            </a:pPr>
            <a:r>
              <a:rPr lang="en-US" dirty="0">
                <a:solidFill>
                  <a:schemeClr val="tx1">
                    <a:lumMod val="75000"/>
                    <a:lumOff val="25000"/>
                  </a:schemeClr>
                </a:solidFill>
              </a:rPr>
              <a:t>Distributed computing</a:t>
            </a:r>
          </a:p>
        </p:txBody>
      </p:sp>
      <p:sp>
        <p:nvSpPr>
          <p:cNvPr id="4" name="Text Placeholder 3">
            <a:extLst>
              <a:ext uri="{FF2B5EF4-FFF2-40B4-BE49-F238E27FC236}">
                <a16:creationId xmlns:a16="http://schemas.microsoft.com/office/drawing/2014/main" id="{4A49D01E-C886-93CD-DC2A-6AAD79810B48}"/>
              </a:ext>
            </a:extLst>
          </p:cNvPr>
          <p:cNvSpPr>
            <a:spLocks noGrp="1"/>
          </p:cNvSpPr>
          <p:nvPr>
            <p:ph type="body" sz="quarter" idx="14"/>
          </p:nvPr>
        </p:nvSpPr>
        <p:spPr/>
        <p:txBody>
          <a:bodyPr/>
          <a:lstStyle/>
          <a:p>
            <a:endParaRPr lang="en-US"/>
          </a:p>
        </p:txBody>
      </p:sp>
      <p:sp>
        <p:nvSpPr>
          <p:cNvPr id="7" name="Title 1">
            <a:extLst>
              <a:ext uri="{FF2B5EF4-FFF2-40B4-BE49-F238E27FC236}">
                <a16:creationId xmlns:a16="http://schemas.microsoft.com/office/drawing/2014/main" id="{AD6FEBB5-94D2-597F-37E8-0C9D9DD0F0CC}"/>
              </a:ext>
            </a:extLst>
          </p:cNvPr>
          <p:cNvSpPr>
            <a:spLocks noGrp="1"/>
          </p:cNvSpPr>
          <p:nvPr>
            <p:ph type="title"/>
          </p:nvPr>
        </p:nvSpPr>
        <p:spPr>
          <a:xfrm>
            <a:off x="228600" y="365125"/>
            <a:ext cx="11704320" cy="1325563"/>
          </a:xfrm>
        </p:spPr>
        <p:txBody>
          <a:bodyPr/>
          <a:lstStyle/>
          <a:p>
            <a:r>
              <a:rPr lang="en-US" dirty="0"/>
              <a:t>Modular Design (Software)</a:t>
            </a:r>
          </a:p>
        </p:txBody>
      </p:sp>
      <p:grpSp>
        <p:nvGrpSpPr>
          <p:cNvPr id="19" name="Group 18">
            <a:extLst>
              <a:ext uri="{FF2B5EF4-FFF2-40B4-BE49-F238E27FC236}">
                <a16:creationId xmlns:a16="http://schemas.microsoft.com/office/drawing/2014/main" id="{4AB6CD8C-148C-46EB-9B01-8E85DD82F229}"/>
              </a:ext>
            </a:extLst>
          </p:cNvPr>
          <p:cNvGrpSpPr/>
          <p:nvPr/>
        </p:nvGrpSpPr>
        <p:grpSpPr>
          <a:xfrm>
            <a:off x="1138990" y="1220085"/>
            <a:ext cx="9807494" cy="4257556"/>
            <a:chOff x="312993" y="1250140"/>
            <a:chExt cx="9807494" cy="4257556"/>
          </a:xfrm>
        </p:grpSpPr>
        <p:grpSp>
          <p:nvGrpSpPr>
            <p:cNvPr id="8" name="Group 7">
              <a:extLst>
                <a:ext uri="{FF2B5EF4-FFF2-40B4-BE49-F238E27FC236}">
                  <a16:creationId xmlns:a16="http://schemas.microsoft.com/office/drawing/2014/main" id="{2A89DE30-4150-F6E2-5408-D6F5AD5DAC72}"/>
                </a:ext>
              </a:extLst>
            </p:cNvPr>
            <p:cNvGrpSpPr/>
            <p:nvPr/>
          </p:nvGrpSpPr>
          <p:grpSpPr>
            <a:xfrm>
              <a:off x="411277" y="2487317"/>
              <a:ext cx="2877803" cy="2325511"/>
              <a:chOff x="6940677" y="1779458"/>
              <a:chExt cx="1314406" cy="1056309"/>
            </a:xfrm>
          </p:grpSpPr>
          <p:pic>
            <p:nvPicPr>
              <p:cNvPr id="9" name="Picture 8" descr="A close-up of a gold panel&#10;&#10;Description automatically generated">
                <a:extLst>
                  <a:ext uri="{FF2B5EF4-FFF2-40B4-BE49-F238E27FC236}">
                    <a16:creationId xmlns:a16="http://schemas.microsoft.com/office/drawing/2014/main" id="{BCAEBE6B-E0F9-22E6-4DCE-6B64EE3A70D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940677" y="1921367"/>
                <a:ext cx="1314406" cy="914400"/>
              </a:xfrm>
              <a:prstGeom prst="rect">
                <a:avLst/>
              </a:prstGeom>
            </p:spPr>
          </p:pic>
          <p:sp>
            <p:nvSpPr>
              <p:cNvPr id="10" name="TextBox 9">
                <a:extLst>
                  <a:ext uri="{FF2B5EF4-FFF2-40B4-BE49-F238E27FC236}">
                    <a16:creationId xmlns:a16="http://schemas.microsoft.com/office/drawing/2014/main" id="{4A8D58D1-0717-DB89-8131-9AB33E8D88CD}"/>
                  </a:ext>
                </a:extLst>
              </p:cNvPr>
              <p:cNvSpPr txBox="1"/>
              <p:nvPr/>
            </p:nvSpPr>
            <p:spPr>
              <a:xfrm>
                <a:off x="7266871" y="1779458"/>
                <a:ext cx="662015" cy="167760"/>
              </a:xfrm>
              <a:prstGeom prst="rect">
                <a:avLst/>
              </a:prstGeom>
              <a:noFill/>
            </p:spPr>
            <p:txBody>
              <a:bodyPr wrap="none" rtlCol="0">
                <a:spAutoFit/>
              </a:bodyPr>
              <a:lstStyle/>
              <a:p>
                <a:pPr algn="ctr"/>
                <a:r>
                  <a:rPr lang="en-US" dirty="0">
                    <a:solidFill>
                      <a:schemeClr val="bg1"/>
                    </a:solidFill>
                  </a:rPr>
                  <a:t>Rotor Control</a:t>
                </a:r>
              </a:p>
            </p:txBody>
          </p:sp>
        </p:grpSp>
        <p:sp>
          <p:nvSpPr>
            <p:cNvPr id="11" name="TextBox 10">
              <a:extLst>
                <a:ext uri="{FF2B5EF4-FFF2-40B4-BE49-F238E27FC236}">
                  <a16:creationId xmlns:a16="http://schemas.microsoft.com/office/drawing/2014/main" id="{8CD5237B-AD46-2331-89F8-177F30CBD807}"/>
                </a:ext>
              </a:extLst>
            </p:cNvPr>
            <p:cNvSpPr txBox="1"/>
            <p:nvPr/>
          </p:nvSpPr>
          <p:spPr>
            <a:xfrm>
              <a:off x="312993" y="4861365"/>
              <a:ext cx="3657348" cy="646331"/>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tx1">
                      <a:lumMod val="75000"/>
                      <a:lumOff val="25000"/>
                    </a:schemeClr>
                  </a:solidFill>
                </a:rPr>
                <a:t>Detects event requests</a:t>
              </a:r>
            </a:p>
            <a:p>
              <a:pPr marL="285750" indent="-285750">
                <a:buFont typeface="Arial" panose="020B0604020202020204" pitchFamily="34" charset="0"/>
                <a:buChar char="•"/>
              </a:pPr>
              <a:r>
                <a:rPr lang="en-US" dirty="0">
                  <a:solidFill>
                    <a:schemeClr val="bg1"/>
                  </a:solidFill>
                </a:rPr>
                <a:t>Publishes tasks to message broker</a:t>
              </a:r>
            </a:p>
          </p:txBody>
        </p:sp>
        <p:grpSp>
          <p:nvGrpSpPr>
            <p:cNvPr id="12" name="Group 11">
              <a:extLst>
                <a:ext uri="{FF2B5EF4-FFF2-40B4-BE49-F238E27FC236}">
                  <a16:creationId xmlns:a16="http://schemas.microsoft.com/office/drawing/2014/main" id="{B591F35D-8A08-F126-7795-C2989E0143B3}"/>
                </a:ext>
              </a:extLst>
            </p:cNvPr>
            <p:cNvGrpSpPr/>
            <p:nvPr/>
          </p:nvGrpSpPr>
          <p:grpSpPr>
            <a:xfrm>
              <a:off x="7227586" y="1250140"/>
              <a:ext cx="2451478" cy="1906009"/>
              <a:chOff x="4924486" y="1584895"/>
              <a:chExt cx="1288102" cy="1134171"/>
            </a:xfrm>
          </p:grpSpPr>
          <p:pic>
            <p:nvPicPr>
              <p:cNvPr id="13" name="Picture 12" descr="A close-up of a machine&#10;&#10;Description automatically generated">
                <a:extLst>
                  <a:ext uri="{FF2B5EF4-FFF2-40B4-BE49-F238E27FC236}">
                    <a16:creationId xmlns:a16="http://schemas.microsoft.com/office/drawing/2014/main" id="{8B213C59-ACBF-3EFE-8B4E-D7A49E7A7EDC}"/>
                  </a:ext>
                </a:extLst>
              </p:cNvPr>
              <p:cNvPicPr>
                <a:picLocks noChangeAspect="1"/>
              </p:cNvPicPr>
              <p:nvPr/>
            </p:nvPicPr>
            <p:blipFill>
              <a:blip r:embed="rId4">
                <a:alphaModFix amt="25000"/>
                <a:extLst>
                  <a:ext uri="{28A0092B-C50C-407E-A947-70E740481C1C}">
                    <a14:useLocalDpi xmlns:a14="http://schemas.microsoft.com/office/drawing/2010/main" val="0"/>
                  </a:ext>
                </a:extLst>
              </a:blip>
              <a:stretch>
                <a:fillRect/>
              </a:stretch>
            </p:blipFill>
            <p:spPr>
              <a:xfrm>
                <a:off x="4924486" y="1804666"/>
                <a:ext cx="1288102" cy="914400"/>
              </a:xfrm>
              <a:prstGeom prst="rect">
                <a:avLst/>
              </a:prstGeom>
            </p:spPr>
          </p:pic>
          <p:sp>
            <p:nvSpPr>
              <p:cNvPr id="14" name="TextBox 13">
                <a:extLst>
                  <a:ext uri="{FF2B5EF4-FFF2-40B4-BE49-F238E27FC236}">
                    <a16:creationId xmlns:a16="http://schemas.microsoft.com/office/drawing/2014/main" id="{C032595B-921E-CA40-6D7E-7FD735DD7820}"/>
                  </a:ext>
                </a:extLst>
              </p:cNvPr>
              <p:cNvSpPr txBox="1"/>
              <p:nvPr/>
            </p:nvSpPr>
            <p:spPr>
              <a:xfrm>
                <a:off x="5161678" y="1584895"/>
                <a:ext cx="813711" cy="219771"/>
              </a:xfrm>
              <a:prstGeom prst="rect">
                <a:avLst/>
              </a:prstGeom>
              <a:noFill/>
            </p:spPr>
            <p:txBody>
              <a:bodyPr wrap="none" rtlCol="0">
                <a:spAutoFit/>
              </a:bodyPr>
              <a:lstStyle/>
              <a:p>
                <a:pPr algn="ctr"/>
                <a:r>
                  <a:rPr lang="en-US" dirty="0">
                    <a:solidFill>
                      <a:schemeClr val="tx1">
                        <a:lumMod val="75000"/>
                        <a:lumOff val="25000"/>
                      </a:schemeClr>
                    </a:solidFill>
                  </a:rPr>
                  <a:t>Stator Control</a:t>
                </a:r>
              </a:p>
            </p:txBody>
          </p:sp>
        </p:grpSp>
        <p:sp>
          <p:nvSpPr>
            <p:cNvPr id="15" name="TextBox 14">
              <a:extLst>
                <a:ext uri="{FF2B5EF4-FFF2-40B4-BE49-F238E27FC236}">
                  <a16:creationId xmlns:a16="http://schemas.microsoft.com/office/drawing/2014/main" id="{AEF90316-1B62-8625-7595-22924199B448}"/>
                </a:ext>
              </a:extLst>
            </p:cNvPr>
            <p:cNvSpPr txBox="1"/>
            <p:nvPr/>
          </p:nvSpPr>
          <p:spPr>
            <a:xfrm>
              <a:off x="7074460" y="3118255"/>
              <a:ext cx="3046027" cy="646331"/>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tx1">
                      <a:lumMod val="75000"/>
                      <a:lumOff val="25000"/>
                    </a:schemeClr>
                  </a:solidFill>
                </a:rPr>
                <a:t>Assigned a message queue</a:t>
              </a:r>
            </a:p>
            <a:p>
              <a:pPr marL="285750" indent="-285750">
                <a:buFont typeface="Arial" panose="020B0604020202020204" pitchFamily="34" charset="0"/>
                <a:buChar char="•"/>
              </a:pPr>
              <a:r>
                <a:rPr lang="en-US" dirty="0">
                  <a:solidFill>
                    <a:schemeClr val="tx1">
                      <a:lumMod val="75000"/>
                      <a:lumOff val="25000"/>
                    </a:schemeClr>
                  </a:solidFill>
                </a:rPr>
                <a:t>Monitors for tasks in queue</a:t>
              </a:r>
            </a:p>
          </p:txBody>
        </p:sp>
        <p:cxnSp>
          <p:nvCxnSpPr>
            <p:cNvPr id="17" name="Straight Arrow Connector 16">
              <a:extLst>
                <a:ext uri="{FF2B5EF4-FFF2-40B4-BE49-F238E27FC236}">
                  <a16:creationId xmlns:a16="http://schemas.microsoft.com/office/drawing/2014/main" id="{3CCD4C3C-8D5C-9721-8D4E-9E26F63CE04D}"/>
                </a:ext>
              </a:extLst>
            </p:cNvPr>
            <p:cNvCxnSpPr>
              <a:stCxn id="13" idx="1"/>
              <a:endCxn id="9" idx="3"/>
            </p:cNvCxnSpPr>
            <p:nvPr/>
          </p:nvCxnSpPr>
          <p:spPr>
            <a:xfrm flipH="1">
              <a:off x="3289080" y="2387811"/>
              <a:ext cx="3938506" cy="1418471"/>
            </a:xfrm>
            <a:prstGeom prst="straightConnector1">
              <a:avLst/>
            </a:prstGeom>
            <a:ln w="38100">
              <a:solidFill>
                <a:schemeClr val="accent1">
                  <a:alpha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5434460-8B23-F85C-D770-B794C11D6D81}"/>
                </a:ext>
              </a:extLst>
            </p:cNvPr>
            <p:cNvSpPr txBox="1"/>
            <p:nvPr/>
          </p:nvSpPr>
          <p:spPr>
            <a:xfrm rot="20402482">
              <a:off x="4519204" y="2671982"/>
              <a:ext cx="1866986" cy="369332"/>
            </a:xfrm>
            <a:prstGeom prst="rect">
              <a:avLst/>
            </a:prstGeom>
            <a:noFill/>
          </p:spPr>
          <p:txBody>
            <a:bodyPr wrap="none" rtlCol="0">
              <a:spAutoFit/>
            </a:bodyPr>
            <a:lstStyle/>
            <a:p>
              <a:pPr algn="ctr"/>
              <a:r>
                <a:rPr lang="en-US" dirty="0">
                  <a:solidFill>
                    <a:schemeClr val="tx1">
                      <a:lumMod val="75000"/>
                      <a:lumOff val="25000"/>
                    </a:schemeClr>
                  </a:solidFill>
                </a:rPr>
                <a:t>Redis Connection</a:t>
              </a:r>
            </a:p>
          </p:txBody>
        </p:sp>
      </p:grpSp>
    </p:spTree>
    <p:extLst>
      <p:ext uri="{BB962C8B-B14F-4D97-AF65-F5344CB8AC3E}">
        <p14:creationId xmlns:p14="http://schemas.microsoft.com/office/powerpoint/2010/main" val="38617049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40F9C0-0B13-374E-BEEF-3B9982E8FF2F}"/>
              </a:ext>
            </a:extLst>
          </p:cNvPr>
          <p:cNvSpPr>
            <a:spLocks noGrp="1"/>
          </p:cNvSpPr>
          <p:nvPr>
            <p:ph type="body" sz="quarter" idx="13"/>
          </p:nvPr>
        </p:nvSpPr>
        <p:spPr/>
        <p:txBody>
          <a:bodyPr/>
          <a:lstStyle/>
          <a:p>
            <a:pPr marL="0" indent="0">
              <a:buNone/>
            </a:pPr>
            <a:r>
              <a:rPr lang="en-US" dirty="0">
                <a:solidFill>
                  <a:schemeClr val="tx1">
                    <a:lumMod val="75000"/>
                    <a:lumOff val="25000"/>
                  </a:schemeClr>
                </a:solidFill>
              </a:rPr>
              <a:t>Distributed computing</a:t>
            </a:r>
          </a:p>
        </p:txBody>
      </p:sp>
      <p:sp>
        <p:nvSpPr>
          <p:cNvPr id="4" name="Text Placeholder 3">
            <a:extLst>
              <a:ext uri="{FF2B5EF4-FFF2-40B4-BE49-F238E27FC236}">
                <a16:creationId xmlns:a16="http://schemas.microsoft.com/office/drawing/2014/main" id="{4A49D01E-C886-93CD-DC2A-6AAD79810B48}"/>
              </a:ext>
            </a:extLst>
          </p:cNvPr>
          <p:cNvSpPr>
            <a:spLocks noGrp="1"/>
          </p:cNvSpPr>
          <p:nvPr>
            <p:ph type="body" sz="quarter" idx="14"/>
          </p:nvPr>
        </p:nvSpPr>
        <p:spPr/>
        <p:txBody>
          <a:bodyPr/>
          <a:lstStyle/>
          <a:p>
            <a:endParaRPr lang="en-US"/>
          </a:p>
        </p:txBody>
      </p:sp>
      <p:sp>
        <p:nvSpPr>
          <p:cNvPr id="7" name="Title 1">
            <a:extLst>
              <a:ext uri="{FF2B5EF4-FFF2-40B4-BE49-F238E27FC236}">
                <a16:creationId xmlns:a16="http://schemas.microsoft.com/office/drawing/2014/main" id="{AD6FEBB5-94D2-597F-37E8-0C9D9DD0F0CC}"/>
              </a:ext>
            </a:extLst>
          </p:cNvPr>
          <p:cNvSpPr>
            <a:spLocks noGrp="1"/>
          </p:cNvSpPr>
          <p:nvPr>
            <p:ph type="title"/>
          </p:nvPr>
        </p:nvSpPr>
        <p:spPr>
          <a:xfrm>
            <a:off x="228600" y="365125"/>
            <a:ext cx="11704320" cy="1325563"/>
          </a:xfrm>
        </p:spPr>
        <p:txBody>
          <a:bodyPr/>
          <a:lstStyle/>
          <a:p>
            <a:r>
              <a:rPr lang="en-US" dirty="0"/>
              <a:t>Modular Design (Software)</a:t>
            </a:r>
          </a:p>
        </p:txBody>
      </p:sp>
      <p:grpSp>
        <p:nvGrpSpPr>
          <p:cNvPr id="19" name="Group 18">
            <a:extLst>
              <a:ext uri="{FF2B5EF4-FFF2-40B4-BE49-F238E27FC236}">
                <a16:creationId xmlns:a16="http://schemas.microsoft.com/office/drawing/2014/main" id="{4AB6CD8C-148C-46EB-9B01-8E85DD82F229}"/>
              </a:ext>
            </a:extLst>
          </p:cNvPr>
          <p:cNvGrpSpPr/>
          <p:nvPr/>
        </p:nvGrpSpPr>
        <p:grpSpPr>
          <a:xfrm>
            <a:off x="1138990" y="1220085"/>
            <a:ext cx="9807494" cy="4257556"/>
            <a:chOff x="312993" y="1250140"/>
            <a:chExt cx="9807494" cy="4257556"/>
          </a:xfrm>
        </p:grpSpPr>
        <p:grpSp>
          <p:nvGrpSpPr>
            <p:cNvPr id="8" name="Group 7">
              <a:extLst>
                <a:ext uri="{FF2B5EF4-FFF2-40B4-BE49-F238E27FC236}">
                  <a16:creationId xmlns:a16="http://schemas.microsoft.com/office/drawing/2014/main" id="{2A89DE30-4150-F6E2-5408-D6F5AD5DAC72}"/>
                </a:ext>
              </a:extLst>
            </p:cNvPr>
            <p:cNvGrpSpPr/>
            <p:nvPr/>
          </p:nvGrpSpPr>
          <p:grpSpPr>
            <a:xfrm>
              <a:off x="411277" y="2487317"/>
              <a:ext cx="2877803" cy="2325511"/>
              <a:chOff x="6940677" y="1779458"/>
              <a:chExt cx="1314406" cy="1056309"/>
            </a:xfrm>
          </p:grpSpPr>
          <p:pic>
            <p:nvPicPr>
              <p:cNvPr id="9" name="Picture 8" descr="A close-up of a gold panel&#10;&#10;Description automatically generated">
                <a:extLst>
                  <a:ext uri="{FF2B5EF4-FFF2-40B4-BE49-F238E27FC236}">
                    <a16:creationId xmlns:a16="http://schemas.microsoft.com/office/drawing/2014/main" id="{BCAEBE6B-E0F9-22E6-4DCE-6B64EE3A70D3}"/>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940677" y="1921367"/>
                <a:ext cx="1314406" cy="914400"/>
              </a:xfrm>
              <a:prstGeom prst="rect">
                <a:avLst/>
              </a:prstGeom>
            </p:spPr>
          </p:pic>
          <p:sp>
            <p:nvSpPr>
              <p:cNvPr id="10" name="TextBox 9">
                <a:extLst>
                  <a:ext uri="{FF2B5EF4-FFF2-40B4-BE49-F238E27FC236}">
                    <a16:creationId xmlns:a16="http://schemas.microsoft.com/office/drawing/2014/main" id="{4A8D58D1-0717-DB89-8131-9AB33E8D88CD}"/>
                  </a:ext>
                </a:extLst>
              </p:cNvPr>
              <p:cNvSpPr txBox="1"/>
              <p:nvPr/>
            </p:nvSpPr>
            <p:spPr>
              <a:xfrm>
                <a:off x="7266871" y="1779458"/>
                <a:ext cx="662015" cy="167760"/>
              </a:xfrm>
              <a:prstGeom prst="rect">
                <a:avLst/>
              </a:prstGeom>
              <a:noFill/>
            </p:spPr>
            <p:txBody>
              <a:bodyPr wrap="none" rtlCol="0">
                <a:spAutoFit/>
              </a:bodyPr>
              <a:lstStyle/>
              <a:p>
                <a:pPr algn="ctr"/>
                <a:r>
                  <a:rPr lang="en-US" dirty="0">
                    <a:solidFill>
                      <a:schemeClr val="bg1"/>
                    </a:solidFill>
                  </a:rPr>
                  <a:t>Rotor Control</a:t>
                </a:r>
              </a:p>
            </p:txBody>
          </p:sp>
        </p:grpSp>
        <p:sp>
          <p:nvSpPr>
            <p:cNvPr id="11" name="TextBox 10">
              <a:extLst>
                <a:ext uri="{FF2B5EF4-FFF2-40B4-BE49-F238E27FC236}">
                  <a16:creationId xmlns:a16="http://schemas.microsoft.com/office/drawing/2014/main" id="{8CD5237B-AD46-2331-89F8-177F30CBD807}"/>
                </a:ext>
              </a:extLst>
            </p:cNvPr>
            <p:cNvSpPr txBox="1"/>
            <p:nvPr/>
          </p:nvSpPr>
          <p:spPr>
            <a:xfrm>
              <a:off x="312993" y="4861365"/>
              <a:ext cx="3657348" cy="646331"/>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tx1">
                      <a:lumMod val="75000"/>
                      <a:lumOff val="25000"/>
                    </a:schemeClr>
                  </a:solidFill>
                </a:rPr>
                <a:t>Detects event requests</a:t>
              </a:r>
            </a:p>
            <a:p>
              <a:pPr marL="285750" indent="-285750">
                <a:buFont typeface="Arial" panose="020B0604020202020204" pitchFamily="34" charset="0"/>
                <a:buChar char="•"/>
              </a:pPr>
              <a:r>
                <a:rPr lang="en-US" dirty="0">
                  <a:solidFill>
                    <a:schemeClr val="tx1">
                      <a:lumMod val="75000"/>
                      <a:lumOff val="25000"/>
                    </a:schemeClr>
                  </a:solidFill>
                </a:rPr>
                <a:t>Publishes tasks to message broker</a:t>
              </a:r>
            </a:p>
          </p:txBody>
        </p:sp>
        <p:grpSp>
          <p:nvGrpSpPr>
            <p:cNvPr id="12" name="Group 11">
              <a:extLst>
                <a:ext uri="{FF2B5EF4-FFF2-40B4-BE49-F238E27FC236}">
                  <a16:creationId xmlns:a16="http://schemas.microsoft.com/office/drawing/2014/main" id="{B591F35D-8A08-F126-7795-C2989E0143B3}"/>
                </a:ext>
              </a:extLst>
            </p:cNvPr>
            <p:cNvGrpSpPr/>
            <p:nvPr/>
          </p:nvGrpSpPr>
          <p:grpSpPr>
            <a:xfrm>
              <a:off x="7227586" y="1250140"/>
              <a:ext cx="2451478" cy="1906009"/>
              <a:chOff x="4924486" y="1584895"/>
              <a:chExt cx="1288102" cy="1134171"/>
            </a:xfrm>
          </p:grpSpPr>
          <p:pic>
            <p:nvPicPr>
              <p:cNvPr id="13" name="Picture 12" descr="A close-up of a machine&#10;&#10;Description automatically generated">
                <a:extLst>
                  <a:ext uri="{FF2B5EF4-FFF2-40B4-BE49-F238E27FC236}">
                    <a16:creationId xmlns:a16="http://schemas.microsoft.com/office/drawing/2014/main" id="{8B213C59-ACBF-3EFE-8B4E-D7A49E7A7EDC}"/>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924486" y="1804666"/>
                <a:ext cx="1288102" cy="914400"/>
              </a:xfrm>
              <a:prstGeom prst="rect">
                <a:avLst/>
              </a:prstGeom>
            </p:spPr>
          </p:pic>
          <p:sp>
            <p:nvSpPr>
              <p:cNvPr id="14" name="TextBox 13">
                <a:extLst>
                  <a:ext uri="{FF2B5EF4-FFF2-40B4-BE49-F238E27FC236}">
                    <a16:creationId xmlns:a16="http://schemas.microsoft.com/office/drawing/2014/main" id="{C032595B-921E-CA40-6D7E-7FD735DD7820}"/>
                  </a:ext>
                </a:extLst>
              </p:cNvPr>
              <p:cNvSpPr txBox="1"/>
              <p:nvPr/>
            </p:nvSpPr>
            <p:spPr>
              <a:xfrm>
                <a:off x="5161678" y="1584895"/>
                <a:ext cx="813711" cy="219771"/>
              </a:xfrm>
              <a:prstGeom prst="rect">
                <a:avLst/>
              </a:prstGeom>
              <a:noFill/>
            </p:spPr>
            <p:txBody>
              <a:bodyPr wrap="none" rtlCol="0">
                <a:spAutoFit/>
              </a:bodyPr>
              <a:lstStyle/>
              <a:p>
                <a:pPr algn="ctr"/>
                <a:r>
                  <a:rPr lang="en-US" dirty="0">
                    <a:solidFill>
                      <a:schemeClr val="bg1"/>
                    </a:solidFill>
                  </a:rPr>
                  <a:t>Stator Control</a:t>
                </a:r>
              </a:p>
            </p:txBody>
          </p:sp>
        </p:grpSp>
        <p:sp>
          <p:nvSpPr>
            <p:cNvPr id="15" name="TextBox 14">
              <a:extLst>
                <a:ext uri="{FF2B5EF4-FFF2-40B4-BE49-F238E27FC236}">
                  <a16:creationId xmlns:a16="http://schemas.microsoft.com/office/drawing/2014/main" id="{AEF90316-1B62-8625-7595-22924199B448}"/>
                </a:ext>
              </a:extLst>
            </p:cNvPr>
            <p:cNvSpPr txBox="1"/>
            <p:nvPr/>
          </p:nvSpPr>
          <p:spPr>
            <a:xfrm>
              <a:off x="7074460" y="3118255"/>
              <a:ext cx="3046027" cy="646331"/>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tx1">
                      <a:lumMod val="75000"/>
                      <a:lumOff val="25000"/>
                    </a:schemeClr>
                  </a:solidFill>
                </a:rPr>
                <a:t>Assigned a message queue</a:t>
              </a:r>
            </a:p>
            <a:p>
              <a:pPr marL="285750" indent="-285750">
                <a:buFont typeface="Arial" panose="020B0604020202020204" pitchFamily="34" charset="0"/>
                <a:buChar char="•"/>
              </a:pPr>
              <a:r>
                <a:rPr lang="en-US" dirty="0">
                  <a:solidFill>
                    <a:schemeClr val="tx1">
                      <a:lumMod val="75000"/>
                      <a:lumOff val="25000"/>
                    </a:schemeClr>
                  </a:solidFill>
                </a:rPr>
                <a:t>Monitors for tasks in queue</a:t>
              </a:r>
            </a:p>
          </p:txBody>
        </p:sp>
        <p:cxnSp>
          <p:nvCxnSpPr>
            <p:cNvPr id="17" name="Straight Arrow Connector 16">
              <a:extLst>
                <a:ext uri="{FF2B5EF4-FFF2-40B4-BE49-F238E27FC236}">
                  <a16:creationId xmlns:a16="http://schemas.microsoft.com/office/drawing/2014/main" id="{3CCD4C3C-8D5C-9721-8D4E-9E26F63CE04D}"/>
                </a:ext>
              </a:extLst>
            </p:cNvPr>
            <p:cNvCxnSpPr>
              <a:stCxn id="13" idx="1"/>
              <a:endCxn id="9" idx="3"/>
            </p:cNvCxnSpPr>
            <p:nvPr/>
          </p:nvCxnSpPr>
          <p:spPr>
            <a:xfrm flipH="1">
              <a:off x="3289080" y="2387811"/>
              <a:ext cx="3938506" cy="141847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5434460-8B23-F85C-D770-B794C11D6D81}"/>
                </a:ext>
              </a:extLst>
            </p:cNvPr>
            <p:cNvSpPr txBox="1"/>
            <p:nvPr/>
          </p:nvSpPr>
          <p:spPr>
            <a:xfrm rot="20402482">
              <a:off x="4519204" y="2671982"/>
              <a:ext cx="1866986" cy="369332"/>
            </a:xfrm>
            <a:prstGeom prst="rect">
              <a:avLst/>
            </a:prstGeom>
            <a:noFill/>
          </p:spPr>
          <p:txBody>
            <a:bodyPr wrap="none" rtlCol="0">
              <a:spAutoFit/>
            </a:bodyPr>
            <a:lstStyle/>
            <a:p>
              <a:pPr algn="ctr"/>
              <a:r>
                <a:rPr lang="en-US" dirty="0">
                  <a:solidFill>
                    <a:schemeClr val="bg1"/>
                  </a:solidFill>
                </a:rPr>
                <a:t>Redis Connection</a:t>
              </a:r>
            </a:p>
          </p:txBody>
        </p:sp>
      </p:grpSp>
    </p:spTree>
    <p:extLst>
      <p:ext uri="{BB962C8B-B14F-4D97-AF65-F5344CB8AC3E}">
        <p14:creationId xmlns:p14="http://schemas.microsoft.com/office/powerpoint/2010/main" val="34576582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40F9C0-0B13-374E-BEEF-3B9982E8FF2F}"/>
              </a:ext>
            </a:extLst>
          </p:cNvPr>
          <p:cNvSpPr>
            <a:spLocks noGrp="1"/>
          </p:cNvSpPr>
          <p:nvPr>
            <p:ph type="body" sz="quarter" idx="13"/>
          </p:nvPr>
        </p:nvSpPr>
        <p:spPr/>
        <p:txBody>
          <a:bodyPr/>
          <a:lstStyle/>
          <a:p>
            <a:pPr marL="0" indent="0">
              <a:buNone/>
            </a:pPr>
            <a:r>
              <a:rPr lang="en-US" dirty="0">
                <a:solidFill>
                  <a:schemeClr val="tx1">
                    <a:lumMod val="75000"/>
                    <a:lumOff val="25000"/>
                  </a:schemeClr>
                </a:solidFill>
              </a:rPr>
              <a:t>Distributed computing</a:t>
            </a:r>
          </a:p>
        </p:txBody>
      </p:sp>
      <p:sp>
        <p:nvSpPr>
          <p:cNvPr id="4" name="Text Placeholder 3">
            <a:extLst>
              <a:ext uri="{FF2B5EF4-FFF2-40B4-BE49-F238E27FC236}">
                <a16:creationId xmlns:a16="http://schemas.microsoft.com/office/drawing/2014/main" id="{4A49D01E-C886-93CD-DC2A-6AAD79810B48}"/>
              </a:ext>
            </a:extLst>
          </p:cNvPr>
          <p:cNvSpPr>
            <a:spLocks noGrp="1"/>
          </p:cNvSpPr>
          <p:nvPr>
            <p:ph type="body" sz="quarter" idx="14"/>
          </p:nvPr>
        </p:nvSpPr>
        <p:spPr/>
        <p:txBody>
          <a:bodyPr/>
          <a:lstStyle/>
          <a:p>
            <a:endParaRPr lang="en-US"/>
          </a:p>
        </p:txBody>
      </p:sp>
      <p:sp>
        <p:nvSpPr>
          <p:cNvPr id="7" name="Title 1">
            <a:extLst>
              <a:ext uri="{FF2B5EF4-FFF2-40B4-BE49-F238E27FC236}">
                <a16:creationId xmlns:a16="http://schemas.microsoft.com/office/drawing/2014/main" id="{AD6FEBB5-94D2-597F-37E8-0C9D9DD0F0CC}"/>
              </a:ext>
            </a:extLst>
          </p:cNvPr>
          <p:cNvSpPr>
            <a:spLocks noGrp="1"/>
          </p:cNvSpPr>
          <p:nvPr>
            <p:ph type="title"/>
          </p:nvPr>
        </p:nvSpPr>
        <p:spPr>
          <a:xfrm>
            <a:off x="228600" y="365125"/>
            <a:ext cx="11704320" cy="1325563"/>
          </a:xfrm>
        </p:spPr>
        <p:txBody>
          <a:bodyPr/>
          <a:lstStyle/>
          <a:p>
            <a:r>
              <a:rPr lang="en-US" dirty="0"/>
              <a:t>Modular Design (Software)</a:t>
            </a:r>
          </a:p>
        </p:txBody>
      </p:sp>
      <p:grpSp>
        <p:nvGrpSpPr>
          <p:cNvPr id="19" name="Group 18">
            <a:extLst>
              <a:ext uri="{FF2B5EF4-FFF2-40B4-BE49-F238E27FC236}">
                <a16:creationId xmlns:a16="http://schemas.microsoft.com/office/drawing/2014/main" id="{4AB6CD8C-148C-46EB-9B01-8E85DD82F229}"/>
              </a:ext>
            </a:extLst>
          </p:cNvPr>
          <p:cNvGrpSpPr/>
          <p:nvPr/>
        </p:nvGrpSpPr>
        <p:grpSpPr>
          <a:xfrm>
            <a:off x="1138990" y="1220085"/>
            <a:ext cx="9807494" cy="4257556"/>
            <a:chOff x="312993" y="1250140"/>
            <a:chExt cx="9807494" cy="4257556"/>
          </a:xfrm>
        </p:grpSpPr>
        <p:grpSp>
          <p:nvGrpSpPr>
            <p:cNvPr id="8" name="Group 7">
              <a:extLst>
                <a:ext uri="{FF2B5EF4-FFF2-40B4-BE49-F238E27FC236}">
                  <a16:creationId xmlns:a16="http://schemas.microsoft.com/office/drawing/2014/main" id="{2A89DE30-4150-F6E2-5408-D6F5AD5DAC72}"/>
                </a:ext>
              </a:extLst>
            </p:cNvPr>
            <p:cNvGrpSpPr/>
            <p:nvPr/>
          </p:nvGrpSpPr>
          <p:grpSpPr>
            <a:xfrm>
              <a:off x="411277" y="2487317"/>
              <a:ext cx="2877803" cy="2325511"/>
              <a:chOff x="6940677" y="1779458"/>
              <a:chExt cx="1314406" cy="1056309"/>
            </a:xfrm>
          </p:grpSpPr>
          <p:pic>
            <p:nvPicPr>
              <p:cNvPr id="9" name="Picture 8" descr="A close-up of a gold panel&#10;&#10;Description automatically generated">
                <a:extLst>
                  <a:ext uri="{FF2B5EF4-FFF2-40B4-BE49-F238E27FC236}">
                    <a16:creationId xmlns:a16="http://schemas.microsoft.com/office/drawing/2014/main" id="{BCAEBE6B-E0F9-22E6-4DCE-6B64EE3A70D3}"/>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940677" y="1921367"/>
                <a:ext cx="1314406" cy="914400"/>
              </a:xfrm>
              <a:prstGeom prst="rect">
                <a:avLst/>
              </a:prstGeom>
            </p:spPr>
          </p:pic>
          <p:sp>
            <p:nvSpPr>
              <p:cNvPr id="10" name="TextBox 9">
                <a:extLst>
                  <a:ext uri="{FF2B5EF4-FFF2-40B4-BE49-F238E27FC236}">
                    <a16:creationId xmlns:a16="http://schemas.microsoft.com/office/drawing/2014/main" id="{4A8D58D1-0717-DB89-8131-9AB33E8D88CD}"/>
                  </a:ext>
                </a:extLst>
              </p:cNvPr>
              <p:cNvSpPr txBox="1"/>
              <p:nvPr/>
            </p:nvSpPr>
            <p:spPr>
              <a:xfrm>
                <a:off x="7266871" y="1779458"/>
                <a:ext cx="662015" cy="167760"/>
              </a:xfrm>
              <a:prstGeom prst="rect">
                <a:avLst/>
              </a:prstGeom>
              <a:noFill/>
            </p:spPr>
            <p:txBody>
              <a:bodyPr wrap="none" rtlCol="0">
                <a:spAutoFit/>
              </a:bodyPr>
              <a:lstStyle/>
              <a:p>
                <a:pPr algn="ctr"/>
                <a:r>
                  <a:rPr lang="en-US" dirty="0">
                    <a:solidFill>
                      <a:schemeClr val="bg1"/>
                    </a:solidFill>
                  </a:rPr>
                  <a:t>Rotor Control</a:t>
                </a:r>
              </a:p>
            </p:txBody>
          </p:sp>
        </p:grpSp>
        <p:sp>
          <p:nvSpPr>
            <p:cNvPr id="11" name="TextBox 10">
              <a:extLst>
                <a:ext uri="{FF2B5EF4-FFF2-40B4-BE49-F238E27FC236}">
                  <a16:creationId xmlns:a16="http://schemas.microsoft.com/office/drawing/2014/main" id="{8CD5237B-AD46-2331-89F8-177F30CBD807}"/>
                </a:ext>
              </a:extLst>
            </p:cNvPr>
            <p:cNvSpPr txBox="1"/>
            <p:nvPr/>
          </p:nvSpPr>
          <p:spPr>
            <a:xfrm>
              <a:off x="312993" y="4861365"/>
              <a:ext cx="3657348" cy="646331"/>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tx1">
                      <a:lumMod val="75000"/>
                      <a:lumOff val="25000"/>
                    </a:schemeClr>
                  </a:solidFill>
                </a:rPr>
                <a:t>Detects event requests</a:t>
              </a:r>
            </a:p>
            <a:p>
              <a:pPr marL="285750" indent="-285750">
                <a:buFont typeface="Arial" panose="020B0604020202020204" pitchFamily="34" charset="0"/>
                <a:buChar char="•"/>
              </a:pPr>
              <a:r>
                <a:rPr lang="en-US" dirty="0">
                  <a:solidFill>
                    <a:schemeClr val="tx1">
                      <a:lumMod val="75000"/>
                      <a:lumOff val="25000"/>
                    </a:schemeClr>
                  </a:solidFill>
                </a:rPr>
                <a:t>Publishes tasks to message broker</a:t>
              </a:r>
            </a:p>
          </p:txBody>
        </p:sp>
        <p:grpSp>
          <p:nvGrpSpPr>
            <p:cNvPr id="12" name="Group 11">
              <a:extLst>
                <a:ext uri="{FF2B5EF4-FFF2-40B4-BE49-F238E27FC236}">
                  <a16:creationId xmlns:a16="http://schemas.microsoft.com/office/drawing/2014/main" id="{B591F35D-8A08-F126-7795-C2989E0143B3}"/>
                </a:ext>
              </a:extLst>
            </p:cNvPr>
            <p:cNvGrpSpPr/>
            <p:nvPr/>
          </p:nvGrpSpPr>
          <p:grpSpPr>
            <a:xfrm>
              <a:off x="7227586" y="1250140"/>
              <a:ext cx="2451478" cy="1906009"/>
              <a:chOff x="4924486" y="1584895"/>
              <a:chExt cx="1288102" cy="1134171"/>
            </a:xfrm>
          </p:grpSpPr>
          <p:pic>
            <p:nvPicPr>
              <p:cNvPr id="13" name="Picture 12" descr="A close-up of a machine&#10;&#10;Description automatically generated">
                <a:extLst>
                  <a:ext uri="{FF2B5EF4-FFF2-40B4-BE49-F238E27FC236}">
                    <a16:creationId xmlns:a16="http://schemas.microsoft.com/office/drawing/2014/main" id="{8B213C59-ACBF-3EFE-8B4E-D7A49E7A7EDC}"/>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924486" y="1804666"/>
                <a:ext cx="1288102" cy="914400"/>
              </a:xfrm>
              <a:prstGeom prst="rect">
                <a:avLst/>
              </a:prstGeom>
            </p:spPr>
          </p:pic>
          <p:sp>
            <p:nvSpPr>
              <p:cNvPr id="14" name="TextBox 13">
                <a:extLst>
                  <a:ext uri="{FF2B5EF4-FFF2-40B4-BE49-F238E27FC236}">
                    <a16:creationId xmlns:a16="http://schemas.microsoft.com/office/drawing/2014/main" id="{C032595B-921E-CA40-6D7E-7FD735DD7820}"/>
                  </a:ext>
                </a:extLst>
              </p:cNvPr>
              <p:cNvSpPr txBox="1"/>
              <p:nvPr/>
            </p:nvSpPr>
            <p:spPr>
              <a:xfrm>
                <a:off x="5161678" y="1584895"/>
                <a:ext cx="813711" cy="219771"/>
              </a:xfrm>
              <a:prstGeom prst="rect">
                <a:avLst/>
              </a:prstGeom>
              <a:noFill/>
            </p:spPr>
            <p:txBody>
              <a:bodyPr wrap="none" rtlCol="0">
                <a:spAutoFit/>
              </a:bodyPr>
              <a:lstStyle/>
              <a:p>
                <a:pPr algn="ctr"/>
                <a:r>
                  <a:rPr lang="en-US" dirty="0">
                    <a:solidFill>
                      <a:schemeClr val="bg1"/>
                    </a:solidFill>
                  </a:rPr>
                  <a:t>Stator Control</a:t>
                </a:r>
              </a:p>
            </p:txBody>
          </p:sp>
        </p:grpSp>
        <p:sp>
          <p:nvSpPr>
            <p:cNvPr id="15" name="TextBox 14">
              <a:extLst>
                <a:ext uri="{FF2B5EF4-FFF2-40B4-BE49-F238E27FC236}">
                  <a16:creationId xmlns:a16="http://schemas.microsoft.com/office/drawing/2014/main" id="{AEF90316-1B62-8625-7595-22924199B448}"/>
                </a:ext>
              </a:extLst>
            </p:cNvPr>
            <p:cNvSpPr txBox="1"/>
            <p:nvPr/>
          </p:nvSpPr>
          <p:spPr>
            <a:xfrm>
              <a:off x="7074460" y="3118255"/>
              <a:ext cx="3046027" cy="646331"/>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bg1"/>
                  </a:solidFill>
                </a:rPr>
                <a:t>Assigned a message queue</a:t>
              </a:r>
            </a:p>
            <a:p>
              <a:pPr marL="285750" indent="-285750">
                <a:buFont typeface="Arial" panose="020B0604020202020204" pitchFamily="34" charset="0"/>
                <a:buChar char="•"/>
              </a:pPr>
              <a:r>
                <a:rPr lang="en-US" dirty="0">
                  <a:solidFill>
                    <a:schemeClr val="tx1">
                      <a:lumMod val="75000"/>
                      <a:lumOff val="25000"/>
                    </a:schemeClr>
                  </a:solidFill>
                </a:rPr>
                <a:t>Monitors for tasks in queue</a:t>
              </a:r>
            </a:p>
          </p:txBody>
        </p:sp>
        <p:cxnSp>
          <p:nvCxnSpPr>
            <p:cNvPr id="17" name="Straight Arrow Connector 16">
              <a:extLst>
                <a:ext uri="{FF2B5EF4-FFF2-40B4-BE49-F238E27FC236}">
                  <a16:creationId xmlns:a16="http://schemas.microsoft.com/office/drawing/2014/main" id="{3CCD4C3C-8D5C-9721-8D4E-9E26F63CE04D}"/>
                </a:ext>
              </a:extLst>
            </p:cNvPr>
            <p:cNvCxnSpPr>
              <a:stCxn id="13" idx="1"/>
              <a:endCxn id="9" idx="3"/>
            </p:cNvCxnSpPr>
            <p:nvPr/>
          </p:nvCxnSpPr>
          <p:spPr>
            <a:xfrm flipH="1">
              <a:off x="3289080" y="2387811"/>
              <a:ext cx="3938506" cy="141847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5434460-8B23-F85C-D770-B794C11D6D81}"/>
                </a:ext>
              </a:extLst>
            </p:cNvPr>
            <p:cNvSpPr txBox="1"/>
            <p:nvPr/>
          </p:nvSpPr>
          <p:spPr>
            <a:xfrm rot="20402482">
              <a:off x="4519204" y="2671982"/>
              <a:ext cx="1866986" cy="369332"/>
            </a:xfrm>
            <a:prstGeom prst="rect">
              <a:avLst/>
            </a:prstGeom>
            <a:noFill/>
          </p:spPr>
          <p:txBody>
            <a:bodyPr wrap="none" rtlCol="0">
              <a:spAutoFit/>
            </a:bodyPr>
            <a:lstStyle/>
            <a:p>
              <a:pPr algn="ctr"/>
              <a:r>
                <a:rPr lang="en-US" dirty="0">
                  <a:solidFill>
                    <a:schemeClr val="bg1"/>
                  </a:solidFill>
                </a:rPr>
                <a:t>Redis Connection</a:t>
              </a:r>
            </a:p>
          </p:txBody>
        </p:sp>
      </p:grpSp>
    </p:spTree>
    <p:extLst>
      <p:ext uri="{BB962C8B-B14F-4D97-AF65-F5344CB8AC3E}">
        <p14:creationId xmlns:p14="http://schemas.microsoft.com/office/powerpoint/2010/main" val="18788480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40F9C0-0B13-374E-BEEF-3B9982E8FF2F}"/>
              </a:ext>
            </a:extLst>
          </p:cNvPr>
          <p:cNvSpPr>
            <a:spLocks noGrp="1"/>
          </p:cNvSpPr>
          <p:nvPr>
            <p:ph type="body" sz="quarter" idx="13"/>
          </p:nvPr>
        </p:nvSpPr>
        <p:spPr/>
        <p:txBody>
          <a:bodyPr/>
          <a:lstStyle/>
          <a:p>
            <a:pPr marL="0" indent="0">
              <a:buNone/>
            </a:pPr>
            <a:r>
              <a:rPr lang="en-US" dirty="0">
                <a:solidFill>
                  <a:schemeClr val="tx1">
                    <a:lumMod val="75000"/>
                    <a:lumOff val="25000"/>
                  </a:schemeClr>
                </a:solidFill>
              </a:rPr>
              <a:t>Distributed computing</a:t>
            </a:r>
          </a:p>
        </p:txBody>
      </p:sp>
      <p:sp>
        <p:nvSpPr>
          <p:cNvPr id="4" name="Text Placeholder 3">
            <a:extLst>
              <a:ext uri="{FF2B5EF4-FFF2-40B4-BE49-F238E27FC236}">
                <a16:creationId xmlns:a16="http://schemas.microsoft.com/office/drawing/2014/main" id="{4A49D01E-C886-93CD-DC2A-6AAD79810B48}"/>
              </a:ext>
            </a:extLst>
          </p:cNvPr>
          <p:cNvSpPr>
            <a:spLocks noGrp="1"/>
          </p:cNvSpPr>
          <p:nvPr>
            <p:ph type="body" sz="quarter" idx="14"/>
          </p:nvPr>
        </p:nvSpPr>
        <p:spPr/>
        <p:txBody>
          <a:bodyPr/>
          <a:lstStyle/>
          <a:p>
            <a:endParaRPr lang="en-US"/>
          </a:p>
        </p:txBody>
      </p:sp>
      <p:sp>
        <p:nvSpPr>
          <p:cNvPr id="7" name="Title 1">
            <a:extLst>
              <a:ext uri="{FF2B5EF4-FFF2-40B4-BE49-F238E27FC236}">
                <a16:creationId xmlns:a16="http://schemas.microsoft.com/office/drawing/2014/main" id="{AD6FEBB5-94D2-597F-37E8-0C9D9DD0F0CC}"/>
              </a:ext>
            </a:extLst>
          </p:cNvPr>
          <p:cNvSpPr>
            <a:spLocks noGrp="1"/>
          </p:cNvSpPr>
          <p:nvPr>
            <p:ph type="title"/>
          </p:nvPr>
        </p:nvSpPr>
        <p:spPr>
          <a:xfrm>
            <a:off x="228600" y="365125"/>
            <a:ext cx="11704320" cy="1325563"/>
          </a:xfrm>
        </p:spPr>
        <p:txBody>
          <a:bodyPr/>
          <a:lstStyle/>
          <a:p>
            <a:r>
              <a:rPr lang="en-US" dirty="0"/>
              <a:t>Modular Design (Software)</a:t>
            </a:r>
          </a:p>
        </p:txBody>
      </p:sp>
      <p:grpSp>
        <p:nvGrpSpPr>
          <p:cNvPr id="19" name="Group 18">
            <a:extLst>
              <a:ext uri="{FF2B5EF4-FFF2-40B4-BE49-F238E27FC236}">
                <a16:creationId xmlns:a16="http://schemas.microsoft.com/office/drawing/2014/main" id="{4AB6CD8C-148C-46EB-9B01-8E85DD82F229}"/>
              </a:ext>
            </a:extLst>
          </p:cNvPr>
          <p:cNvGrpSpPr/>
          <p:nvPr/>
        </p:nvGrpSpPr>
        <p:grpSpPr>
          <a:xfrm>
            <a:off x="1138990" y="1220085"/>
            <a:ext cx="9807494" cy="4257556"/>
            <a:chOff x="312993" y="1250140"/>
            <a:chExt cx="9807494" cy="4257556"/>
          </a:xfrm>
        </p:grpSpPr>
        <p:grpSp>
          <p:nvGrpSpPr>
            <p:cNvPr id="8" name="Group 7">
              <a:extLst>
                <a:ext uri="{FF2B5EF4-FFF2-40B4-BE49-F238E27FC236}">
                  <a16:creationId xmlns:a16="http://schemas.microsoft.com/office/drawing/2014/main" id="{2A89DE30-4150-F6E2-5408-D6F5AD5DAC72}"/>
                </a:ext>
              </a:extLst>
            </p:cNvPr>
            <p:cNvGrpSpPr/>
            <p:nvPr/>
          </p:nvGrpSpPr>
          <p:grpSpPr>
            <a:xfrm>
              <a:off x="411277" y="2487317"/>
              <a:ext cx="2877803" cy="2325511"/>
              <a:chOff x="6940677" y="1779458"/>
              <a:chExt cx="1314406" cy="1056309"/>
            </a:xfrm>
          </p:grpSpPr>
          <p:pic>
            <p:nvPicPr>
              <p:cNvPr id="9" name="Picture 8" descr="A close-up of a gold panel&#10;&#10;Description automatically generated">
                <a:extLst>
                  <a:ext uri="{FF2B5EF4-FFF2-40B4-BE49-F238E27FC236}">
                    <a16:creationId xmlns:a16="http://schemas.microsoft.com/office/drawing/2014/main" id="{BCAEBE6B-E0F9-22E6-4DCE-6B64EE3A70D3}"/>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940677" y="1921367"/>
                <a:ext cx="1314406" cy="914400"/>
              </a:xfrm>
              <a:prstGeom prst="rect">
                <a:avLst/>
              </a:prstGeom>
            </p:spPr>
          </p:pic>
          <p:sp>
            <p:nvSpPr>
              <p:cNvPr id="10" name="TextBox 9">
                <a:extLst>
                  <a:ext uri="{FF2B5EF4-FFF2-40B4-BE49-F238E27FC236}">
                    <a16:creationId xmlns:a16="http://schemas.microsoft.com/office/drawing/2014/main" id="{4A8D58D1-0717-DB89-8131-9AB33E8D88CD}"/>
                  </a:ext>
                </a:extLst>
              </p:cNvPr>
              <p:cNvSpPr txBox="1"/>
              <p:nvPr/>
            </p:nvSpPr>
            <p:spPr>
              <a:xfrm>
                <a:off x="7266871" y="1779458"/>
                <a:ext cx="662015" cy="167760"/>
              </a:xfrm>
              <a:prstGeom prst="rect">
                <a:avLst/>
              </a:prstGeom>
              <a:noFill/>
            </p:spPr>
            <p:txBody>
              <a:bodyPr wrap="none" rtlCol="0">
                <a:spAutoFit/>
              </a:bodyPr>
              <a:lstStyle/>
              <a:p>
                <a:pPr algn="ctr"/>
                <a:r>
                  <a:rPr lang="en-US" dirty="0">
                    <a:solidFill>
                      <a:schemeClr val="bg1"/>
                    </a:solidFill>
                  </a:rPr>
                  <a:t>Rotor Control</a:t>
                </a:r>
              </a:p>
            </p:txBody>
          </p:sp>
        </p:grpSp>
        <p:sp>
          <p:nvSpPr>
            <p:cNvPr id="11" name="TextBox 10">
              <a:extLst>
                <a:ext uri="{FF2B5EF4-FFF2-40B4-BE49-F238E27FC236}">
                  <a16:creationId xmlns:a16="http://schemas.microsoft.com/office/drawing/2014/main" id="{8CD5237B-AD46-2331-89F8-177F30CBD807}"/>
                </a:ext>
              </a:extLst>
            </p:cNvPr>
            <p:cNvSpPr txBox="1"/>
            <p:nvPr/>
          </p:nvSpPr>
          <p:spPr>
            <a:xfrm>
              <a:off x="312993" y="4861365"/>
              <a:ext cx="3657348" cy="646331"/>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tx1">
                      <a:lumMod val="75000"/>
                      <a:lumOff val="25000"/>
                    </a:schemeClr>
                  </a:solidFill>
                </a:rPr>
                <a:t>Detects event requests</a:t>
              </a:r>
            </a:p>
            <a:p>
              <a:pPr marL="285750" indent="-285750">
                <a:buFont typeface="Arial" panose="020B0604020202020204" pitchFamily="34" charset="0"/>
                <a:buChar char="•"/>
              </a:pPr>
              <a:r>
                <a:rPr lang="en-US" dirty="0">
                  <a:solidFill>
                    <a:schemeClr val="tx1">
                      <a:lumMod val="75000"/>
                      <a:lumOff val="25000"/>
                    </a:schemeClr>
                  </a:solidFill>
                </a:rPr>
                <a:t>Publishes tasks to message broker</a:t>
              </a:r>
            </a:p>
          </p:txBody>
        </p:sp>
        <p:grpSp>
          <p:nvGrpSpPr>
            <p:cNvPr id="12" name="Group 11">
              <a:extLst>
                <a:ext uri="{FF2B5EF4-FFF2-40B4-BE49-F238E27FC236}">
                  <a16:creationId xmlns:a16="http://schemas.microsoft.com/office/drawing/2014/main" id="{B591F35D-8A08-F126-7795-C2989E0143B3}"/>
                </a:ext>
              </a:extLst>
            </p:cNvPr>
            <p:cNvGrpSpPr/>
            <p:nvPr/>
          </p:nvGrpSpPr>
          <p:grpSpPr>
            <a:xfrm>
              <a:off x="7227586" y="1250140"/>
              <a:ext cx="2451478" cy="1906009"/>
              <a:chOff x="4924486" y="1584895"/>
              <a:chExt cx="1288102" cy="1134171"/>
            </a:xfrm>
          </p:grpSpPr>
          <p:pic>
            <p:nvPicPr>
              <p:cNvPr id="13" name="Picture 12" descr="A close-up of a machine&#10;&#10;Description automatically generated">
                <a:extLst>
                  <a:ext uri="{FF2B5EF4-FFF2-40B4-BE49-F238E27FC236}">
                    <a16:creationId xmlns:a16="http://schemas.microsoft.com/office/drawing/2014/main" id="{8B213C59-ACBF-3EFE-8B4E-D7A49E7A7EDC}"/>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924486" y="1804666"/>
                <a:ext cx="1288102" cy="914400"/>
              </a:xfrm>
              <a:prstGeom prst="rect">
                <a:avLst/>
              </a:prstGeom>
            </p:spPr>
          </p:pic>
          <p:sp>
            <p:nvSpPr>
              <p:cNvPr id="14" name="TextBox 13">
                <a:extLst>
                  <a:ext uri="{FF2B5EF4-FFF2-40B4-BE49-F238E27FC236}">
                    <a16:creationId xmlns:a16="http://schemas.microsoft.com/office/drawing/2014/main" id="{C032595B-921E-CA40-6D7E-7FD735DD7820}"/>
                  </a:ext>
                </a:extLst>
              </p:cNvPr>
              <p:cNvSpPr txBox="1"/>
              <p:nvPr/>
            </p:nvSpPr>
            <p:spPr>
              <a:xfrm>
                <a:off x="5161678" y="1584895"/>
                <a:ext cx="813711" cy="219771"/>
              </a:xfrm>
              <a:prstGeom prst="rect">
                <a:avLst/>
              </a:prstGeom>
              <a:noFill/>
            </p:spPr>
            <p:txBody>
              <a:bodyPr wrap="none" rtlCol="0">
                <a:spAutoFit/>
              </a:bodyPr>
              <a:lstStyle/>
              <a:p>
                <a:pPr algn="ctr"/>
                <a:r>
                  <a:rPr lang="en-US" dirty="0">
                    <a:solidFill>
                      <a:schemeClr val="bg1"/>
                    </a:solidFill>
                  </a:rPr>
                  <a:t>Stator Control</a:t>
                </a:r>
              </a:p>
            </p:txBody>
          </p:sp>
        </p:grpSp>
        <p:sp>
          <p:nvSpPr>
            <p:cNvPr id="15" name="TextBox 14">
              <a:extLst>
                <a:ext uri="{FF2B5EF4-FFF2-40B4-BE49-F238E27FC236}">
                  <a16:creationId xmlns:a16="http://schemas.microsoft.com/office/drawing/2014/main" id="{AEF90316-1B62-8625-7595-22924199B448}"/>
                </a:ext>
              </a:extLst>
            </p:cNvPr>
            <p:cNvSpPr txBox="1"/>
            <p:nvPr/>
          </p:nvSpPr>
          <p:spPr>
            <a:xfrm>
              <a:off x="7074460" y="3118255"/>
              <a:ext cx="3046027" cy="646331"/>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tx1">
                      <a:lumMod val="75000"/>
                      <a:lumOff val="25000"/>
                    </a:schemeClr>
                  </a:solidFill>
                </a:rPr>
                <a:t>Assigned a message queue</a:t>
              </a:r>
            </a:p>
            <a:p>
              <a:pPr marL="285750" indent="-285750">
                <a:buFont typeface="Arial" panose="020B0604020202020204" pitchFamily="34" charset="0"/>
                <a:buChar char="•"/>
              </a:pPr>
              <a:r>
                <a:rPr lang="en-US" dirty="0">
                  <a:solidFill>
                    <a:schemeClr val="bg1"/>
                  </a:solidFill>
                </a:rPr>
                <a:t>Monitors for tasks in queue</a:t>
              </a:r>
            </a:p>
          </p:txBody>
        </p:sp>
        <p:cxnSp>
          <p:nvCxnSpPr>
            <p:cNvPr id="17" name="Straight Arrow Connector 16">
              <a:extLst>
                <a:ext uri="{FF2B5EF4-FFF2-40B4-BE49-F238E27FC236}">
                  <a16:creationId xmlns:a16="http://schemas.microsoft.com/office/drawing/2014/main" id="{3CCD4C3C-8D5C-9721-8D4E-9E26F63CE04D}"/>
                </a:ext>
              </a:extLst>
            </p:cNvPr>
            <p:cNvCxnSpPr>
              <a:stCxn id="13" idx="1"/>
              <a:endCxn id="9" idx="3"/>
            </p:cNvCxnSpPr>
            <p:nvPr/>
          </p:nvCxnSpPr>
          <p:spPr>
            <a:xfrm flipH="1">
              <a:off x="3289080" y="2387811"/>
              <a:ext cx="3938506" cy="141847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5434460-8B23-F85C-D770-B794C11D6D81}"/>
                </a:ext>
              </a:extLst>
            </p:cNvPr>
            <p:cNvSpPr txBox="1"/>
            <p:nvPr/>
          </p:nvSpPr>
          <p:spPr>
            <a:xfrm rot="20402482">
              <a:off x="4519204" y="2671982"/>
              <a:ext cx="1866986" cy="369332"/>
            </a:xfrm>
            <a:prstGeom prst="rect">
              <a:avLst/>
            </a:prstGeom>
            <a:noFill/>
          </p:spPr>
          <p:txBody>
            <a:bodyPr wrap="none" rtlCol="0">
              <a:spAutoFit/>
            </a:bodyPr>
            <a:lstStyle/>
            <a:p>
              <a:pPr algn="ctr"/>
              <a:r>
                <a:rPr lang="en-US" dirty="0">
                  <a:solidFill>
                    <a:schemeClr val="bg1"/>
                  </a:solidFill>
                </a:rPr>
                <a:t>Redis Connection</a:t>
              </a:r>
            </a:p>
          </p:txBody>
        </p:sp>
      </p:grpSp>
    </p:spTree>
    <p:extLst>
      <p:ext uri="{BB962C8B-B14F-4D97-AF65-F5344CB8AC3E}">
        <p14:creationId xmlns:p14="http://schemas.microsoft.com/office/powerpoint/2010/main" val="21596823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40F9C0-0B13-374E-BEEF-3B9982E8FF2F}"/>
              </a:ext>
            </a:extLst>
          </p:cNvPr>
          <p:cNvSpPr>
            <a:spLocks noGrp="1"/>
          </p:cNvSpPr>
          <p:nvPr>
            <p:ph type="body" sz="quarter" idx="13"/>
          </p:nvPr>
        </p:nvSpPr>
        <p:spPr/>
        <p:txBody>
          <a:bodyPr/>
          <a:lstStyle/>
          <a:p>
            <a:pPr marL="0" indent="0">
              <a:buNone/>
            </a:pPr>
            <a:r>
              <a:rPr lang="en-US" dirty="0"/>
              <a:t>Distributed computing</a:t>
            </a:r>
          </a:p>
        </p:txBody>
      </p:sp>
      <p:sp>
        <p:nvSpPr>
          <p:cNvPr id="4" name="Text Placeholder 3">
            <a:extLst>
              <a:ext uri="{FF2B5EF4-FFF2-40B4-BE49-F238E27FC236}">
                <a16:creationId xmlns:a16="http://schemas.microsoft.com/office/drawing/2014/main" id="{4A49D01E-C886-93CD-DC2A-6AAD79810B48}"/>
              </a:ext>
            </a:extLst>
          </p:cNvPr>
          <p:cNvSpPr>
            <a:spLocks noGrp="1"/>
          </p:cNvSpPr>
          <p:nvPr>
            <p:ph type="body" sz="quarter" idx="14"/>
          </p:nvPr>
        </p:nvSpPr>
        <p:spPr/>
        <p:txBody>
          <a:bodyPr/>
          <a:lstStyle/>
          <a:p>
            <a:endParaRPr lang="en-US"/>
          </a:p>
        </p:txBody>
      </p:sp>
      <p:sp>
        <p:nvSpPr>
          <p:cNvPr id="7" name="Title 1">
            <a:extLst>
              <a:ext uri="{FF2B5EF4-FFF2-40B4-BE49-F238E27FC236}">
                <a16:creationId xmlns:a16="http://schemas.microsoft.com/office/drawing/2014/main" id="{AD6FEBB5-94D2-597F-37E8-0C9D9DD0F0CC}"/>
              </a:ext>
            </a:extLst>
          </p:cNvPr>
          <p:cNvSpPr>
            <a:spLocks noGrp="1"/>
          </p:cNvSpPr>
          <p:nvPr>
            <p:ph type="title"/>
          </p:nvPr>
        </p:nvSpPr>
        <p:spPr>
          <a:xfrm>
            <a:off x="228600" y="365125"/>
            <a:ext cx="11704320" cy="1325563"/>
          </a:xfrm>
        </p:spPr>
        <p:txBody>
          <a:bodyPr/>
          <a:lstStyle/>
          <a:p>
            <a:r>
              <a:rPr lang="en-US" dirty="0"/>
              <a:t>Modular Design (Software)</a:t>
            </a:r>
          </a:p>
        </p:txBody>
      </p:sp>
      <p:grpSp>
        <p:nvGrpSpPr>
          <p:cNvPr id="8" name="Group 7">
            <a:extLst>
              <a:ext uri="{FF2B5EF4-FFF2-40B4-BE49-F238E27FC236}">
                <a16:creationId xmlns:a16="http://schemas.microsoft.com/office/drawing/2014/main" id="{2A89DE30-4150-F6E2-5408-D6F5AD5DAC72}"/>
              </a:ext>
            </a:extLst>
          </p:cNvPr>
          <p:cNvGrpSpPr/>
          <p:nvPr/>
        </p:nvGrpSpPr>
        <p:grpSpPr>
          <a:xfrm>
            <a:off x="1237274" y="2457262"/>
            <a:ext cx="2877803" cy="2325511"/>
            <a:chOff x="6940677" y="1779458"/>
            <a:chExt cx="1314406" cy="1056309"/>
          </a:xfrm>
        </p:grpSpPr>
        <p:pic>
          <p:nvPicPr>
            <p:cNvPr id="9" name="Picture 8" descr="A close-up of a gold panel&#10;&#10;Description automatically generated">
              <a:extLst>
                <a:ext uri="{FF2B5EF4-FFF2-40B4-BE49-F238E27FC236}">
                  <a16:creationId xmlns:a16="http://schemas.microsoft.com/office/drawing/2014/main" id="{BCAEBE6B-E0F9-22E6-4DCE-6B64EE3A70D3}"/>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940677" y="1921367"/>
              <a:ext cx="1314406" cy="914400"/>
            </a:xfrm>
            <a:prstGeom prst="rect">
              <a:avLst/>
            </a:prstGeom>
          </p:spPr>
        </p:pic>
        <p:sp>
          <p:nvSpPr>
            <p:cNvPr id="10" name="TextBox 9">
              <a:extLst>
                <a:ext uri="{FF2B5EF4-FFF2-40B4-BE49-F238E27FC236}">
                  <a16:creationId xmlns:a16="http://schemas.microsoft.com/office/drawing/2014/main" id="{4A8D58D1-0717-DB89-8131-9AB33E8D88CD}"/>
                </a:ext>
              </a:extLst>
            </p:cNvPr>
            <p:cNvSpPr txBox="1"/>
            <p:nvPr/>
          </p:nvSpPr>
          <p:spPr>
            <a:xfrm>
              <a:off x="7266871" y="1779458"/>
              <a:ext cx="662015" cy="167760"/>
            </a:xfrm>
            <a:prstGeom prst="rect">
              <a:avLst/>
            </a:prstGeom>
            <a:noFill/>
          </p:spPr>
          <p:txBody>
            <a:bodyPr wrap="none" rtlCol="0">
              <a:spAutoFit/>
            </a:bodyPr>
            <a:lstStyle/>
            <a:p>
              <a:pPr algn="ctr"/>
              <a:r>
                <a:rPr lang="en-US" dirty="0">
                  <a:solidFill>
                    <a:schemeClr val="bg1"/>
                  </a:solidFill>
                </a:rPr>
                <a:t>Rotor Control</a:t>
              </a:r>
            </a:p>
          </p:txBody>
        </p:sp>
      </p:grpSp>
      <p:grpSp>
        <p:nvGrpSpPr>
          <p:cNvPr id="12" name="Group 11">
            <a:extLst>
              <a:ext uri="{FF2B5EF4-FFF2-40B4-BE49-F238E27FC236}">
                <a16:creationId xmlns:a16="http://schemas.microsoft.com/office/drawing/2014/main" id="{B591F35D-8A08-F126-7795-C2989E0143B3}"/>
              </a:ext>
            </a:extLst>
          </p:cNvPr>
          <p:cNvGrpSpPr/>
          <p:nvPr/>
        </p:nvGrpSpPr>
        <p:grpSpPr>
          <a:xfrm>
            <a:off x="8301264" y="310081"/>
            <a:ext cx="2451478" cy="1906009"/>
            <a:chOff x="4924486" y="1584895"/>
            <a:chExt cx="1288102" cy="1134171"/>
          </a:xfrm>
        </p:grpSpPr>
        <p:pic>
          <p:nvPicPr>
            <p:cNvPr id="13" name="Picture 12" descr="A close-up of a machine&#10;&#10;Description automatically generated">
              <a:extLst>
                <a:ext uri="{FF2B5EF4-FFF2-40B4-BE49-F238E27FC236}">
                  <a16:creationId xmlns:a16="http://schemas.microsoft.com/office/drawing/2014/main" id="{8B213C59-ACBF-3EFE-8B4E-D7A49E7A7EDC}"/>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924486" y="1804666"/>
              <a:ext cx="1288102" cy="914400"/>
            </a:xfrm>
            <a:prstGeom prst="rect">
              <a:avLst/>
            </a:prstGeom>
          </p:spPr>
        </p:pic>
        <p:sp>
          <p:nvSpPr>
            <p:cNvPr id="14" name="TextBox 13">
              <a:extLst>
                <a:ext uri="{FF2B5EF4-FFF2-40B4-BE49-F238E27FC236}">
                  <a16:creationId xmlns:a16="http://schemas.microsoft.com/office/drawing/2014/main" id="{C032595B-921E-CA40-6D7E-7FD735DD7820}"/>
                </a:ext>
              </a:extLst>
            </p:cNvPr>
            <p:cNvSpPr txBox="1"/>
            <p:nvPr/>
          </p:nvSpPr>
          <p:spPr>
            <a:xfrm>
              <a:off x="5161678" y="1584895"/>
              <a:ext cx="813711" cy="219771"/>
            </a:xfrm>
            <a:prstGeom prst="rect">
              <a:avLst/>
            </a:prstGeom>
            <a:noFill/>
          </p:spPr>
          <p:txBody>
            <a:bodyPr wrap="none" rtlCol="0">
              <a:spAutoFit/>
            </a:bodyPr>
            <a:lstStyle/>
            <a:p>
              <a:pPr algn="ctr"/>
              <a:r>
                <a:rPr lang="en-US" dirty="0">
                  <a:solidFill>
                    <a:schemeClr val="bg1"/>
                  </a:solidFill>
                </a:rPr>
                <a:t>Stator Control</a:t>
              </a:r>
            </a:p>
          </p:txBody>
        </p:sp>
      </p:grpSp>
      <p:cxnSp>
        <p:nvCxnSpPr>
          <p:cNvPr id="17" name="Straight Arrow Connector 16">
            <a:extLst>
              <a:ext uri="{FF2B5EF4-FFF2-40B4-BE49-F238E27FC236}">
                <a16:creationId xmlns:a16="http://schemas.microsoft.com/office/drawing/2014/main" id="{3CCD4C3C-8D5C-9721-8D4E-9E26F63CE04D}"/>
              </a:ext>
            </a:extLst>
          </p:cNvPr>
          <p:cNvCxnSpPr>
            <a:stCxn id="13" idx="1"/>
            <a:endCxn id="9" idx="3"/>
          </p:cNvCxnSpPr>
          <p:nvPr/>
        </p:nvCxnSpPr>
        <p:spPr>
          <a:xfrm flipH="1">
            <a:off x="4115077" y="1447752"/>
            <a:ext cx="4186187" cy="232847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24A0271B-A00B-9416-234C-0D869890ABBF}"/>
              </a:ext>
            </a:extLst>
          </p:cNvPr>
          <p:cNvGrpSpPr/>
          <p:nvPr/>
        </p:nvGrpSpPr>
        <p:grpSpPr>
          <a:xfrm>
            <a:off x="8025016" y="2216090"/>
            <a:ext cx="3004605" cy="1906009"/>
            <a:chOff x="4779166" y="1584895"/>
            <a:chExt cx="1578736" cy="1134171"/>
          </a:xfrm>
        </p:grpSpPr>
        <p:pic>
          <p:nvPicPr>
            <p:cNvPr id="5" name="Picture 4" descr="A close-up of a machine&#10;&#10;Description automatically generated">
              <a:extLst>
                <a:ext uri="{FF2B5EF4-FFF2-40B4-BE49-F238E27FC236}">
                  <a16:creationId xmlns:a16="http://schemas.microsoft.com/office/drawing/2014/main" id="{B72495FD-7078-5AE9-4E67-49DDDC401B48}"/>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924486" y="1804666"/>
              <a:ext cx="1288102" cy="914400"/>
            </a:xfrm>
            <a:prstGeom prst="rect">
              <a:avLst/>
            </a:prstGeom>
          </p:spPr>
        </p:pic>
        <p:sp>
          <p:nvSpPr>
            <p:cNvPr id="6" name="TextBox 5">
              <a:extLst>
                <a:ext uri="{FF2B5EF4-FFF2-40B4-BE49-F238E27FC236}">
                  <a16:creationId xmlns:a16="http://schemas.microsoft.com/office/drawing/2014/main" id="{3FC22C3C-0847-FA21-5FB0-B94260EDF2BD}"/>
                </a:ext>
              </a:extLst>
            </p:cNvPr>
            <p:cNvSpPr txBox="1"/>
            <p:nvPr/>
          </p:nvSpPr>
          <p:spPr>
            <a:xfrm>
              <a:off x="4779166" y="1584895"/>
              <a:ext cx="1578736" cy="219771"/>
            </a:xfrm>
            <a:prstGeom prst="rect">
              <a:avLst/>
            </a:prstGeom>
            <a:noFill/>
          </p:spPr>
          <p:txBody>
            <a:bodyPr wrap="none" rtlCol="0">
              <a:spAutoFit/>
            </a:bodyPr>
            <a:lstStyle/>
            <a:p>
              <a:pPr algn="ctr"/>
              <a:r>
                <a:rPr lang="en-US" dirty="0">
                  <a:solidFill>
                    <a:schemeClr val="bg1"/>
                  </a:solidFill>
                </a:rPr>
                <a:t>Air Gap Measurement Control</a:t>
              </a:r>
            </a:p>
          </p:txBody>
        </p:sp>
      </p:grpSp>
      <p:grpSp>
        <p:nvGrpSpPr>
          <p:cNvPr id="16" name="Group 15">
            <a:extLst>
              <a:ext uri="{FF2B5EF4-FFF2-40B4-BE49-F238E27FC236}">
                <a16:creationId xmlns:a16="http://schemas.microsoft.com/office/drawing/2014/main" id="{AFF08CB1-5C90-96EA-28DD-4B3759872D76}"/>
              </a:ext>
            </a:extLst>
          </p:cNvPr>
          <p:cNvGrpSpPr/>
          <p:nvPr/>
        </p:nvGrpSpPr>
        <p:grpSpPr>
          <a:xfrm>
            <a:off x="7830798" y="4176332"/>
            <a:ext cx="3437352" cy="1906009"/>
            <a:chOff x="4665481" y="1584895"/>
            <a:chExt cx="1806117" cy="1134171"/>
          </a:xfrm>
        </p:grpSpPr>
        <p:pic>
          <p:nvPicPr>
            <p:cNvPr id="20" name="Picture 19" descr="A close-up of a machine&#10;&#10;Description automatically generated">
              <a:extLst>
                <a:ext uri="{FF2B5EF4-FFF2-40B4-BE49-F238E27FC236}">
                  <a16:creationId xmlns:a16="http://schemas.microsoft.com/office/drawing/2014/main" id="{7099AE53-A01B-D00A-121E-2E97D2B2146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924486" y="1804666"/>
              <a:ext cx="1288102" cy="914400"/>
            </a:xfrm>
            <a:prstGeom prst="rect">
              <a:avLst/>
            </a:prstGeom>
          </p:spPr>
        </p:pic>
        <p:sp>
          <p:nvSpPr>
            <p:cNvPr id="21" name="TextBox 20">
              <a:extLst>
                <a:ext uri="{FF2B5EF4-FFF2-40B4-BE49-F238E27FC236}">
                  <a16:creationId xmlns:a16="http://schemas.microsoft.com/office/drawing/2014/main" id="{F017C981-A006-7CCD-4EC4-DC575F5B3653}"/>
                </a:ext>
              </a:extLst>
            </p:cNvPr>
            <p:cNvSpPr txBox="1"/>
            <p:nvPr/>
          </p:nvSpPr>
          <p:spPr>
            <a:xfrm>
              <a:off x="4665481" y="1584895"/>
              <a:ext cx="1806117" cy="219771"/>
            </a:xfrm>
            <a:prstGeom prst="rect">
              <a:avLst/>
            </a:prstGeom>
            <a:noFill/>
          </p:spPr>
          <p:txBody>
            <a:bodyPr wrap="none" rtlCol="0">
              <a:spAutoFit/>
            </a:bodyPr>
            <a:lstStyle/>
            <a:p>
              <a:pPr algn="ctr"/>
              <a:r>
                <a:rPr lang="en-US" dirty="0">
                  <a:solidFill>
                    <a:schemeClr val="bg1"/>
                  </a:solidFill>
                </a:rPr>
                <a:t>Partial Discharge Mapping Control</a:t>
              </a:r>
            </a:p>
          </p:txBody>
        </p:sp>
      </p:grpSp>
      <p:cxnSp>
        <p:nvCxnSpPr>
          <p:cNvPr id="23" name="Straight Arrow Connector 22">
            <a:extLst>
              <a:ext uri="{FF2B5EF4-FFF2-40B4-BE49-F238E27FC236}">
                <a16:creationId xmlns:a16="http://schemas.microsoft.com/office/drawing/2014/main" id="{69BF23C2-30EF-0BC5-B00F-29A90CDD8109}"/>
              </a:ext>
            </a:extLst>
          </p:cNvPr>
          <p:cNvCxnSpPr>
            <a:stCxn id="5" idx="1"/>
            <a:endCxn id="9" idx="3"/>
          </p:cNvCxnSpPr>
          <p:nvPr/>
        </p:nvCxnSpPr>
        <p:spPr>
          <a:xfrm flipH="1">
            <a:off x="4115077" y="3353761"/>
            <a:ext cx="4186505" cy="4224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686A7C3-AF70-82C6-F639-372F9A917E6D}"/>
              </a:ext>
            </a:extLst>
          </p:cNvPr>
          <p:cNvCxnSpPr>
            <a:stCxn id="20" idx="1"/>
            <a:endCxn id="9" idx="3"/>
          </p:cNvCxnSpPr>
          <p:nvPr/>
        </p:nvCxnSpPr>
        <p:spPr>
          <a:xfrm flipH="1" flipV="1">
            <a:off x="4115077" y="3776227"/>
            <a:ext cx="4208644" cy="15377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050B0EB-315A-96F8-4844-C630A0E7A1D1}"/>
              </a:ext>
            </a:extLst>
          </p:cNvPr>
          <p:cNvSpPr txBox="1"/>
          <p:nvPr/>
        </p:nvSpPr>
        <p:spPr>
          <a:xfrm>
            <a:off x="8301264" y="6308209"/>
            <a:ext cx="1286121" cy="369332"/>
          </a:xfrm>
          <a:prstGeom prst="rect">
            <a:avLst/>
          </a:prstGeom>
          <a:noFill/>
        </p:spPr>
        <p:txBody>
          <a:bodyPr wrap="none" rtlCol="0">
            <a:spAutoFit/>
          </a:bodyPr>
          <a:lstStyle/>
          <a:p>
            <a:r>
              <a:rPr lang="en-US" dirty="0">
                <a:solidFill>
                  <a:schemeClr val="bg1"/>
                </a:solidFill>
              </a:rPr>
              <a:t>And more…</a:t>
            </a:r>
          </a:p>
        </p:txBody>
      </p:sp>
      <p:cxnSp>
        <p:nvCxnSpPr>
          <p:cNvPr id="28" name="Straight Arrow Connector 27">
            <a:extLst>
              <a:ext uri="{FF2B5EF4-FFF2-40B4-BE49-F238E27FC236}">
                <a16:creationId xmlns:a16="http://schemas.microsoft.com/office/drawing/2014/main" id="{BE80F794-A4E0-8EF5-D8E4-0E8A8BBC9C4A}"/>
              </a:ext>
            </a:extLst>
          </p:cNvPr>
          <p:cNvCxnSpPr>
            <a:stCxn id="26" idx="1"/>
            <a:endCxn id="9" idx="3"/>
          </p:cNvCxnSpPr>
          <p:nvPr/>
        </p:nvCxnSpPr>
        <p:spPr>
          <a:xfrm flipH="1" flipV="1">
            <a:off x="4115077" y="3776227"/>
            <a:ext cx="4186187" cy="27166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17586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5EBF0-A06D-EFFF-0A18-CC3D96076C74}"/>
              </a:ext>
            </a:extLst>
          </p:cNvPr>
          <p:cNvSpPr>
            <a:spLocks noGrp="1"/>
          </p:cNvSpPr>
          <p:nvPr>
            <p:ph type="title"/>
          </p:nvPr>
        </p:nvSpPr>
        <p:spPr/>
        <p:txBody>
          <a:bodyPr/>
          <a:lstStyle/>
          <a:p>
            <a:r>
              <a:rPr lang="en-US" dirty="0"/>
              <a:t>Event Example: Forward Rotation</a:t>
            </a:r>
          </a:p>
        </p:txBody>
      </p:sp>
      <p:sp>
        <p:nvSpPr>
          <p:cNvPr id="4" name="Text Placeholder 3">
            <a:extLst>
              <a:ext uri="{FF2B5EF4-FFF2-40B4-BE49-F238E27FC236}">
                <a16:creationId xmlns:a16="http://schemas.microsoft.com/office/drawing/2014/main" id="{56B2AD47-72A0-AF35-8233-5D7E69DE4E5B}"/>
              </a:ext>
            </a:extLst>
          </p:cNvPr>
          <p:cNvSpPr>
            <a:spLocks noGrp="1"/>
          </p:cNvSpPr>
          <p:nvPr>
            <p:ph type="body" sz="quarter" idx="14"/>
          </p:nvPr>
        </p:nvSpPr>
        <p:spPr/>
        <p:txBody>
          <a:bodyPr/>
          <a:lstStyle/>
          <a:p>
            <a:endParaRPr lang="en-US"/>
          </a:p>
        </p:txBody>
      </p:sp>
      <p:pic>
        <p:nvPicPr>
          <p:cNvPr id="8" name="Picture 7" descr="A screenshot of a computer&#10;&#10;Description automatically generated">
            <a:extLst>
              <a:ext uri="{FF2B5EF4-FFF2-40B4-BE49-F238E27FC236}">
                <a16:creationId xmlns:a16="http://schemas.microsoft.com/office/drawing/2014/main" id="{F0178C38-9684-7BF7-FF19-7D2D16BFF365}"/>
              </a:ext>
            </a:extLst>
          </p:cNvPr>
          <p:cNvPicPr>
            <a:picLocks noChangeAspect="1"/>
          </p:cNvPicPr>
          <p:nvPr/>
        </p:nvPicPr>
        <p:blipFill>
          <a:blip r:embed="rId2"/>
          <a:stretch>
            <a:fillRect/>
          </a:stretch>
        </p:blipFill>
        <p:spPr>
          <a:xfrm>
            <a:off x="4934040" y="1655064"/>
            <a:ext cx="2323920" cy="5029200"/>
          </a:xfrm>
          <a:prstGeom prst="rect">
            <a:avLst/>
          </a:prstGeom>
        </p:spPr>
      </p:pic>
    </p:spTree>
    <p:extLst>
      <p:ext uri="{BB962C8B-B14F-4D97-AF65-F5344CB8AC3E}">
        <p14:creationId xmlns:p14="http://schemas.microsoft.com/office/powerpoint/2010/main" val="20755502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5EBF0-A06D-EFFF-0A18-CC3D96076C74}"/>
              </a:ext>
            </a:extLst>
          </p:cNvPr>
          <p:cNvSpPr>
            <a:spLocks noGrp="1"/>
          </p:cNvSpPr>
          <p:nvPr>
            <p:ph type="title"/>
          </p:nvPr>
        </p:nvSpPr>
        <p:spPr/>
        <p:txBody>
          <a:bodyPr/>
          <a:lstStyle/>
          <a:p>
            <a:r>
              <a:rPr lang="en-US" dirty="0"/>
              <a:t>Event Example: Forward Rotation</a:t>
            </a:r>
          </a:p>
        </p:txBody>
      </p:sp>
      <p:sp>
        <p:nvSpPr>
          <p:cNvPr id="4" name="Text Placeholder 3">
            <a:extLst>
              <a:ext uri="{FF2B5EF4-FFF2-40B4-BE49-F238E27FC236}">
                <a16:creationId xmlns:a16="http://schemas.microsoft.com/office/drawing/2014/main" id="{56B2AD47-72A0-AF35-8233-5D7E69DE4E5B}"/>
              </a:ext>
            </a:extLst>
          </p:cNvPr>
          <p:cNvSpPr>
            <a:spLocks noGrp="1"/>
          </p:cNvSpPr>
          <p:nvPr>
            <p:ph type="body" sz="quarter" idx="14"/>
          </p:nvPr>
        </p:nvSpPr>
        <p:spPr/>
        <p:txBody>
          <a:bodyPr/>
          <a:lstStyle/>
          <a:p>
            <a:endParaRPr lang="en-US"/>
          </a:p>
        </p:txBody>
      </p:sp>
      <p:pic>
        <p:nvPicPr>
          <p:cNvPr id="5" name="Picture 4" descr="A screenshot of a cell phone&#10;&#10;Description automatically generated">
            <a:extLst>
              <a:ext uri="{FF2B5EF4-FFF2-40B4-BE49-F238E27FC236}">
                <a16:creationId xmlns:a16="http://schemas.microsoft.com/office/drawing/2014/main" id="{E5F732BF-65D6-3E5E-ABC3-289944940BDA}"/>
              </a:ext>
            </a:extLst>
          </p:cNvPr>
          <p:cNvPicPr>
            <a:picLocks noChangeAspect="1"/>
          </p:cNvPicPr>
          <p:nvPr/>
        </p:nvPicPr>
        <p:blipFill>
          <a:blip r:embed="rId2"/>
          <a:stretch>
            <a:fillRect/>
          </a:stretch>
        </p:blipFill>
        <p:spPr>
          <a:xfrm>
            <a:off x="4934040" y="1655064"/>
            <a:ext cx="2323919" cy="5029200"/>
          </a:xfrm>
          <a:prstGeom prst="rect">
            <a:avLst/>
          </a:prstGeom>
        </p:spPr>
      </p:pic>
    </p:spTree>
    <p:extLst>
      <p:ext uri="{BB962C8B-B14F-4D97-AF65-F5344CB8AC3E}">
        <p14:creationId xmlns:p14="http://schemas.microsoft.com/office/powerpoint/2010/main" val="973574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234E4-041B-F5B5-FCE4-CF6B233B8C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6E0B98-BCB8-D0F4-9D9E-817773A0B6A5}"/>
              </a:ext>
            </a:extLst>
          </p:cNvPr>
          <p:cNvSpPr>
            <a:spLocks noGrp="1"/>
          </p:cNvSpPr>
          <p:nvPr>
            <p:ph type="title"/>
          </p:nvPr>
        </p:nvSpPr>
        <p:spPr/>
        <p:txBody>
          <a:bodyPr/>
          <a:lstStyle/>
          <a:p>
            <a:r>
              <a:rPr lang="en-US" dirty="0"/>
              <a:t>Slow-Roll Testing</a:t>
            </a:r>
          </a:p>
        </p:txBody>
      </p:sp>
      <p:sp>
        <p:nvSpPr>
          <p:cNvPr id="3" name="Text Placeholder 2">
            <a:extLst>
              <a:ext uri="{FF2B5EF4-FFF2-40B4-BE49-F238E27FC236}">
                <a16:creationId xmlns:a16="http://schemas.microsoft.com/office/drawing/2014/main" id="{95F745C0-79EF-5E6F-A6A3-4A6A9C24B6A1}"/>
              </a:ext>
            </a:extLst>
          </p:cNvPr>
          <p:cNvSpPr>
            <a:spLocks noGrp="1"/>
          </p:cNvSpPr>
          <p:nvPr>
            <p:ph type="body" sz="quarter" idx="13"/>
          </p:nvPr>
        </p:nvSpPr>
        <p:spPr/>
        <p:txBody>
          <a:bodyPr/>
          <a:lstStyle/>
          <a:p>
            <a:pPr marL="0" indent="0">
              <a:buNone/>
            </a:pPr>
            <a:r>
              <a:rPr lang="en-US" dirty="0">
                <a:solidFill>
                  <a:schemeClr val="tx1">
                    <a:lumMod val="75000"/>
                    <a:lumOff val="25000"/>
                  </a:schemeClr>
                </a:solidFill>
              </a:rPr>
              <a:t>We need slow, precise turning for:</a:t>
            </a:r>
          </a:p>
          <a:p>
            <a:r>
              <a:rPr lang="en-US" dirty="0"/>
              <a:t>Bearing alignment</a:t>
            </a:r>
          </a:p>
          <a:p>
            <a:r>
              <a:rPr lang="en-US" dirty="0">
                <a:solidFill>
                  <a:schemeClr val="tx1">
                    <a:lumMod val="75000"/>
                    <a:lumOff val="25000"/>
                  </a:schemeClr>
                </a:solidFill>
              </a:rPr>
              <a:t>Signal mapping</a:t>
            </a:r>
          </a:p>
        </p:txBody>
      </p:sp>
      <p:sp>
        <p:nvSpPr>
          <p:cNvPr id="4" name="Text Placeholder 3">
            <a:extLst>
              <a:ext uri="{FF2B5EF4-FFF2-40B4-BE49-F238E27FC236}">
                <a16:creationId xmlns:a16="http://schemas.microsoft.com/office/drawing/2014/main" id="{3B15728E-16E4-EEB9-CBE8-8CD7F4A715AF}"/>
              </a:ext>
            </a:extLst>
          </p:cNvPr>
          <p:cNvSpPr>
            <a:spLocks noGrp="1"/>
          </p:cNvSpPr>
          <p:nvPr>
            <p:ph type="body" sz="quarter" idx="14"/>
          </p:nvPr>
        </p:nvSpPr>
        <p:spPr/>
        <p:txBody>
          <a:bodyPr/>
          <a:lstStyle/>
          <a:p>
            <a:endParaRPr lang="en-US"/>
          </a:p>
        </p:txBody>
      </p:sp>
      <p:pic>
        <p:nvPicPr>
          <p:cNvPr id="6" name="Picture 5" descr="A diagram of a machine&#10;&#10;Description automatically generated">
            <a:extLst>
              <a:ext uri="{FF2B5EF4-FFF2-40B4-BE49-F238E27FC236}">
                <a16:creationId xmlns:a16="http://schemas.microsoft.com/office/drawing/2014/main" id="{3BE8B711-7E98-9B4E-A81F-796212B7BE99}"/>
              </a:ext>
            </a:extLst>
          </p:cNvPr>
          <p:cNvPicPr>
            <a:picLocks noChangeAspect="1"/>
          </p:cNvPicPr>
          <p:nvPr/>
        </p:nvPicPr>
        <p:blipFill>
          <a:blip r:embed="rId2"/>
          <a:stretch>
            <a:fillRect/>
          </a:stretch>
        </p:blipFill>
        <p:spPr>
          <a:xfrm>
            <a:off x="6551053" y="1633514"/>
            <a:ext cx="4277764" cy="4816142"/>
          </a:xfrm>
          <a:prstGeom prst="rect">
            <a:avLst/>
          </a:prstGeom>
        </p:spPr>
      </p:pic>
      <p:sp>
        <p:nvSpPr>
          <p:cNvPr id="9" name="Rectangle 8">
            <a:extLst>
              <a:ext uri="{FF2B5EF4-FFF2-40B4-BE49-F238E27FC236}">
                <a16:creationId xmlns:a16="http://schemas.microsoft.com/office/drawing/2014/main" id="{CC53D110-8F96-8658-38D5-57EA6D33954B}"/>
              </a:ext>
            </a:extLst>
          </p:cNvPr>
          <p:cNvSpPr/>
          <p:nvPr/>
        </p:nvSpPr>
        <p:spPr>
          <a:xfrm>
            <a:off x="6551051" y="5123036"/>
            <a:ext cx="4277765" cy="1328025"/>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721E129-6A20-6F4F-7002-8BF7CBAB73E5}"/>
              </a:ext>
            </a:extLst>
          </p:cNvPr>
          <p:cNvSpPr/>
          <p:nvPr/>
        </p:nvSpPr>
        <p:spPr>
          <a:xfrm>
            <a:off x="8972300" y="3929125"/>
            <a:ext cx="1856515" cy="1192506"/>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B14FCD-1E29-8AFF-5411-CA4D4E5C961F}"/>
              </a:ext>
            </a:extLst>
          </p:cNvPr>
          <p:cNvSpPr/>
          <p:nvPr/>
        </p:nvSpPr>
        <p:spPr>
          <a:xfrm>
            <a:off x="6551053" y="3929125"/>
            <a:ext cx="1856515" cy="1192506"/>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3011D1-7321-B45E-4853-4BF922626571}"/>
              </a:ext>
            </a:extLst>
          </p:cNvPr>
          <p:cNvSpPr/>
          <p:nvPr/>
        </p:nvSpPr>
        <p:spPr>
          <a:xfrm>
            <a:off x="8407569" y="3929124"/>
            <a:ext cx="564732" cy="829457"/>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F4D51E4-90F2-985D-9450-75471E45666F}"/>
              </a:ext>
            </a:extLst>
          </p:cNvPr>
          <p:cNvSpPr/>
          <p:nvPr/>
        </p:nvSpPr>
        <p:spPr>
          <a:xfrm>
            <a:off x="6551052" y="2795109"/>
            <a:ext cx="1765396" cy="1134016"/>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433A65-D61A-7E8D-7324-7D32B948725B}"/>
              </a:ext>
            </a:extLst>
          </p:cNvPr>
          <p:cNvSpPr/>
          <p:nvPr/>
        </p:nvSpPr>
        <p:spPr>
          <a:xfrm>
            <a:off x="9063419" y="2794407"/>
            <a:ext cx="1765396" cy="1134016"/>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B40AAAB-BD51-3E7E-9178-BE551521592C}"/>
              </a:ext>
            </a:extLst>
          </p:cNvPr>
          <p:cNvSpPr/>
          <p:nvPr/>
        </p:nvSpPr>
        <p:spPr>
          <a:xfrm>
            <a:off x="8316448" y="2795109"/>
            <a:ext cx="746971" cy="798808"/>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B4ED28F-F902-DF67-B787-1BFA92814FCE}"/>
              </a:ext>
            </a:extLst>
          </p:cNvPr>
          <p:cNvSpPr/>
          <p:nvPr/>
        </p:nvSpPr>
        <p:spPr>
          <a:xfrm>
            <a:off x="6552690" y="2467681"/>
            <a:ext cx="1854876" cy="327428"/>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1DB55E5-BD2A-89B9-E0B8-15578341611B}"/>
              </a:ext>
            </a:extLst>
          </p:cNvPr>
          <p:cNvSpPr/>
          <p:nvPr/>
        </p:nvSpPr>
        <p:spPr>
          <a:xfrm>
            <a:off x="8688033" y="2467681"/>
            <a:ext cx="2139144" cy="327427"/>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308DB92-BE2B-5D2E-C984-34D92F213C98}"/>
              </a:ext>
            </a:extLst>
          </p:cNvPr>
          <p:cNvSpPr/>
          <p:nvPr/>
        </p:nvSpPr>
        <p:spPr>
          <a:xfrm>
            <a:off x="6552689" y="1633514"/>
            <a:ext cx="4274487" cy="834167"/>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07686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5EBF0-A06D-EFFF-0A18-CC3D96076C74}"/>
              </a:ext>
            </a:extLst>
          </p:cNvPr>
          <p:cNvSpPr>
            <a:spLocks noGrp="1"/>
          </p:cNvSpPr>
          <p:nvPr>
            <p:ph type="title"/>
          </p:nvPr>
        </p:nvSpPr>
        <p:spPr/>
        <p:txBody>
          <a:bodyPr/>
          <a:lstStyle/>
          <a:p>
            <a:r>
              <a:rPr lang="en-US" dirty="0"/>
              <a:t>Event Example: Forward Rotation</a:t>
            </a:r>
          </a:p>
        </p:txBody>
      </p:sp>
      <p:sp>
        <p:nvSpPr>
          <p:cNvPr id="4" name="Text Placeholder 3">
            <a:extLst>
              <a:ext uri="{FF2B5EF4-FFF2-40B4-BE49-F238E27FC236}">
                <a16:creationId xmlns:a16="http://schemas.microsoft.com/office/drawing/2014/main" id="{56B2AD47-72A0-AF35-8233-5D7E69DE4E5B}"/>
              </a:ext>
            </a:extLst>
          </p:cNvPr>
          <p:cNvSpPr>
            <a:spLocks noGrp="1"/>
          </p:cNvSpPr>
          <p:nvPr>
            <p:ph type="body" sz="quarter" idx="14"/>
          </p:nvPr>
        </p:nvSpPr>
        <p:spPr/>
        <p:txBody>
          <a:bodyPr/>
          <a:lstStyle/>
          <a:p>
            <a:endParaRPr lang="en-US"/>
          </a:p>
        </p:txBody>
      </p:sp>
      <p:pic>
        <p:nvPicPr>
          <p:cNvPr id="5" name="Picture 4" descr="A screenshot of a cell phone&#10;&#10;Description automatically generated">
            <a:extLst>
              <a:ext uri="{FF2B5EF4-FFF2-40B4-BE49-F238E27FC236}">
                <a16:creationId xmlns:a16="http://schemas.microsoft.com/office/drawing/2014/main" id="{E5F732BF-65D6-3E5E-ABC3-289944940BDA}"/>
              </a:ext>
            </a:extLst>
          </p:cNvPr>
          <p:cNvPicPr>
            <a:picLocks noChangeAspect="1"/>
          </p:cNvPicPr>
          <p:nvPr/>
        </p:nvPicPr>
        <p:blipFill>
          <a:blip r:embed="rId2"/>
          <a:stretch>
            <a:fillRect/>
          </a:stretch>
        </p:blipFill>
        <p:spPr>
          <a:xfrm>
            <a:off x="4934040" y="1655064"/>
            <a:ext cx="2323919" cy="5029200"/>
          </a:xfrm>
          <a:prstGeom prst="rect">
            <a:avLst/>
          </a:prstGeom>
        </p:spPr>
      </p:pic>
      <p:sp>
        <p:nvSpPr>
          <p:cNvPr id="3" name="Oval 2">
            <a:extLst>
              <a:ext uri="{FF2B5EF4-FFF2-40B4-BE49-F238E27FC236}">
                <a16:creationId xmlns:a16="http://schemas.microsoft.com/office/drawing/2014/main" id="{8A33728B-CA8F-9E98-F69B-07D1548242E7}"/>
              </a:ext>
            </a:extLst>
          </p:cNvPr>
          <p:cNvSpPr/>
          <p:nvPr/>
        </p:nvSpPr>
        <p:spPr>
          <a:xfrm>
            <a:off x="6251240" y="2259622"/>
            <a:ext cx="1006719" cy="66821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30698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5EBF0-A06D-EFFF-0A18-CC3D96076C74}"/>
              </a:ext>
            </a:extLst>
          </p:cNvPr>
          <p:cNvSpPr>
            <a:spLocks noGrp="1"/>
          </p:cNvSpPr>
          <p:nvPr>
            <p:ph type="title"/>
          </p:nvPr>
        </p:nvSpPr>
        <p:spPr/>
        <p:txBody>
          <a:bodyPr/>
          <a:lstStyle/>
          <a:p>
            <a:r>
              <a:rPr lang="en-US" dirty="0"/>
              <a:t>Event Example: Forward Rotation</a:t>
            </a:r>
          </a:p>
        </p:txBody>
      </p:sp>
      <p:sp>
        <p:nvSpPr>
          <p:cNvPr id="4" name="Text Placeholder 3">
            <a:extLst>
              <a:ext uri="{FF2B5EF4-FFF2-40B4-BE49-F238E27FC236}">
                <a16:creationId xmlns:a16="http://schemas.microsoft.com/office/drawing/2014/main" id="{56B2AD47-72A0-AF35-8233-5D7E69DE4E5B}"/>
              </a:ext>
            </a:extLst>
          </p:cNvPr>
          <p:cNvSpPr>
            <a:spLocks noGrp="1"/>
          </p:cNvSpPr>
          <p:nvPr>
            <p:ph type="body" sz="quarter" idx="14"/>
          </p:nvPr>
        </p:nvSpPr>
        <p:spPr/>
        <p:txBody>
          <a:bodyPr/>
          <a:lstStyle/>
          <a:p>
            <a:endParaRPr lang="en-US"/>
          </a:p>
        </p:txBody>
      </p:sp>
      <p:pic>
        <p:nvPicPr>
          <p:cNvPr id="5" name="Picture 4" descr="A screenshot of a cell phone&#10;&#10;Description automatically generated">
            <a:extLst>
              <a:ext uri="{FF2B5EF4-FFF2-40B4-BE49-F238E27FC236}">
                <a16:creationId xmlns:a16="http://schemas.microsoft.com/office/drawing/2014/main" id="{E5F732BF-65D6-3E5E-ABC3-289944940BDA}"/>
              </a:ext>
            </a:extLst>
          </p:cNvPr>
          <p:cNvPicPr>
            <a:picLocks noChangeAspect="1"/>
          </p:cNvPicPr>
          <p:nvPr/>
        </p:nvPicPr>
        <p:blipFill>
          <a:blip r:embed="rId2"/>
          <a:stretch>
            <a:fillRect/>
          </a:stretch>
        </p:blipFill>
        <p:spPr>
          <a:xfrm>
            <a:off x="4934040" y="1655064"/>
            <a:ext cx="2323919" cy="5029200"/>
          </a:xfrm>
          <a:prstGeom prst="rect">
            <a:avLst/>
          </a:prstGeom>
        </p:spPr>
      </p:pic>
      <p:sp>
        <p:nvSpPr>
          <p:cNvPr id="3" name="Oval 2">
            <a:extLst>
              <a:ext uri="{FF2B5EF4-FFF2-40B4-BE49-F238E27FC236}">
                <a16:creationId xmlns:a16="http://schemas.microsoft.com/office/drawing/2014/main" id="{8A33728B-CA8F-9E98-F69B-07D1548242E7}"/>
              </a:ext>
            </a:extLst>
          </p:cNvPr>
          <p:cNvSpPr/>
          <p:nvPr/>
        </p:nvSpPr>
        <p:spPr>
          <a:xfrm>
            <a:off x="4748533" y="3245730"/>
            <a:ext cx="2694933" cy="14028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5041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dirty="0"/>
          </a:p>
        </p:txBody>
      </p:sp>
      <p:sp>
        <p:nvSpPr>
          <p:cNvPr id="3" name="Text Placeholder 2">
            <a:extLst>
              <a:ext uri="{FF2B5EF4-FFF2-40B4-BE49-F238E27FC236}">
                <a16:creationId xmlns:a16="http://schemas.microsoft.com/office/drawing/2014/main" id="{AB087A3E-685B-3F8F-39F5-E93ED0E8BB20}"/>
              </a:ext>
            </a:extLst>
          </p:cNvPr>
          <p:cNvSpPr>
            <a:spLocks noGrp="1"/>
          </p:cNvSpPr>
          <p:nvPr>
            <p:ph type="body" sz="quarter" idx="13"/>
          </p:nvPr>
        </p:nvSpPr>
        <p:spPr/>
        <p:txBody>
          <a:bodyPr/>
          <a:lstStyle/>
          <a:p>
            <a:pPr marL="0" indent="0">
              <a:buNone/>
            </a:pPr>
            <a:r>
              <a:rPr lang="en-US" dirty="0" err="1"/>
              <a:t>rtts</a:t>
            </a:r>
            <a:r>
              <a:rPr lang="en-US" dirty="0"/>
              <a:t>/rotor/templates/manual_turn.html</a:t>
            </a:r>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sp>
        <p:nvSpPr>
          <p:cNvPr id="2" name="Rectangle 1">
            <a:extLst>
              <a:ext uri="{FF2B5EF4-FFF2-40B4-BE49-F238E27FC236}">
                <a16:creationId xmlns:a16="http://schemas.microsoft.com/office/drawing/2014/main" id="{42E1C4BD-4347-0A64-C1D3-06AB2996BFAA}"/>
              </a:ext>
            </a:extLst>
          </p:cNvPr>
          <p:cNvSpPr/>
          <p:nvPr/>
        </p:nvSpPr>
        <p:spPr>
          <a:xfrm>
            <a:off x="167640" y="2391508"/>
            <a:ext cx="11420696" cy="4292756"/>
          </a:xfrm>
          <a:prstGeom prst="rect">
            <a:avLst/>
          </a:prstGeom>
          <a:solidFill>
            <a:srgbClr val="1F1F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AC35D31-1376-CEAF-8C53-26DE036DCC41}"/>
              </a:ext>
            </a:extLst>
          </p:cNvPr>
          <p:cNvSpPr txBox="1"/>
          <p:nvPr/>
        </p:nvSpPr>
        <p:spPr>
          <a:xfrm>
            <a:off x="197802" y="2417600"/>
            <a:ext cx="11420696" cy="4247317"/>
          </a:xfrm>
          <a:prstGeom prst="rect">
            <a:avLst/>
          </a:prstGeom>
          <a:noFill/>
        </p:spPr>
        <p:txBody>
          <a:bodyPr wrap="square">
            <a:spAutoFit/>
          </a:bodyPr>
          <a:lstStyle/>
          <a:p>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DOCTYPE</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html</a:t>
            </a:r>
            <a:r>
              <a:rPr lang="en-US" b="0" dirty="0">
                <a:solidFill>
                  <a:srgbClr val="808080"/>
                </a:solidFill>
                <a:effectLst/>
                <a:highlight>
                  <a:srgbClr val="1F1F1F"/>
                </a:highlight>
                <a:latin typeface="Consolas" panose="020B0609020204030204" pitchFamily="49" charset="0"/>
              </a:rPr>
              <a:t>&gt;</a:t>
            </a:r>
            <a:endParaRPr lang="en-US" b="0" dirty="0">
              <a:solidFill>
                <a:srgbClr val="CCCCCC"/>
              </a:solidFill>
              <a:effectLst/>
              <a:highlight>
                <a:srgbClr val="1F1F1F"/>
              </a:highlight>
              <a:latin typeface="Consolas" panose="020B0609020204030204" pitchFamily="49" charset="0"/>
            </a:endParaRPr>
          </a:p>
          <a:p>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html</a:t>
            </a:r>
            <a:r>
              <a:rPr lang="en-US" b="0" dirty="0">
                <a:solidFill>
                  <a:srgbClr val="808080"/>
                </a:solidFill>
                <a:effectLst/>
                <a:highlight>
                  <a:srgbClr val="1F1F1F"/>
                </a:highlight>
                <a:latin typeface="Consolas" panose="020B0609020204030204" pitchFamily="49" charset="0"/>
              </a:rPr>
              <a:t>&gt;</a:t>
            </a:r>
            <a:endParaRPr lang="en-US" b="0" dirty="0">
              <a:solidFill>
                <a:srgbClr val="CCCCCC"/>
              </a:solidFill>
              <a:effectLst/>
              <a:highlight>
                <a:srgbClr val="1F1F1F"/>
              </a:highlight>
              <a:latin typeface="Consolas" panose="020B0609020204030204" pitchFamily="49" charset="0"/>
            </a:endParaRPr>
          </a:p>
          <a:p>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head</a:t>
            </a:r>
            <a:r>
              <a:rPr lang="en-US" b="0" dirty="0">
                <a:solidFill>
                  <a:srgbClr val="808080"/>
                </a:solidFill>
                <a:effectLst/>
                <a:highlight>
                  <a:srgbClr val="1F1F1F"/>
                </a:highlight>
                <a:latin typeface="Consolas" panose="020B0609020204030204" pitchFamily="49" charset="0"/>
              </a:rPr>
              <a:t>&gt;</a:t>
            </a:r>
            <a:br>
              <a:rPr lang="en-US" b="0" dirty="0">
                <a:solidFill>
                  <a:srgbClr val="CCCCCC"/>
                </a:solidFill>
                <a:effectLst/>
                <a:highlight>
                  <a:srgbClr val="1F1F1F"/>
                </a:highlight>
                <a:latin typeface="Consolas" panose="020B0609020204030204" pitchFamily="49" charset="0"/>
              </a:rPr>
            </a:br>
            <a:r>
              <a:rPr lang="en-US" b="0" dirty="0">
                <a:solidFill>
                  <a:srgbClr val="CCCCCC"/>
                </a:solidFill>
                <a:effectLst/>
                <a:highlight>
                  <a:srgbClr val="1F1F1F"/>
                </a:highlight>
                <a:latin typeface="Consolas" panose="020B0609020204030204" pitchFamily="49" charset="0"/>
              </a:rPr>
              <a:t>  </a:t>
            </a:r>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title</a:t>
            </a:r>
            <a:r>
              <a:rPr lang="en-US" b="0" dirty="0">
                <a:solidFill>
                  <a:srgbClr val="808080"/>
                </a:solidFill>
                <a:effectLst/>
                <a:highlight>
                  <a:srgbClr val="1F1F1F"/>
                </a:highlight>
                <a:latin typeface="Consolas" panose="020B0609020204030204" pitchFamily="49" charset="0"/>
              </a:rPr>
              <a:t>&gt;</a:t>
            </a:r>
            <a:r>
              <a:rPr lang="en-US" b="0" dirty="0">
                <a:solidFill>
                  <a:srgbClr val="CCCCCC"/>
                </a:solidFill>
                <a:effectLst/>
                <a:highlight>
                  <a:srgbClr val="1F1F1F"/>
                </a:highlight>
                <a:latin typeface="Consolas" panose="020B0609020204030204" pitchFamily="49" charset="0"/>
              </a:rPr>
              <a:t>RTTS Manual Turning</a:t>
            </a:r>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title</a:t>
            </a:r>
            <a:r>
              <a:rPr lang="en-US" b="0" dirty="0">
                <a:solidFill>
                  <a:srgbClr val="808080"/>
                </a:solidFill>
                <a:effectLst/>
                <a:highlight>
                  <a:srgbClr val="1F1F1F"/>
                </a:highlight>
                <a:latin typeface="Consolas" panose="020B0609020204030204" pitchFamily="49" charset="0"/>
              </a:rPr>
              <a:t>&gt;</a:t>
            </a:r>
            <a:endParaRPr lang="en-US" b="0" dirty="0">
              <a:solidFill>
                <a:srgbClr val="CCCCCC"/>
              </a:solidFill>
              <a:effectLst/>
              <a:highlight>
                <a:srgbClr val="1F1F1F"/>
              </a:highlight>
              <a:latin typeface="Consolas" panose="020B0609020204030204" pitchFamily="49" charset="0"/>
            </a:endParaRPr>
          </a:p>
          <a:p>
            <a:r>
              <a:rPr lang="en-US" b="0" dirty="0">
                <a:solidFill>
                  <a:srgbClr val="CCCCCC"/>
                </a:solidFill>
                <a:effectLst/>
                <a:highlight>
                  <a:srgbClr val="1F1F1F"/>
                </a:highlight>
                <a:latin typeface="Consolas" panose="020B0609020204030204" pitchFamily="49" charset="0"/>
              </a:rPr>
              <a:t>  </a:t>
            </a:r>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script</a:t>
            </a:r>
            <a:r>
              <a:rPr lang="en-US" b="0" dirty="0">
                <a:solidFill>
                  <a:srgbClr val="D4D4D4"/>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src</a:t>
            </a:r>
            <a:r>
              <a:rPr lang="en-US" b="0" dirty="0">
                <a:solidFill>
                  <a:srgbClr val="D4D4D4"/>
                </a:solidFill>
                <a:effectLst/>
                <a:highlight>
                  <a:srgbClr val="1F1F1F"/>
                </a:highlight>
                <a:latin typeface="Consolas" panose="020B0609020204030204" pitchFamily="49" charset="0"/>
              </a:rPr>
              <a:t>=</a:t>
            </a:r>
            <a:r>
              <a:rPr lang="en-US" b="0" dirty="0">
                <a:solidFill>
                  <a:srgbClr val="CE9178"/>
                </a:solidFill>
                <a:effectLst/>
                <a:highlight>
                  <a:srgbClr val="1F1F1F"/>
                </a:highlight>
                <a:latin typeface="Consolas" panose="020B0609020204030204" pitchFamily="49" charset="0"/>
              </a:rPr>
              <a:t>"{{ </a:t>
            </a:r>
            <a:r>
              <a:rPr lang="en-US" b="0" dirty="0" err="1">
                <a:solidFill>
                  <a:srgbClr val="CE9178"/>
                </a:solidFill>
                <a:effectLst/>
                <a:highlight>
                  <a:srgbClr val="1F1F1F"/>
                </a:highlight>
                <a:latin typeface="Consolas" panose="020B0609020204030204" pitchFamily="49" charset="0"/>
              </a:rPr>
              <a:t>url_for</a:t>
            </a:r>
            <a:r>
              <a:rPr lang="en-US" b="0" dirty="0">
                <a:solidFill>
                  <a:srgbClr val="CE9178"/>
                </a:solidFill>
                <a:effectLst/>
                <a:highlight>
                  <a:srgbClr val="1F1F1F"/>
                </a:highlight>
                <a:latin typeface="Consolas" panose="020B0609020204030204" pitchFamily="49" charset="0"/>
              </a:rPr>
              <a:t>('static', filename='</a:t>
            </a:r>
            <a:r>
              <a:rPr lang="en-US" b="0" dirty="0" err="1">
                <a:solidFill>
                  <a:srgbClr val="CE9178"/>
                </a:solidFill>
                <a:effectLst/>
                <a:highlight>
                  <a:srgbClr val="1F1F1F"/>
                </a:highlight>
                <a:latin typeface="Consolas" panose="020B0609020204030204" pitchFamily="49" charset="0"/>
              </a:rPr>
              <a:t>js</a:t>
            </a:r>
            <a:r>
              <a:rPr lang="en-US" b="0" dirty="0">
                <a:solidFill>
                  <a:srgbClr val="CE9178"/>
                </a:solidFill>
                <a:effectLst/>
                <a:highlight>
                  <a:srgbClr val="1F1F1F"/>
                </a:highlight>
                <a:latin typeface="Consolas" panose="020B0609020204030204" pitchFamily="49" charset="0"/>
              </a:rPr>
              <a:t>/socket.io.min.js') }}"</a:t>
            </a:r>
            <a:r>
              <a:rPr lang="en-US" b="0" dirty="0">
                <a:solidFill>
                  <a:srgbClr val="808080"/>
                </a:solidFill>
                <a:effectLst/>
                <a:highlight>
                  <a:srgbClr val="1F1F1F"/>
                </a:highlight>
                <a:latin typeface="Consolas" panose="020B0609020204030204" pitchFamily="49" charset="0"/>
              </a:rPr>
              <a:t>&gt;&lt;/</a:t>
            </a:r>
            <a:r>
              <a:rPr lang="en-US" b="0" dirty="0">
                <a:solidFill>
                  <a:srgbClr val="569CD6"/>
                </a:solidFill>
                <a:effectLst/>
                <a:highlight>
                  <a:srgbClr val="1F1F1F"/>
                </a:highlight>
                <a:latin typeface="Consolas" panose="020B0609020204030204" pitchFamily="49" charset="0"/>
              </a:rPr>
              <a:t>script</a:t>
            </a:r>
            <a:r>
              <a:rPr lang="en-US" b="0" dirty="0">
                <a:solidFill>
                  <a:srgbClr val="808080"/>
                </a:solidFill>
                <a:effectLst/>
                <a:highlight>
                  <a:srgbClr val="1F1F1F"/>
                </a:highlight>
                <a:latin typeface="Consolas" panose="020B0609020204030204" pitchFamily="49" charset="0"/>
              </a:rPr>
              <a:t>&gt;</a:t>
            </a:r>
            <a:endParaRPr lang="en-US" b="0" dirty="0">
              <a:solidFill>
                <a:srgbClr val="CCCCCC"/>
              </a:solidFill>
              <a:effectLst/>
              <a:highlight>
                <a:srgbClr val="1F1F1F"/>
              </a:highlight>
              <a:latin typeface="Consolas" panose="020B0609020204030204" pitchFamily="49" charset="0"/>
            </a:endParaRPr>
          </a:p>
          <a:p>
            <a:r>
              <a:rPr lang="en-US" b="0" dirty="0">
                <a:solidFill>
                  <a:srgbClr val="CCCCCC"/>
                </a:solidFill>
                <a:effectLst/>
                <a:highlight>
                  <a:srgbClr val="1F1F1F"/>
                </a:highlight>
                <a:latin typeface="Consolas" panose="020B0609020204030204" pitchFamily="49" charset="0"/>
              </a:rPr>
              <a:t>...</a:t>
            </a:r>
            <a:br>
              <a:rPr lang="en-US" b="0" dirty="0">
                <a:solidFill>
                  <a:srgbClr val="CCCCCC"/>
                </a:solidFill>
                <a:effectLst/>
                <a:highlight>
                  <a:srgbClr val="1F1F1F"/>
                </a:highlight>
                <a:latin typeface="Consolas" panose="020B0609020204030204" pitchFamily="49" charset="0"/>
              </a:rPr>
            </a:br>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head</a:t>
            </a:r>
            <a:r>
              <a:rPr lang="en-US" b="0" dirty="0">
                <a:solidFill>
                  <a:srgbClr val="808080"/>
                </a:solidFill>
                <a:effectLst/>
                <a:highlight>
                  <a:srgbClr val="1F1F1F"/>
                </a:highlight>
                <a:latin typeface="Consolas" panose="020B0609020204030204" pitchFamily="49" charset="0"/>
              </a:rPr>
              <a:t>&gt;</a:t>
            </a:r>
            <a:endParaRPr lang="en-US" b="0" dirty="0">
              <a:solidFill>
                <a:srgbClr val="CCCCCC"/>
              </a:solidFill>
              <a:effectLst/>
              <a:highlight>
                <a:srgbClr val="1F1F1F"/>
              </a:highlight>
              <a:latin typeface="Consolas" panose="020B0609020204030204" pitchFamily="49" charset="0"/>
            </a:endParaRPr>
          </a:p>
          <a:p>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body</a:t>
            </a:r>
            <a:r>
              <a:rPr lang="en-US" b="0" dirty="0">
                <a:solidFill>
                  <a:srgbClr val="808080"/>
                </a:solidFill>
                <a:effectLst/>
                <a:highlight>
                  <a:srgbClr val="1F1F1F"/>
                </a:highlight>
                <a:latin typeface="Consolas" panose="020B0609020204030204" pitchFamily="49" charset="0"/>
              </a:rPr>
              <a:t>&gt;</a:t>
            </a:r>
            <a:br>
              <a:rPr lang="en-US" b="0" dirty="0">
                <a:solidFill>
                  <a:srgbClr val="CCCCCC"/>
                </a:solidFill>
                <a:effectLst/>
                <a:highlight>
                  <a:srgbClr val="1F1F1F"/>
                </a:highlight>
                <a:latin typeface="Consolas" panose="020B0609020204030204" pitchFamily="49" charset="0"/>
              </a:rPr>
            </a:br>
            <a:r>
              <a:rPr lang="en-US" b="0" dirty="0">
                <a:solidFill>
                  <a:srgbClr val="CCCCCC"/>
                </a:solidFill>
                <a:effectLst/>
                <a:highlight>
                  <a:srgbClr val="1F1F1F"/>
                </a:highlight>
                <a:latin typeface="Consolas" panose="020B0609020204030204" pitchFamily="49" charset="0"/>
              </a:rPr>
              <a:t>  </a:t>
            </a:r>
            <a:r>
              <a:rPr lang="en-US" b="0" dirty="0">
                <a:solidFill>
                  <a:schemeClr val="bg1"/>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button</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id</a:t>
            </a:r>
            <a:r>
              <a:rPr lang="en-US" b="0" dirty="0">
                <a:solidFill>
                  <a:srgbClr val="CCCCCC"/>
                </a:solidFill>
                <a:effectLst/>
                <a:highlight>
                  <a:srgbClr val="1F1F1F"/>
                </a:highlight>
                <a:latin typeface="Consolas" panose="020B0609020204030204" pitchFamily="49" charset="0"/>
              </a:rPr>
              <a:t>=</a:t>
            </a:r>
            <a:r>
              <a:rPr lang="en-US" b="0" dirty="0">
                <a:solidFill>
                  <a:srgbClr val="CE9178"/>
                </a:solidFill>
                <a:effectLst/>
                <a:highlight>
                  <a:srgbClr val="1F1F1F"/>
                </a:highlight>
                <a:latin typeface="Consolas" panose="020B0609020204030204" pitchFamily="49" charset="0"/>
              </a:rPr>
              <a:t>"</a:t>
            </a:r>
            <a:r>
              <a:rPr lang="en-US" b="0" dirty="0" err="1">
                <a:solidFill>
                  <a:srgbClr val="CE9178"/>
                </a:solidFill>
                <a:effectLst/>
                <a:highlight>
                  <a:srgbClr val="1F1F1F"/>
                </a:highlight>
                <a:latin typeface="Consolas" panose="020B0609020204030204" pitchFamily="49" charset="0"/>
              </a:rPr>
              <a:t>forward_button</a:t>
            </a:r>
            <a:r>
              <a:rPr lang="en-US" b="0" dirty="0">
                <a:solidFill>
                  <a:srgbClr val="CE9178"/>
                </a:solidFill>
                <a:effectLst/>
                <a:highlight>
                  <a:srgbClr val="1F1F1F"/>
                </a:highlight>
                <a:latin typeface="Consolas" panose="020B0609020204030204" pitchFamily="49" charset="0"/>
              </a:rPr>
              <a:t>"</a:t>
            </a:r>
            <a:r>
              <a:rPr lang="en-US" b="0" dirty="0">
                <a:solidFill>
                  <a:srgbClr val="808080"/>
                </a:solidFill>
                <a:effectLst/>
                <a:highlight>
                  <a:srgbClr val="1F1F1F"/>
                </a:highlight>
                <a:latin typeface="Consolas" panose="020B0609020204030204" pitchFamily="49" charset="0"/>
              </a:rPr>
              <a:t>&gt;</a:t>
            </a:r>
            <a:r>
              <a:rPr lang="en-US" b="0" dirty="0">
                <a:solidFill>
                  <a:srgbClr val="CCCCCC"/>
                </a:solidFill>
                <a:effectLst/>
                <a:highlight>
                  <a:srgbClr val="1F1F1F"/>
                </a:highlight>
                <a:latin typeface="Consolas" panose="020B0609020204030204" pitchFamily="49" charset="0"/>
              </a:rPr>
              <a:t>FORWARD</a:t>
            </a:r>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button</a:t>
            </a:r>
            <a:r>
              <a:rPr lang="en-US" b="0" dirty="0">
                <a:solidFill>
                  <a:srgbClr val="808080"/>
                </a:solidFill>
                <a:effectLst/>
                <a:highlight>
                  <a:srgbClr val="1F1F1F"/>
                </a:highlight>
                <a:latin typeface="Consolas" panose="020B0609020204030204" pitchFamily="49" charset="0"/>
              </a:rPr>
              <a:t>&gt;</a:t>
            </a:r>
            <a:br>
              <a:rPr lang="en-US" b="0" dirty="0">
                <a:solidFill>
                  <a:srgbClr val="CCCCCC"/>
                </a:solidFill>
                <a:effectLst/>
                <a:highlight>
                  <a:srgbClr val="1F1F1F"/>
                </a:highlight>
                <a:latin typeface="Consolas" panose="020B0609020204030204" pitchFamily="49" charset="0"/>
              </a:rPr>
            </a:br>
            <a:r>
              <a:rPr lang="en-US" b="0" dirty="0">
                <a:solidFill>
                  <a:srgbClr val="CCCCCC"/>
                </a:solidFill>
                <a:effectLst/>
                <a:highlight>
                  <a:srgbClr val="1F1F1F"/>
                </a:highlight>
                <a:latin typeface="Consolas" panose="020B0609020204030204" pitchFamily="49" charset="0"/>
              </a:rPr>
              <a:t>  </a:t>
            </a:r>
            <a:r>
              <a:rPr lang="en-US" b="0" dirty="0">
                <a:solidFill>
                  <a:schemeClr val="bg1"/>
                </a:solidFill>
                <a:effectLst/>
                <a:highlight>
                  <a:srgbClr val="1F1F1F"/>
                </a:highlight>
                <a:latin typeface="Consolas" panose="020B0609020204030204" pitchFamily="49" charset="0"/>
              </a:rPr>
              <a:t>...</a:t>
            </a:r>
            <a:br>
              <a:rPr lang="en-US" b="0" dirty="0">
                <a:solidFill>
                  <a:srgbClr val="CCCCCC"/>
                </a:solidFill>
                <a:effectLst/>
                <a:highlight>
                  <a:srgbClr val="1F1F1F"/>
                </a:highlight>
                <a:latin typeface="Consolas" panose="020B0609020204030204" pitchFamily="49" charset="0"/>
              </a:rPr>
            </a:br>
            <a:r>
              <a:rPr lang="en-US" b="0" dirty="0">
                <a:solidFill>
                  <a:srgbClr val="CCCCCC"/>
                </a:solidFill>
                <a:effectLst/>
                <a:highlight>
                  <a:srgbClr val="1F1F1F"/>
                </a:highlight>
                <a:latin typeface="Consolas" panose="020B0609020204030204" pitchFamily="49" charset="0"/>
              </a:rPr>
              <a:t>  </a:t>
            </a:r>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script</a:t>
            </a:r>
            <a:r>
              <a:rPr lang="en-US" b="0" dirty="0">
                <a:solidFill>
                  <a:srgbClr val="D4D4D4"/>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type</a:t>
            </a:r>
            <a:r>
              <a:rPr lang="en-US" b="0" dirty="0">
                <a:solidFill>
                  <a:srgbClr val="D4D4D4"/>
                </a:solidFill>
                <a:effectLst/>
                <a:highlight>
                  <a:srgbClr val="1F1F1F"/>
                </a:highlight>
                <a:latin typeface="Consolas" panose="020B0609020204030204" pitchFamily="49" charset="0"/>
              </a:rPr>
              <a:t>=</a:t>
            </a:r>
            <a:r>
              <a:rPr lang="en-US" b="0" dirty="0">
                <a:solidFill>
                  <a:srgbClr val="CE9178"/>
                </a:solidFill>
                <a:effectLst/>
                <a:highlight>
                  <a:srgbClr val="1F1F1F"/>
                </a:highlight>
                <a:latin typeface="Consolas" panose="020B0609020204030204" pitchFamily="49" charset="0"/>
              </a:rPr>
              <a:t>"module"</a:t>
            </a:r>
            <a:r>
              <a:rPr lang="en-US" b="0" dirty="0">
                <a:solidFill>
                  <a:srgbClr val="D4D4D4"/>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src</a:t>
            </a:r>
            <a:r>
              <a:rPr lang="en-US" b="0" dirty="0">
                <a:solidFill>
                  <a:srgbClr val="D4D4D4"/>
                </a:solidFill>
                <a:effectLst/>
                <a:highlight>
                  <a:srgbClr val="1F1F1F"/>
                </a:highlight>
                <a:latin typeface="Consolas" panose="020B0609020204030204" pitchFamily="49" charset="0"/>
              </a:rPr>
              <a:t>=</a:t>
            </a:r>
            <a:r>
              <a:rPr lang="en-US" b="0" dirty="0">
                <a:solidFill>
                  <a:srgbClr val="CE9178"/>
                </a:solidFill>
                <a:effectLst/>
                <a:highlight>
                  <a:srgbClr val="1F1F1F"/>
                </a:highlight>
                <a:latin typeface="Consolas" panose="020B0609020204030204" pitchFamily="49" charset="0"/>
              </a:rPr>
              <a:t>"{{ </a:t>
            </a:r>
            <a:r>
              <a:rPr lang="en-US" b="0" dirty="0" err="1">
                <a:solidFill>
                  <a:srgbClr val="CE9178"/>
                </a:solidFill>
                <a:effectLst/>
                <a:highlight>
                  <a:srgbClr val="1F1F1F"/>
                </a:highlight>
                <a:latin typeface="Consolas" panose="020B0609020204030204" pitchFamily="49" charset="0"/>
              </a:rPr>
              <a:t>url_for</a:t>
            </a:r>
            <a:r>
              <a:rPr lang="en-US" b="0" dirty="0">
                <a:solidFill>
                  <a:srgbClr val="CE9178"/>
                </a:solidFill>
                <a:effectLst/>
                <a:highlight>
                  <a:srgbClr val="1F1F1F"/>
                </a:highlight>
                <a:latin typeface="Consolas" panose="020B0609020204030204" pitchFamily="49" charset="0"/>
              </a:rPr>
              <a:t>('static', filename='</a:t>
            </a:r>
            <a:r>
              <a:rPr lang="en-US" b="0" dirty="0" err="1">
                <a:solidFill>
                  <a:srgbClr val="CE9178"/>
                </a:solidFill>
                <a:effectLst/>
                <a:highlight>
                  <a:srgbClr val="1F1F1F"/>
                </a:highlight>
                <a:latin typeface="Consolas" panose="020B0609020204030204" pitchFamily="49" charset="0"/>
              </a:rPr>
              <a:t>js</a:t>
            </a:r>
            <a:r>
              <a:rPr lang="en-US" b="0" dirty="0">
                <a:solidFill>
                  <a:srgbClr val="CE9178"/>
                </a:solidFill>
                <a:effectLst/>
                <a:highlight>
                  <a:srgbClr val="1F1F1F"/>
                </a:highlight>
                <a:latin typeface="Consolas" panose="020B0609020204030204" pitchFamily="49" charset="0"/>
              </a:rPr>
              <a:t>/manual_turn_main.js') }}"</a:t>
            </a:r>
            <a:r>
              <a:rPr lang="en-US" b="0" dirty="0">
                <a:solidFill>
                  <a:srgbClr val="808080"/>
                </a:solidFill>
                <a:effectLst/>
                <a:highlight>
                  <a:srgbClr val="1F1F1F"/>
                </a:highlight>
                <a:latin typeface="Consolas" panose="020B0609020204030204" pitchFamily="49" charset="0"/>
              </a:rPr>
              <a:t>&gt;</a:t>
            </a:r>
            <a:endParaRPr lang="en-US" b="0" dirty="0">
              <a:solidFill>
                <a:srgbClr val="CCCCCC"/>
              </a:solidFill>
              <a:effectLst/>
              <a:highlight>
                <a:srgbClr val="1F1F1F"/>
              </a:highlight>
              <a:latin typeface="Consolas" panose="020B0609020204030204" pitchFamily="49" charset="0"/>
            </a:endParaRPr>
          </a:p>
          <a:p>
            <a:r>
              <a:rPr lang="en-US" b="0" dirty="0">
                <a:solidFill>
                  <a:srgbClr val="D4D4D4"/>
                </a:solidFill>
                <a:effectLst/>
                <a:highlight>
                  <a:srgbClr val="1F1F1F"/>
                </a:highlight>
                <a:latin typeface="Consolas" panose="020B0609020204030204" pitchFamily="49" charset="0"/>
              </a:rPr>
              <a:t>  </a:t>
            </a:r>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script</a:t>
            </a:r>
            <a:r>
              <a:rPr lang="en-US" b="0" dirty="0">
                <a:solidFill>
                  <a:srgbClr val="808080"/>
                </a:solidFill>
                <a:effectLst/>
                <a:highlight>
                  <a:srgbClr val="1F1F1F"/>
                </a:highlight>
                <a:latin typeface="Consolas" panose="020B0609020204030204" pitchFamily="49" charset="0"/>
              </a:rPr>
              <a:t>&gt;</a:t>
            </a:r>
            <a:br>
              <a:rPr lang="en-US" b="0" dirty="0">
                <a:solidFill>
                  <a:srgbClr val="CCCCCC"/>
                </a:solidFill>
                <a:effectLst/>
                <a:highlight>
                  <a:srgbClr val="1F1F1F"/>
                </a:highlight>
                <a:latin typeface="Consolas" panose="020B0609020204030204" pitchFamily="49" charset="0"/>
              </a:rPr>
            </a:br>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body</a:t>
            </a:r>
            <a:r>
              <a:rPr lang="en-US" b="0" dirty="0">
                <a:solidFill>
                  <a:srgbClr val="808080"/>
                </a:solidFill>
                <a:effectLst/>
                <a:highlight>
                  <a:srgbClr val="1F1F1F"/>
                </a:highlight>
                <a:latin typeface="Consolas" panose="020B0609020204030204" pitchFamily="49" charset="0"/>
              </a:rPr>
              <a:t>&gt;</a:t>
            </a:r>
            <a:endParaRPr lang="en-US" b="0" dirty="0">
              <a:solidFill>
                <a:srgbClr val="CCCCCC"/>
              </a:solidFill>
              <a:effectLst/>
              <a:highlight>
                <a:srgbClr val="1F1F1F"/>
              </a:highlight>
              <a:latin typeface="Consolas" panose="020B0609020204030204" pitchFamily="49" charset="0"/>
            </a:endParaRPr>
          </a:p>
          <a:p>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html</a:t>
            </a:r>
            <a:r>
              <a:rPr lang="en-US" b="0" dirty="0">
                <a:solidFill>
                  <a:srgbClr val="808080"/>
                </a:solidFill>
                <a:effectLst/>
                <a:highlight>
                  <a:srgbClr val="1F1F1F"/>
                </a:highlight>
                <a:latin typeface="Consolas" panose="020B0609020204030204" pitchFamily="49" charset="0"/>
              </a:rPr>
              <a:t>&gt;</a:t>
            </a:r>
            <a:endParaRPr lang="en-US" b="0" dirty="0">
              <a:solidFill>
                <a:srgbClr val="CCCCCC"/>
              </a:solidFill>
              <a:effectLst/>
              <a:highlight>
                <a:srgbClr val="1F1F1F"/>
              </a:highlight>
              <a:latin typeface="Consolas" panose="020B0609020204030204" pitchFamily="49" charset="0"/>
            </a:endParaRPr>
          </a:p>
        </p:txBody>
      </p:sp>
      <p:sp>
        <p:nvSpPr>
          <p:cNvPr id="9" name="Rectangle 8">
            <a:extLst>
              <a:ext uri="{FF2B5EF4-FFF2-40B4-BE49-F238E27FC236}">
                <a16:creationId xmlns:a16="http://schemas.microsoft.com/office/drawing/2014/main" id="{31094279-0E43-F43F-A347-994C2540F019}"/>
              </a:ext>
            </a:extLst>
          </p:cNvPr>
          <p:cNvSpPr/>
          <p:nvPr/>
        </p:nvSpPr>
        <p:spPr>
          <a:xfrm>
            <a:off x="228282" y="2462445"/>
            <a:ext cx="10569258" cy="1115375"/>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7F19F99-6C65-A453-2CB6-5B5DE3D65D57}"/>
              </a:ext>
            </a:extLst>
          </p:cNvPr>
          <p:cNvSpPr/>
          <p:nvPr/>
        </p:nvSpPr>
        <p:spPr>
          <a:xfrm>
            <a:off x="197802" y="3899388"/>
            <a:ext cx="11323638" cy="2707153"/>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9E344B2-095A-090B-70FA-7E79DD40F72B}"/>
              </a:ext>
            </a:extLst>
          </p:cNvPr>
          <p:cNvGrpSpPr/>
          <p:nvPr/>
        </p:nvGrpSpPr>
        <p:grpSpPr>
          <a:xfrm>
            <a:off x="8336809" y="1497374"/>
            <a:ext cx="2556860" cy="848931"/>
            <a:chOff x="8835274" y="1476629"/>
            <a:chExt cx="2556860" cy="848931"/>
          </a:xfrm>
        </p:grpSpPr>
        <p:grpSp>
          <p:nvGrpSpPr>
            <p:cNvPr id="21" name="Group 20">
              <a:extLst>
                <a:ext uri="{FF2B5EF4-FFF2-40B4-BE49-F238E27FC236}">
                  <a16:creationId xmlns:a16="http://schemas.microsoft.com/office/drawing/2014/main" id="{64E43059-9FA9-24B9-3CA9-2EAACA428C76}"/>
                </a:ext>
              </a:extLst>
            </p:cNvPr>
            <p:cNvGrpSpPr/>
            <p:nvPr/>
          </p:nvGrpSpPr>
          <p:grpSpPr>
            <a:xfrm>
              <a:off x="8853212" y="1767253"/>
              <a:ext cx="2454254" cy="558307"/>
              <a:chOff x="7313040" y="1408113"/>
              <a:chExt cx="3994426" cy="917448"/>
            </a:xfrm>
          </p:grpSpPr>
          <p:pic>
            <p:nvPicPr>
              <p:cNvPr id="25" name="Graphic 24" descr="Server with solid fill">
                <a:extLst>
                  <a:ext uri="{FF2B5EF4-FFF2-40B4-BE49-F238E27FC236}">
                    <a16:creationId xmlns:a16="http://schemas.microsoft.com/office/drawing/2014/main" id="{A5A5AA6B-D9D7-57CF-D385-27FF7233FD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53212" y="1408113"/>
                <a:ext cx="914400" cy="914400"/>
              </a:xfrm>
              <a:prstGeom prst="rect">
                <a:avLst/>
              </a:prstGeom>
            </p:spPr>
          </p:pic>
          <p:pic>
            <p:nvPicPr>
              <p:cNvPr id="26" name="Graphic 25" descr="Server outline">
                <a:extLst>
                  <a:ext uri="{FF2B5EF4-FFF2-40B4-BE49-F238E27FC236}">
                    <a16:creationId xmlns:a16="http://schemas.microsoft.com/office/drawing/2014/main" id="{0F814759-9F6C-9AE2-E2DC-DB13C2275A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3066" y="1408113"/>
                <a:ext cx="914400" cy="914400"/>
              </a:xfrm>
              <a:prstGeom prst="rect">
                <a:avLst/>
              </a:prstGeom>
            </p:spPr>
          </p:pic>
          <p:pic>
            <p:nvPicPr>
              <p:cNvPr id="27" name="Graphic 26" descr="Smart Phone with solid fill">
                <a:extLst>
                  <a:ext uri="{FF2B5EF4-FFF2-40B4-BE49-F238E27FC236}">
                    <a16:creationId xmlns:a16="http://schemas.microsoft.com/office/drawing/2014/main" id="{B2EDF0B7-068E-2FA6-70AA-5A456F1B02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13040" y="1411161"/>
                <a:ext cx="914400" cy="914400"/>
              </a:xfrm>
              <a:prstGeom prst="rect">
                <a:avLst/>
              </a:prstGeom>
            </p:spPr>
          </p:pic>
        </p:grpSp>
        <p:sp>
          <p:nvSpPr>
            <p:cNvPr id="22" name="TextBox 21">
              <a:extLst>
                <a:ext uri="{FF2B5EF4-FFF2-40B4-BE49-F238E27FC236}">
                  <a16:creationId xmlns:a16="http://schemas.microsoft.com/office/drawing/2014/main" id="{D111B47F-3FBB-C19F-17EA-60AE07DD3BA9}"/>
                </a:ext>
              </a:extLst>
            </p:cNvPr>
            <p:cNvSpPr txBox="1"/>
            <p:nvPr/>
          </p:nvSpPr>
          <p:spPr>
            <a:xfrm>
              <a:off x="8835274" y="1476634"/>
              <a:ext cx="591829" cy="369332"/>
            </a:xfrm>
            <a:prstGeom prst="rect">
              <a:avLst/>
            </a:prstGeom>
            <a:noFill/>
          </p:spPr>
          <p:txBody>
            <a:bodyPr wrap="none" rtlCol="0">
              <a:spAutoFit/>
            </a:bodyPr>
            <a:lstStyle/>
            <a:p>
              <a:pPr algn="ctr"/>
              <a:r>
                <a:rPr lang="en-US" dirty="0">
                  <a:solidFill>
                    <a:schemeClr val="bg1"/>
                  </a:solidFill>
                </a:rPr>
                <a:t>user</a:t>
              </a:r>
            </a:p>
          </p:txBody>
        </p:sp>
        <p:sp>
          <p:nvSpPr>
            <p:cNvPr id="23" name="TextBox 22">
              <a:extLst>
                <a:ext uri="{FF2B5EF4-FFF2-40B4-BE49-F238E27FC236}">
                  <a16:creationId xmlns:a16="http://schemas.microsoft.com/office/drawing/2014/main" id="{65B10DE1-7E29-3364-E4CB-BA514B0E9D5B}"/>
                </a:ext>
              </a:extLst>
            </p:cNvPr>
            <p:cNvSpPr txBox="1"/>
            <p:nvPr/>
          </p:nvSpPr>
          <p:spPr>
            <a:xfrm>
              <a:off x="9750634" y="1476629"/>
              <a:ext cx="659604" cy="369332"/>
            </a:xfrm>
            <a:prstGeom prst="rect">
              <a:avLst/>
            </a:prstGeom>
            <a:noFill/>
          </p:spPr>
          <p:txBody>
            <a:bodyPr wrap="none" rtlCol="0">
              <a:spAutoFit/>
            </a:bodyPr>
            <a:lstStyle/>
            <a:p>
              <a:pPr algn="ctr"/>
              <a:r>
                <a:rPr lang="en-US" dirty="0">
                  <a:solidFill>
                    <a:schemeClr val="tx1">
                      <a:lumMod val="75000"/>
                      <a:lumOff val="25000"/>
                    </a:schemeClr>
                  </a:solidFill>
                </a:rPr>
                <a:t>rotor</a:t>
              </a:r>
            </a:p>
          </p:txBody>
        </p:sp>
        <p:sp>
          <p:nvSpPr>
            <p:cNvPr id="24" name="TextBox 23">
              <a:extLst>
                <a:ext uri="{FF2B5EF4-FFF2-40B4-BE49-F238E27FC236}">
                  <a16:creationId xmlns:a16="http://schemas.microsoft.com/office/drawing/2014/main" id="{F4C60A46-1E7C-88E0-B0BA-394FE9F4F1D9}"/>
                </a:ext>
              </a:extLst>
            </p:cNvPr>
            <p:cNvSpPr txBox="1"/>
            <p:nvPr/>
          </p:nvSpPr>
          <p:spPr>
            <a:xfrm>
              <a:off x="10660972" y="1482935"/>
              <a:ext cx="731162" cy="369332"/>
            </a:xfrm>
            <a:prstGeom prst="rect">
              <a:avLst/>
            </a:prstGeom>
            <a:noFill/>
          </p:spPr>
          <p:txBody>
            <a:bodyPr wrap="none" rtlCol="0">
              <a:spAutoFit/>
            </a:bodyPr>
            <a:lstStyle/>
            <a:p>
              <a:pPr algn="ctr"/>
              <a:r>
                <a:rPr lang="en-US" dirty="0">
                  <a:solidFill>
                    <a:schemeClr val="tx1">
                      <a:lumMod val="75000"/>
                      <a:lumOff val="25000"/>
                    </a:schemeClr>
                  </a:solidFill>
                </a:rPr>
                <a:t>stator</a:t>
              </a:r>
            </a:p>
          </p:txBody>
        </p:sp>
      </p:grpSp>
      <p:sp>
        <p:nvSpPr>
          <p:cNvPr id="28" name="Oval 27">
            <a:extLst>
              <a:ext uri="{FF2B5EF4-FFF2-40B4-BE49-F238E27FC236}">
                <a16:creationId xmlns:a16="http://schemas.microsoft.com/office/drawing/2014/main" id="{463838CF-EC8A-DACE-5949-655A8FD5E1B9}"/>
              </a:ext>
            </a:extLst>
          </p:cNvPr>
          <p:cNvSpPr/>
          <p:nvPr/>
        </p:nvSpPr>
        <p:spPr>
          <a:xfrm>
            <a:off x="8212600" y="1476629"/>
            <a:ext cx="825670" cy="96894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65406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dirty="0"/>
          </a:p>
        </p:txBody>
      </p:sp>
      <p:sp>
        <p:nvSpPr>
          <p:cNvPr id="3" name="Text Placeholder 2">
            <a:extLst>
              <a:ext uri="{FF2B5EF4-FFF2-40B4-BE49-F238E27FC236}">
                <a16:creationId xmlns:a16="http://schemas.microsoft.com/office/drawing/2014/main" id="{AB087A3E-685B-3F8F-39F5-E93ED0E8BB20}"/>
              </a:ext>
            </a:extLst>
          </p:cNvPr>
          <p:cNvSpPr>
            <a:spLocks noGrp="1"/>
          </p:cNvSpPr>
          <p:nvPr>
            <p:ph type="body" sz="quarter" idx="13"/>
          </p:nvPr>
        </p:nvSpPr>
        <p:spPr/>
        <p:txBody>
          <a:bodyPr/>
          <a:lstStyle/>
          <a:p>
            <a:pPr marL="0" indent="0">
              <a:buNone/>
            </a:pPr>
            <a:r>
              <a:rPr lang="en-US" dirty="0" err="1"/>
              <a:t>rtts</a:t>
            </a:r>
            <a:r>
              <a:rPr lang="en-US" dirty="0"/>
              <a:t>/rotor/templates/manual_turn.html</a:t>
            </a:r>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sp>
        <p:nvSpPr>
          <p:cNvPr id="2" name="Rectangle 1">
            <a:extLst>
              <a:ext uri="{FF2B5EF4-FFF2-40B4-BE49-F238E27FC236}">
                <a16:creationId xmlns:a16="http://schemas.microsoft.com/office/drawing/2014/main" id="{42E1C4BD-4347-0A64-C1D3-06AB2996BFAA}"/>
              </a:ext>
            </a:extLst>
          </p:cNvPr>
          <p:cNvSpPr/>
          <p:nvPr/>
        </p:nvSpPr>
        <p:spPr>
          <a:xfrm>
            <a:off x="167640" y="2391508"/>
            <a:ext cx="11420696" cy="4292756"/>
          </a:xfrm>
          <a:prstGeom prst="rect">
            <a:avLst/>
          </a:prstGeom>
          <a:solidFill>
            <a:srgbClr val="1F1F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AC35D31-1376-CEAF-8C53-26DE036DCC41}"/>
              </a:ext>
            </a:extLst>
          </p:cNvPr>
          <p:cNvSpPr txBox="1"/>
          <p:nvPr/>
        </p:nvSpPr>
        <p:spPr>
          <a:xfrm>
            <a:off x="197802" y="2417600"/>
            <a:ext cx="11420696" cy="4247317"/>
          </a:xfrm>
          <a:prstGeom prst="rect">
            <a:avLst/>
          </a:prstGeom>
          <a:noFill/>
        </p:spPr>
        <p:txBody>
          <a:bodyPr wrap="square">
            <a:spAutoFit/>
          </a:bodyPr>
          <a:lstStyle/>
          <a:p>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DOCTYPE</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html</a:t>
            </a:r>
            <a:r>
              <a:rPr lang="en-US" b="0" dirty="0">
                <a:solidFill>
                  <a:srgbClr val="808080"/>
                </a:solidFill>
                <a:effectLst/>
                <a:highlight>
                  <a:srgbClr val="1F1F1F"/>
                </a:highlight>
                <a:latin typeface="Consolas" panose="020B0609020204030204" pitchFamily="49" charset="0"/>
              </a:rPr>
              <a:t>&gt;</a:t>
            </a:r>
            <a:endParaRPr lang="en-US" b="0" dirty="0">
              <a:solidFill>
                <a:srgbClr val="CCCCCC"/>
              </a:solidFill>
              <a:effectLst/>
              <a:highlight>
                <a:srgbClr val="1F1F1F"/>
              </a:highlight>
              <a:latin typeface="Consolas" panose="020B0609020204030204" pitchFamily="49" charset="0"/>
            </a:endParaRPr>
          </a:p>
          <a:p>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html</a:t>
            </a:r>
            <a:r>
              <a:rPr lang="en-US" b="0" dirty="0">
                <a:solidFill>
                  <a:srgbClr val="808080"/>
                </a:solidFill>
                <a:effectLst/>
                <a:highlight>
                  <a:srgbClr val="1F1F1F"/>
                </a:highlight>
                <a:latin typeface="Consolas" panose="020B0609020204030204" pitchFamily="49" charset="0"/>
              </a:rPr>
              <a:t>&gt;</a:t>
            </a:r>
            <a:endParaRPr lang="en-US" b="0" dirty="0">
              <a:solidFill>
                <a:srgbClr val="CCCCCC"/>
              </a:solidFill>
              <a:effectLst/>
              <a:highlight>
                <a:srgbClr val="1F1F1F"/>
              </a:highlight>
              <a:latin typeface="Consolas" panose="020B0609020204030204" pitchFamily="49" charset="0"/>
            </a:endParaRPr>
          </a:p>
          <a:p>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head</a:t>
            </a:r>
            <a:r>
              <a:rPr lang="en-US" b="0" dirty="0">
                <a:solidFill>
                  <a:srgbClr val="808080"/>
                </a:solidFill>
                <a:effectLst/>
                <a:highlight>
                  <a:srgbClr val="1F1F1F"/>
                </a:highlight>
                <a:latin typeface="Consolas" panose="020B0609020204030204" pitchFamily="49" charset="0"/>
              </a:rPr>
              <a:t>&gt;</a:t>
            </a:r>
            <a:br>
              <a:rPr lang="en-US" b="0" dirty="0">
                <a:solidFill>
                  <a:srgbClr val="CCCCCC"/>
                </a:solidFill>
                <a:effectLst/>
                <a:highlight>
                  <a:srgbClr val="1F1F1F"/>
                </a:highlight>
                <a:latin typeface="Consolas" panose="020B0609020204030204" pitchFamily="49" charset="0"/>
              </a:rPr>
            </a:br>
            <a:r>
              <a:rPr lang="en-US" b="0" dirty="0">
                <a:solidFill>
                  <a:srgbClr val="CCCCCC"/>
                </a:solidFill>
                <a:effectLst/>
                <a:highlight>
                  <a:srgbClr val="1F1F1F"/>
                </a:highlight>
                <a:latin typeface="Consolas" panose="020B0609020204030204" pitchFamily="49" charset="0"/>
              </a:rPr>
              <a:t>  </a:t>
            </a:r>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title</a:t>
            </a:r>
            <a:r>
              <a:rPr lang="en-US" b="0" dirty="0">
                <a:solidFill>
                  <a:srgbClr val="808080"/>
                </a:solidFill>
                <a:effectLst/>
                <a:highlight>
                  <a:srgbClr val="1F1F1F"/>
                </a:highlight>
                <a:latin typeface="Consolas" panose="020B0609020204030204" pitchFamily="49" charset="0"/>
              </a:rPr>
              <a:t>&gt;</a:t>
            </a:r>
            <a:r>
              <a:rPr lang="en-US" b="0" dirty="0">
                <a:solidFill>
                  <a:srgbClr val="CCCCCC"/>
                </a:solidFill>
                <a:effectLst/>
                <a:highlight>
                  <a:srgbClr val="1F1F1F"/>
                </a:highlight>
                <a:latin typeface="Consolas" panose="020B0609020204030204" pitchFamily="49" charset="0"/>
              </a:rPr>
              <a:t>RTTS Manual Turning</a:t>
            </a:r>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title</a:t>
            </a:r>
            <a:r>
              <a:rPr lang="en-US" b="0" dirty="0">
                <a:solidFill>
                  <a:srgbClr val="808080"/>
                </a:solidFill>
                <a:effectLst/>
                <a:highlight>
                  <a:srgbClr val="1F1F1F"/>
                </a:highlight>
                <a:latin typeface="Consolas" panose="020B0609020204030204" pitchFamily="49" charset="0"/>
              </a:rPr>
              <a:t>&gt;</a:t>
            </a:r>
            <a:endParaRPr lang="en-US" b="0" dirty="0">
              <a:solidFill>
                <a:srgbClr val="CCCCCC"/>
              </a:solidFill>
              <a:effectLst/>
              <a:highlight>
                <a:srgbClr val="1F1F1F"/>
              </a:highlight>
              <a:latin typeface="Consolas" panose="020B0609020204030204" pitchFamily="49" charset="0"/>
            </a:endParaRPr>
          </a:p>
          <a:p>
            <a:r>
              <a:rPr lang="en-US" b="0" dirty="0">
                <a:solidFill>
                  <a:srgbClr val="CCCCCC"/>
                </a:solidFill>
                <a:effectLst/>
                <a:highlight>
                  <a:srgbClr val="1F1F1F"/>
                </a:highlight>
                <a:latin typeface="Consolas" panose="020B0609020204030204" pitchFamily="49" charset="0"/>
              </a:rPr>
              <a:t>  </a:t>
            </a:r>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script</a:t>
            </a:r>
            <a:r>
              <a:rPr lang="en-US" b="0" dirty="0">
                <a:solidFill>
                  <a:srgbClr val="D4D4D4"/>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src</a:t>
            </a:r>
            <a:r>
              <a:rPr lang="en-US" b="0" dirty="0">
                <a:solidFill>
                  <a:srgbClr val="D4D4D4"/>
                </a:solidFill>
                <a:effectLst/>
                <a:highlight>
                  <a:srgbClr val="1F1F1F"/>
                </a:highlight>
                <a:latin typeface="Consolas" panose="020B0609020204030204" pitchFamily="49" charset="0"/>
              </a:rPr>
              <a:t>=</a:t>
            </a:r>
            <a:r>
              <a:rPr lang="en-US" b="0" dirty="0">
                <a:solidFill>
                  <a:srgbClr val="CE9178"/>
                </a:solidFill>
                <a:effectLst/>
                <a:highlight>
                  <a:srgbClr val="1F1F1F"/>
                </a:highlight>
                <a:latin typeface="Consolas" panose="020B0609020204030204" pitchFamily="49" charset="0"/>
              </a:rPr>
              <a:t>"{{ </a:t>
            </a:r>
            <a:r>
              <a:rPr lang="en-US" b="0" dirty="0" err="1">
                <a:solidFill>
                  <a:srgbClr val="CE9178"/>
                </a:solidFill>
                <a:effectLst/>
                <a:highlight>
                  <a:srgbClr val="1F1F1F"/>
                </a:highlight>
                <a:latin typeface="Consolas" panose="020B0609020204030204" pitchFamily="49" charset="0"/>
              </a:rPr>
              <a:t>url_for</a:t>
            </a:r>
            <a:r>
              <a:rPr lang="en-US" b="0" dirty="0">
                <a:solidFill>
                  <a:srgbClr val="CE9178"/>
                </a:solidFill>
                <a:effectLst/>
                <a:highlight>
                  <a:srgbClr val="1F1F1F"/>
                </a:highlight>
                <a:latin typeface="Consolas" panose="020B0609020204030204" pitchFamily="49" charset="0"/>
              </a:rPr>
              <a:t>('static', filename='</a:t>
            </a:r>
            <a:r>
              <a:rPr lang="en-US" b="0" dirty="0" err="1">
                <a:solidFill>
                  <a:srgbClr val="CE9178"/>
                </a:solidFill>
                <a:effectLst/>
                <a:highlight>
                  <a:srgbClr val="1F1F1F"/>
                </a:highlight>
                <a:latin typeface="Consolas" panose="020B0609020204030204" pitchFamily="49" charset="0"/>
              </a:rPr>
              <a:t>js</a:t>
            </a:r>
            <a:r>
              <a:rPr lang="en-US" b="0" dirty="0">
                <a:solidFill>
                  <a:srgbClr val="CE9178"/>
                </a:solidFill>
                <a:effectLst/>
                <a:highlight>
                  <a:srgbClr val="1F1F1F"/>
                </a:highlight>
                <a:latin typeface="Consolas" panose="020B0609020204030204" pitchFamily="49" charset="0"/>
              </a:rPr>
              <a:t>/socket.io.min.js') }}"</a:t>
            </a:r>
            <a:r>
              <a:rPr lang="en-US" b="0" dirty="0">
                <a:solidFill>
                  <a:srgbClr val="808080"/>
                </a:solidFill>
                <a:effectLst/>
                <a:highlight>
                  <a:srgbClr val="1F1F1F"/>
                </a:highlight>
                <a:latin typeface="Consolas" panose="020B0609020204030204" pitchFamily="49" charset="0"/>
              </a:rPr>
              <a:t>&gt;&lt;/</a:t>
            </a:r>
            <a:r>
              <a:rPr lang="en-US" b="0" dirty="0">
                <a:solidFill>
                  <a:srgbClr val="569CD6"/>
                </a:solidFill>
                <a:effectLst/>
                <a:highlight>
                  <a:srgbClr val="1F1F1F"/>
                </a:highlight>
                <a:latin typeface="Consolas" panose="020B0609020204030204" pitchFamily="49" charset="0"/>
              </a:rPr>
              <a:t>script</a:t>
            </a:r>
            <a:r>
              <a:rPr lang="en-US" b="0" dirty="0">
                <a:solidFill>
                  <a:srgbClr val="808080"/>
                </a:solidFill>
                <a:effectLst/>
                <a:highlight>
                  <a:srgbClr val="1F1F1F"/>
                </a:highlight>
                <a:latin typeface="Consolas" panose="020B0609020204030204" pitchFamily="49" charset="0"/>
              </a:rPr>
              <a:t>&gt;</a:t>
            </a:r>
            <a:endParaRPr lang="en-US" b="0" dirty="0">
              <a:solidFill>
                <a:srgbClr val="CCCCCC"/>
              </a:solidFill>
              <a:effectLst/>
              <a:highlight>
                <a:srgbClr val="1F1F1F"/>
              </a:highlight>
              <a:latin typeface="Consolas" panose="020B0609020204030204" pitchFamily="49" charset="0"/>
            </a:endParaRPr>
          </a:p>
          <a:p>
            <a:r>
              <a:rPr lang="en-US" b="0" dirty="0">
                <a:solidFill>
                  <a:srgbClr val="CCCCCC"/>
                </a:solidFill>
                <a:effectLst/>
                <a:highlight>
                  <a:srgbClr val="1F1F1F"/>
                </a:highlight>
                <a:latin typeface="Consolas" panose="020B0609020204030204" pitchFamily="49" charset="0"/>
              </a:rPr>
              <a:t>...</a:t>
            </a:r>
            <a:br>
              <a:rPr lang="en-US" b="0" dirty="0">
                <a:solidFill>
                  <a:srgbClr val="CCCCCC"/>
                </a:solidFill>
                <a:effectLst/>
                <a:highlight>
                  <a:srgbClr val="1F1F1F"/>
                </a:highlight>
                <a:latin typeface="Consolas" panose="020B0609020204030204" pitchFamily="49" charset="0"/>
              </a:rPr>
            </a:br>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head</a:t>
            </a:r>
            <a:r>
              <a:rPr lang="en-US" b="0" dirty="0">
                <a:solidFill>
                  <a:srgbClr val="808080"/>
                </a:solidFill>
                <a:effectLst/>
                <a:highlight>
                  <a:srgbClr val="1F1F1F"/>
                </a:highlight>
                <a:latin typeface="Consolas" panose="020B0609020204030204" pitchFamily="49" charset="0"/>
              </a:rPr>
              <a:t>&gt;</a:t>
            </a:r>
            <a:endParaRPr lang="en-US" b="0" dirty="0">
              <a:solidFill>
                <a:srgbClr val="CCCCCC"/>
              </a:solidFill>
              <a:effectLst/>
              <a:highlight>
                <a:srgbClr val="1F1F1F"/>
              </a:highlight>
              <a:latin typeface="Consolas" panose="020B0609020204030204" pitchFamily="49" charset="0"/>
            </a:endParaRPr>
          </a:p>
          <a:p>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body</a:t>
            </a:r>
            <a:r>
              <a:rPr lang="en-US" b="0" dirty="0">
                <a:solidFill>
                  <a:srgbClr val="808080"/>
                </a:solidFill>
                <a:effectLst/>
                <a:highlight>
                  <a:srgbClr val="1F1F1F"/>
                </a:highlight>
                <a:latin typeface="Consolas" panose="020B0609020204030204" pitchFamily="49" charset="0"/>
              </a:rPr>
              <a:t>&gt;</a:t>
            </a:r>
            <a:br>
              <a:rPr lang="en-US" b="0" dirty="0">
                <a:solidFill>
                  <a:srgbClr val="CCCCCC"/>
                </a:solidFill>
                <a:effectLst/>
                <a:highlight>
                  <a:srgbClr val="1F1F1F"/>
                </a:highlight>
                <a:latin typeface="Consolas" panose="020B0609020204030204" pitchFamily="49" charset="0"/>
              </a:rPr>
            </a:br>
            <a:r>
              <a:rPr lang="en-US" b="0" dirty="0">
                <a:solidFill>
                  <a:srgbClr val="CCCCCC"/>
                </a:solidFill>
                <a:effectLst/>
                <a:highlight>
                  <a:srgbClr val="1F1F1F"/>
                </a:highlight>
                <a:latin typeface="Consolas" panose="020B0609020204030204" pitchFamily="49" charset="0"/>
              </a:rPr>
              <a:t>  </a:t>
            </a:r>
            <a:r>
              <a:rPr lang="en-US" b="0" dirty="0">
                <a:solidFill>
                  <a:schemeClr val="bg1"/>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button</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id</a:t>
            </a:r>
            <a:r>
              <a:rPr lang="en-US" b="0" dirty="0">
                <a:solidFill>
                  <a:srgbClr val="CCCCCC"/>
                </a:solidFill>
                <a:effectLst/>
                <a:highlight>
                  <a:srgbClr val="1F1F1F"/>
                </a:highlight>
                <a:latin typeface="Consolas" panose="020B0609020204030204" pitchFamily="49" charset="0"/>
              </a:rPr>
              <a:t>=</a:t>
            </a:r>
            <a:r>
              <a:rPr lang="en-US" b="0" dirty="0">
                <a:solidFill>
                  <a:srgbClr val="CE9178"/>
                </a:solidFill>
                <a:effectLst/>
                <a:highlight>
                  <a:srgbClr val="1F1F1F"/>
                </a:highlight>
                <a:latin typeface="Consolas" panose="020B0609020204030204" pitchFamily="49" charset="0"/>
              </a:rPr>
              <a:t>"</a:t>
            </a:r>
            <a:r>
              <a:rPr lang="en-US" b="0" dirty="0" err="1">
                <a:solidFill>
                  <a:srgbClr val="CE9178"/>
                </a:solidFill>
                <a:effectLst/>
                <a:highlight>
                  <a:srgbClr val="1F1F1F"/>
                </a:highlight>
                <a:latin typeface="Consolas" panose="020B0609020204030204" pitchFamily="49" charset="0"/>
              </a:rPr>
              <a:t>forward_button</a:t>
            </a:r>
            <a:r>
              <a:rPr lang="en-US" b="0" dirty="0">
                <a:solidFill>
                  <a:srgbClr val="CE9178"/>
                </a:solidFill>
                <a:effectLst/>
                <a:highlight>
                  <a:srgbClr val="1F1F1F"/>
                </a:highlight>
                <a:latin typeface="Consolas" panose="020B0609020204030204" pitchFamily="49" charset="0"/>
              </a:rPr>
              <a:t>"</a:t>
            </a:r>
            <a:r>
              <a:rPr lang="en-US" b="0" dirty="0">
                <a:solidFill>
                  <a:srgbClr val="808080"/>
                </a:solidFill>
                <a:effectLst/>
                <a:highlight>
                  <a:srgbClr val="1F1F1F"/>
                </a:highlight>
                <a:latin typeface="Consolas" panose="020B0609020204030204" pitchFamily="49" charset="0"/>
              </a:rPr>
              <a:t>&gt;</a:t>
            </a:r>
            <a:r>
              <a:rPr lang="en-US" b="0" dirty="0">
                <a:solidFill>
                  <a:srgbClr val="CCCCCC"/>
                </a:solidFill>
                <a:effectLst/>
                <a:highlight>
                  <a:srgbClr val="1F1F1F"/>
                </a:highlight>
                <a:latin typeface="Consolas" panose="020B0609020204030204" pitchFamily="49" charset="0"/>
              </a:rPr>
              <a:t>FORWARD</a:t>
            </a:r>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button</a:t>
            </a:r>
            <a:r>
              <a:rPr lang="en-US" b="0" dirty="0">
                <a:solidFill>
                  <a:srgbClr val="808080"/>
                </a:solidFill>
                <a:effectLst/>
                <a:highlight>
                  <a:srgbClr val="1F1F1F"/>
                </a:highlight>
                <a:latin typeface="Consolas" panose="020B0609020204030204" pitchFamily="49" charset="0"/>
              </a:rPr>
              <a:t>&gt;</a:t>
            </a:r>
            <a:br>
              <a:rPr lang="en-US" b="0" dirty="0">
                <a:solidFill>
                  <a:srgbClr val="CCCCCC"/>
                </a:solidFill>
                <a:effectLst/>
                <a:highlight>
                  <a:srgbClr val="1F1F1F"/>
                </a:highlight>
                <a:latin typeface="Consolas" panose="020B0609020204030204" pitchFamily="49" charset="0"/>
              </a:rPr>
            </a:br>
            <a:r>
              <a:rPr lang="en-US" b="0" dirty="0">
                <a:solidFill>
                  <a:srgbClr val="CCCCCC"/>
                </a:solidFill>
                <a:effectLst/>
                <a:highlight>
                  <a:srgbClr val="1F1F1F"/>
                </a:highlight>
                <a:latin typeface="Consolas" panose="020B0609020204030204" pitchFamily="49" charset="0"/>
              </a:rPr>
              <a:t>  </a:t>
            </a:r>
            <a:r>
              <a:rPr lang="en-US" b="0" dirty="0">
                <a:solidFill>
                  <a:schemeClr val="bg1"/>
                </a:solidFill>
                <a:effectLst/>
                <a:highlight>
                  <a:srgbClr val="1F1F1F"/>
                </a:highlight>
                <a:latin typeface="Consolas" panose="020B0609020204030204" pitchFamily="49" charset="0"/>
              </a:rPr>
              <a:t>...</a:t>
            </a:r>
            <a:br>
              <a:rPr lang="en-US" b="0" dirty="0">
                <a:solidFill>
                  <a:srgbClr val="CCCCCC"/>
                </a:solidFill>
                <a:effectLst/>
                <a:highlight>
                  <a:srgbClr val="1F1F1F"/>
                </a:highlight>
                <a:latin typeface="Consolas" panose="020B0609020204030204" pitchFamily="49" charset="0"/>
              </a:rPr>
            </a:br>
            <a:r>
              <a:rPr lang="en-US" b="0" dirty="0">
                <a:solidFill>
                  <a:srgbClr val="CCCCCC"/>
                </a:solidFill>
                <a:effectLst/>
                <a:highlight>
                  <a:srgbClr val="1F1F1F"/>
                </a:highlight>
                <a:latin typeface="Consolas" panose="020B0609020204030204" pitchFamily="49" charset="0"/>
              </a:rPr>
              <a:t>  </a:t>
            </a:r>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script</a:t>
            </a:r>
            <a:r>
              <a:rPr lang="en-US" b="0" dirty="0">
                <a:solidFill>
                  <a:srgbClr val="D4D4D4"/>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type</a:t>
            </a:r>
            <a:r>
              <a:rPr lang="en-US" b="0" dirty="0">
                <a:solidFill>
                  <a:srgbClr val="D4D4D4"/>
                </a:solidFill>
                <a:effectLst/>
                <a:highlight>
                  <a:srgbClr val="1F1F1F"/>
                </a:highlight>
                <a:latin typeface="Consolas" panose="020B0609020204030204" pitchFamily="49" charset="0"/>
              </a:rPr>
              <a:t>=</a:t>
            </a:r>
            <a:r>
              <a:rPr lang="en-US" b="0" dirty="0">
                <a:solidFill>
                  <a:srgbClr val="CE9178"/>
                </a:solidFill>
                <a:effectLst/>
                <a:highlight>
                  <a:srgbClr val="1F1F1F"/>
                </a:highlight>
                <a:latin typeface="Consolas" panose="020B0609020204030204" pitchFamily="49" charset="0"/>
              </a:rPr>
              <a:t>"module"</a:t>
            </a:r>
            <a:r>
              <a:rPr lang="en-US" b="0" dirty="0">
                <a:solidFill>
                  <a:srgbClr val="D4D4D4"/>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src</a:t>
            </a:r>
            <a:r>
              <a:rPr lang="en-US" b="0" dirty="0">
                <a:solidFill>
                  <a:srgbClr val="D4D4D4"/>
                </a:solidFill>
                <a:effectLst/>
                <a:highlight>
                  <a:srgbClr val="1F1F1F"/>
                </a:highlight>
                <a:latin typeface="Consolas" panose="020B0609020204030204" pitchFamily="49" charset="0"/>
              </a:rPr>
              <a:t>=</a:t>
            </a:r>
            <a:r>
              <a:rPr lang="en-US" b="0" dirty="0">
                <a:solidFill>
                  <a:srgbClr val="CE9178"/>
                </a:solidFill>
                <a:effectLst/>
                <a:highlight>
                  <a:srgbClr val="1F1F1F"/>
                </a:highlight>
                <a:latin typeface="Consolas" panose="020B0609020204030204" pitchFamily="49" charset="0"/>
              </a:rPr>
              <a:t>"{{ </a:t>
            </a:r>
            <a:r>
              <a:rPr lang="en-US" b="0" dirty="0" err="1">
                <a:solidFill>
                  <a:srgbClr val="CE9178"/>
                </a:solidFill>
                <a:effectLst/>
                <a:highlight>
                  <a:srgbClr val="1F1F1F"/>
                </a:highlight>
                <a:latin typeface="Consolas" panose="020B0609020204030204" pitchFamily="49" charset="0"/>
              </a:rPr>
              <a:t>url_for</a:t>
            </a:r>
            <a:r>
              <a:rPr lang="en-US" b="0" dirty="0">
                <a:solidFill>
                  <a:srgbClr val="CE9178"/>
                </a:solidFill>
                <a:effectLst/>
                <a:highlight>
                  <a:srgbClr val="1F1F1F"/>
                </a:highlight>
                <a:latin typeface="Consolas" panose="020B0609020204030204" pitchFamily="49" charset="0"/>
              </a:rPr>
              <a:t>('static', filename='</a:t>
            </a:r>
            <a:r>
              <a:rPr lang="en-US" b="0" dirty="0" err="1">
                <a:solidFill>
                  <a:srgbClr val="CE9178"/>
                </a:solidFill>
                <a:effectLst/>
                <a:highlight>
                  <a:srgbClr val="1F1F1F"/>
                </a:highlight>
                <a:latin typeface="Consolas" panose="020B0609020204030204" pitchFamily="49" charset="0"/>
              </a:rPr>
              <a:t>js</a:t>
            </a:r>
            <a:r>
              <a:rPr lang="en-US" b="0" dirty="0">
                <a:solidFill>
                  <a:srgbClr val="CE9178"/>
                </a:solidFill>
                <a:effectLst/>
                <a:highlight>
                  <a:srgbClr val="1F1F1F"/>
                </a:highlight>
                <a:latin typeface="Consolas" panose="020B0609020204030204" pitchFamily="49" charset="0"/>
              </a:rPr>
              <a:t>/manual_turn_main.js') }}"</a:t>
            </a:r>
            <a:r>
              <a:rPr lang="en-US" b="0" dirty="0">
                <a:solidFill>
                  <a:srgbClr val="808080"/>
                </a:solidFill>
                <a:effectLst/>
                <a:highlight>
                  <a:srgbClr val="1F1F1F"/>
                </a:highlight>
                <a:latin typeface="Consolas" panose="020B0609020204030204" pitchFamily="49" charset="0"/>
              </a:rPr>
              <a:t>&gt;</a:t>
            </a:r>
            <a:endParaRPr lang="en-US" b="0" dirty="0">
              <a:solidFill>
                <a:srgbClr val="CCCCCC"/>
              </a:solidFill>
              <a:effectLst/>
              <a:highlight>
                <a:srgbClr val="1F1F1F"/>
              </a:highlight>
              <a:latin typeface="Consolas" panose="020B0609020204030204" pitchFamily="49" charset="0"/>
            </a:endParaRPr>
          </a:p>
          <a:p>
            <a:r>
              <a:rPr lang="en-US" b="0" dirty="0">
                <a:solidFill>
                  <a:srgbClr val="D4D4D4"/>
                </a:solidFill>
                <a:effectLst/>
                <a:highlight>
                  <a:srgbClr val="1F1F1F"/>
                </a:highlight>
                <a:latin typeface="Consolas" panose="020B0609020204030204" pitchFamily="49" charset="0"/>
              </a:rPr>
              <a:t>  </a:t>
            </a:r>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script</a:t>
            </a:r>
            <a:r>
              <a:rPr lang="en-US" b="0" dirty="0">
                <a:solidFill>
                  <a:srgbClr val="808080"/>
                </a:solidFill>
                <a:effectLst/>
                <a:highlight>
                  <a:srgbClr val="1F1F1F"/>
                </a:highlight>
                <a:latin typeface="Consolas" panose="020B0609020204030204" pitchFamily="49" charset="0"/>
              </a:rPr>
              <a:t>&gt;</a:t>
            </a:r>
            <a:br>
              <a:rPr lang="en-US" b="0" dirty="0">
                <a:solidFill>
                  <a:srgbClr val="CCCCCC"/>
                </a:solidFill>
                <a:effectLst/>
                <a:highlight>
                  <a:srgbClr val="1F1F1F"/>
                </a:highlight>
                <a:latin typeface="Consolas" panose="020B0609020204030204" pitchFamily="49" charset="0"/>
              </a:rPr>
            </a:br>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body</a:t>
            </a:r>
            <a:r>
              <a:rPr lang="en-US" b="0" dirty="0">
                <a:solidFill>
                  <a:srgbClr val="808080"/>
                </a:solidFill>
                <a:effectLst/>
                <a:highlight>
                  <a:srgbClr val="1F1F1F"/>
                </a:highlight>
                <a:latin typeface="Consolas" panose="020B0609020204030204" pitchFamily="49" charset="0"/>
              </a:rPr>
              <a:t>&gt;</a:t>
            </a:r>
            <a:endParaRPr lang="en-US" b="0" dirty="0">
              <a:solidFill>
                <a:srgbClr val="CCCCCC"/>
              </a:solidFill>
              <a:effectLst/>
              <a:highlight>
                <a:srgbClr val="1F1F1F"/>
              </a:highlight>
              <a:latin typeface="Consolas" panose="020B0609020204030204" pitchFamily="49" charset="0"/>
            </a:endParaRPr>
          </a:p>
          <a:p>
            <a:r>
              <a:rPr lang="en-US" b="0" dirty="0">
                <a:solidFill>
                  <a:srgbClr val="808080"/>
                </a:solidFill>
                <a:effectLst/>
                <a:highlight>
                  <a:srgbClr val="1F1F1F"/>
                </a:highlight>
                <a:latin typeface="Consolas" panose="020B0609020204030204" pitchFamily="49" charset="0"/>
              </a:rPr>
              <a:t>&lt;/</a:t>
            </a:r>
            <a:r>
              <a:rPr lang="en-US" b="0" dirty="0">
                <a:solidFill>
                  <a:srgbClr val="569CD6"/>
                </a:solidFill>
                <a:effectLst/>
                <a:highlight>
                  <a:srgbClr val="1F1F1F"/>
                </a:highlight>
                <a:latin typeface="Consolas" panose="020B0609020204030204" pitchFamily="49" charset="0"/>
              </a:rPr>
              <a:t>html</a:t>
            </a:r>
            <a:r>
              <a:rPr lang="en-US" b="0" dirty="0">
                <a:solidFill>
                  <a:srgbClr val="808080"/>
                </a:solidFill>
                <a:effectLst/>
                <a:highlight>
                  <a:srgbClr val="1F1F1F"/>
                </a:highlight>
                <a:latin typeface="Consolas" panose="020B0609020204030204" pitchFamily="49" charset="0"/>
              </a:rPr>
              <a:t>&gt;</a:t>
            </a:r>
            <a:endParaRPr lang="en-US" b="0" dirty="0">
              <a:solidFill>
                <a:srgbClr val="CCCCCC"/>
              </a:solidFill>
              <a:effectLst/>
              <a:highlight>
                <a:srgbClr val="1F1F1F"/>
              </a:highlight>
              <a:latin typeface="Consolas" panose="020B0609020204030204" pitchFamily="49" charset="0"/>
            </a:endParaRPr>
          </a:p>
        </p:txBody>
      </p:sp>
      <p:sp>
        <p:nvSpPr>
          <p:cNvPr id="9" name="Rectangle 8">
            <a:extLst>
              <a:ext uri="{FF2B5EF4-FFF2-40B4-BE49-F238E27FC236}">
                <a16:creationId xmlns:a16="http://schemas.microsoft.com/office/drawing/2014/main" id="{31094279-0E43-F43F-A347-994C2540F019}"/>
              </a:ext>
            </a:extLst>
          </p:cNvPr>
          <p:cNvSpPr/>
          <p:nvPr/>
        </p:nvSpPr>
        <p:spPr>
          <a:xfrm>
            <a:off x="228282" y="2462445"/>
            <a:ext cx="10569258" cy="2474436"/>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F19F99-6C65-A453-2CB6-5B5DE3D65D57}"/>
              </a:ext>
            </a:extLst>
          </p:cNvPr>
          <p:cNvSpPr/>
          <p:nvPr/>
        </p:nvSpPr>
        <p:spPr>
          <a:xfrm>
            <a:off x="197802" y="5257799"/>
            <a:ext cx="11323638" cy="1348741"/>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601195F-D7F9-ED92-001E-00B4026B918F}"/>
              </a:ext>
            </a:extLst>
          </p:cNvPr>
          <p:cNvGrpSpPr/>
          <p:nvPr/>
        </p:nvGrpSpPr>
        <p:grpSpPr>
          <a:xfrm>
            <a:off x="8336809" y="1497374"/>
            <a:ext cx="2556860" cy="848931"/>
            <a:chOff x="8835274" y="1476629"/>
            <a:chExt cx="2556860" cy="848931"/>
          </a:xfrm>
        </p:grpSpPr>
        <p:grpSp>
          <p:nvGrpSpPr>
            <p:cNvPr id="18" name="Group 17">
              <a:extLst>
                <a:ext uri="{FF2B5EF4-FFF2-40B4-BE49-F238E27FC236}">
                  <a16:creationId xmlns:a16="http://schemas.microsoft.com/office/drawing/2014/main" id="{C3410CB9-7BD2-D9CD-09C1-41D4B534CBA4}"/>
                </a:ext>
              </a:extLst>
            </p:cNvPr>
            <p:cNvGrpSpPr/>
            <p:nvPr/>
          </p:nvGrpSpPr>
          <p:grpSpPr>
            <a:xfrm>
              <a:off x="8853212" y="1767253"/>
              <a:ext cx="2454254" cy="558307"/>
              <a:chOff x="7313040" y="1408113"/>
              <a:chExt cx="3994426" cy="917448"/>
            </a:xfrm>
          </p:grpSpPr>
          <p:pic>
            <p:nvPicPr>
              <p:cNvPr id="22" name="Graphic 21" descr="Server with solid fill">
                <a:extLst>
                  <a:ext uri="{FF2B5EF4-FFF2-40B4-BE49-F238E27FC236}">
                    <a16:creationId xmlns:a16="http://schemas.microsoft.com/office/drawing/2014/main" id="{08B2B419-FDB0-69F2-3244-23C64F3B5B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53212" y="1408113"/>
                <a:ext cx="914400" cy="914400"/>
              </a:xfrm>
              <a:prstGeom prst="rect">
                <a:avLst/>
              </a:prstGeom>
            </p:spPr>
          </p:pic>
          <p:pic>
            <p:nvPicPr>
              <p:cNvPr id="23" name="Graphic 22" descr="Server outline">
                <a:extLst>
                  <a:ext uri="{FF2B5EF4-FFF2-40B4-BE49-F238E27FC236}">
                    <a16:creationId xmlns:a16="http://schemas.microsoft.com/office/drawing/2014/main" id="{4EFB58C7-27E3-CCE4-B937-07653DDE8B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3066" y="1408113"/>
                <a:ext cx="914400" cy="914400"/>
              </a:xfrm>
              <a:prstGeom prst="rect">
                <a:avLst/>
              </a:prstGeom>
            </p:spPr>
          </p:pic>
          <p:pic>
            <p:nvPicPr>
              <p:cNvPr id="24" name="Graphic 23" descr="Smart Phone with solid fill">
                <a:extLst>
                  <a:ext uri="{FF2B5EF4-FFF2-40B4-BE49-F238E27FC236}">
                    <a16:creationId xmlns:a16="http://schemas.microsoft.com/office/drawing/2014/main" id="{E1B2998E-589F-B0FB-371F-2060F500E8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13040" y="1411161"/>
                <a:ext cx="914400" cy="914400"/>
              </a:xfrm>
              <a:prstGeom prst="rect">
                <a:avLst/>
              </a:prstGeom>
            </p:spPr>
          </p:pic>
        </p:grpSp>
        <p:sp>
          <p:nvSpPr>
            <p:cNvPr id="19" name="TextBox 18">
              <a:extLst>
                <a:ext uri="{FF2B5EF4-FFF2-40B4-BE49-F238E27FC236}">
                  <a16:creationId xmlns:a16="http://schemas.microsoft.com/office/drawing/2014/main" id="{DAB89842-1B19-1186-B9F0-F97D1D166FAD}"/>
                </a:ext>
              </a:extLst>
            </p:cNvPr>
            <p:cNvSpPr txBox="1"/>
            <p:nvPr/>
          </p:nvSpPr>
          <p:spPr>
            <a:xfrm>
              <a:off x="8835274" y="1476634"/>
              <a:ext cx="591829" cy="369332"/>
            </a:xfrm>
            <a:prstGeom prst="rect">
              <a:avLst/>
            </a:prstGeom>
            <a:noFill/>
          </p:spPr>
          <p:txBody>
            <a:bodyPr wrap="none" rtlCol="0">
              <a:spAutoFit/>
            </a:bodyPr>
            <a:lstStyle/>
            <a:p>
              <a:pPr algn="ctr"/>
              <a:r>
                <a:rPr lang="en-US" dirty="0">
                  <a:solidFill>
                    <a:schemeClr val="bg1"/>
                  </a:solidFill>
                </a:rPr>
                <a:t>user</a:t>
              </a:r>
            </a:p>
          </p:txBody>
        </p:sp>
        <p:sp>
          <p:nvSpPr>
            <p:cNvPr id="20" name="TextBox 19">
              <a:extLst>
                <a:ext uri="{FF2B5EF4-FFF2-40B4-BE49-F238E27FC236}">
                  <a16:creationId xmlns:a16="http://schemas.microsoft.com/office/drawing/2014/main" id="{532B223A-570B-B0BA-6125-D1CA60BF60E0}"/>
                </a:ext>
              </a:extLst>
            </p:cNvPr>
            <p:cNvSpPr txBox="1"/>
            <p:nvPr/>
          </p:nvSpPr>
          <p:spPr>
            <a:xfrm>
              <a:off x="9750634" y="1476629"/>
              <a:ext cx="659604" cy="369332"/>
            </a:xfrm>
            <a:prstGeom prst="rect">
              <a:avLst/>
            </a:prstGeom>
            <a:noFill/>
          </p:spPr>
          <p:txBody>
            <a:bodyPr wrap="none" rtlCol="0">
              <a:spAutoFit/>
            </a:bodyPr>
            <a:lstStyle/>
            <a:p>
              <a:pPr algn="ctr"/>
              <a:r>
                <a:rPr lang="en-US" dirty="0">
                  <a:solidFill>
                    <a:schemeClr val="tx1">
                      <a:lumMod val="75000"/>
                      <a:lumOff val="25000"/>
                    </a:schemeClr>
                  </a:solidFill>
                </a:rPr>
                <a:t>rotor</a:t>
              </a:r>
            </a:p>
          </p:txBody>
        </p:sp>
        <p:sp>
          <p:nvSpPr>
            <p:cNvPr id="21" name="TextBox 20">
              <a:extLst>
                <a:ext uri="{FF2B5EF4-FFF2-40B4-BE49-F238E27FC236}">
                  <a16:creationId xmlns:a16="http://schemas.microsoft.com/office/drawing/2014/main" id="{9EF0A96B-303A-C986-0A7A-732D0F7B2C66}"/>
                </a:ext>
              </a:extLst>
            </p:cNvPr>
            <p:cNvSpPr txBox="1"/>
            <p:nvPr/>
          </p:nvSpPr>
          <p:spPr>
            <a:xfrm>
              <a:off x="10660972" y="1482935"/>
              <a:ext cx="731162" cy="369332"/>
            </a:xfrm>
            <a:prstGeom prst="rect">
              <a:avLst/>
            </a:prstGeom>
            <a:noFill/>
          </p:spPr>
          <p:txBody>
            <a:bodyPr wrap="none" rtlCol="0">
              <a:spAutoFit/>
            </a:bodyPr>
            <a:lstStyle/>
            <a:p>
              <a:pPr algn="ctr"/>
              <a:r>
                <a:rPr lang="en-US" dirty="0">
                  <a:solidFill>
                    <a:schemeClr val="tx1">
                      <a:lumMod val="75000"/>
                      <a:lumOff val="25000"/>
                    </a:schemeClr>
                  </a:solidFill>
                </a:rPr>
                <a:t>stator</a:t>
              </a:r>
            </a:p>
          </p:txBody>
        </p:sp>
      </p:grpSp>
    </p:spTree>
    <p:extLst>
      <p:ext uri="{BB962C8B-B14F-4D97-AF65-F5344CB8AC3E}">
        <p14:creationId xmlns:p14="http://schemas.microsoft.com/office/powerpoint/2010/main" val="25443062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087A3E-685B-3F8F-39F5-E93ED0E8BB20}"/>
              </a:ext>
            </a:extLst>
          </p:cNvPr>
          <p:cNvSpPr>
            <a:spLocks noGrp="1"/>
          </p:cNvSpPr>
          <p:nvPr>
            <p:ph type="body" sz="quarter" idx="13"/>
          </p:nvPr>
        </p:nvSpPr>
        <p:spPr/>
        <p:txBody>
          <a:bodyPr/>
          <a:lstStyle/>
          <a:p>
            <a:pPr marL="0" indent="0">
              <a:buNone/>
            </a:pPr>
            <a:r>
              <a:rPr lang="en-US" dirty="0" err="1"/>
              <a:t>rtts</a:t>
            </a:r>
            <a:r>
              <a:rPr lang="en-US" dirty="0"/>
              <a:t>/rotor/static/</a:t>
            </a:r>
            <a:r>
              <a:rPr lang="en-US" dirty="0" err="1"/>
              <a:t>js</a:t>
            </a:r>
            <a:r>
              <a:rPr lang="en-US" dirty="0"/>
              <a:t>/manual_turn_main.js</a:t>
            </a:r>
          </a:p>
        </p:txBody>
      </p:sp>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sp>
        <p:nvSpPr>
          <p:cNvPr id="6" name="Rectangle 5">
            <a:extLst>
              <a:ext uri="{FF2B5EF4-FFF2-40B4-BE49-F238E27FC236}">
                <a16:creationId xmlns:a16="http://schemas.microsoft.com/office/drawing/2014/main" id="{AC5780A0-B7AC-2DCF-DF83-F1943C92C084}"/>
              </a:ext>
            </a:extLst>
          </p:cNvPr>
          <p:cNvSpPr/>
          <p:nvPr/>
        </p:nvSpPr>
        <p:spPr>
          <a:xfrm>
            <a:off x="167640" y="2391508"/>
            <a:ext cx="10726029" cy="4292756"/>
          </a:xfrm>
          <a:prstGeom prst="rect">
            <a:avLst/>
          </a:prstGeom>
          <a:solidFill>
            <a:srgbClr val="1F1F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9A514E-36A3-3141-EC5D-AE46DEBB4C1F}"/>
              </a:ext>
            </a:extLst>
          </p:cNvPr>
          <p:cNvSpPr txBox="1"/>
          <p:nvPr/>
        </p:nvSpPr>
        <p:spPr>
          <a:xfrm>
            <a:off x="190500" y="2406467"/>
            <a:ext cx="10622280" cy="4247317"/>
          </a:xfrm>
          <a:prstGeom prst="rect">
            <a:avLst/>
          </a:prstGeom>
          <a:noFill/>
        </p:spPr>
        <p:txBody>
          <a:bodyPr wrap="square">
            <a:spAutoFit/>
          </a:bodyPr>
          <a:lstStyle/>
          <a:p>
            <a:r>
              <a:rPr lang="en-US" dirty="0">
                <a:solidFill>
                  <a:schemeClr val="bg1"/>
                </a:solidFill>
                <a:highlight>
                  <a:srgbClr val="1F1F1F"/>
                </a:highlight>
                <a:latin typeface="Consolas" panose="020B0609020204030204" pitchFamily="49" charset="0"/>
              </a:rPr>
              <a:t>...</a:t>
            </a:r>
          </a:p>
          <a:p>
            <a:r>
              <a:rPr lang="en-US" b="0" dirty="0" err="1">
                <a:solidFill>
                  <a:srgbClr val="4FC1FF"/>
                </a:solidFill>
                <a:effectLst/>
                <a:highlight>
                  <a:srgbClr val="1F1F1F"/>
                </a:highlight>
                <a:latin typeface="Consolas" panose="020B0609020204030204" pitchFamily="49" charset="0"/>
              </a:rPr>
              <a:t>forward_button</a:t>
            </a:r>
            <a:r>
              <a:rPr lang="en-US" b="0" dirty="0" err="1">
                <a:solidFill>
                  <a:srgbClr val="CCCCCC"/>
                </a:solidFill>
                <a:effectLst/>
                <a:highlight>
                  <a:srgbClr val="1F1F1F"/>
                </a:highlight>
                <a:latin typeface="Consolas" panose="020B0609020204030204" pitchFamily="49" charset="0"/>
              </a:rPr>
              <a:t>.</a:t>
            </a:r>
            <a:r>
              <a:rPr lang="en-US" b="0" dirty="0" err="1">
                <a:solidFill>
                  <a:srgbClr val="DCDCAA"/>
                </a:solidFill>
                <a:effectLst/>
                <a:highlight>
                  <a:srgbClr val="1F1F1F"/>
                </a:highlight>
                <a:latin typeface="Consolas" panose="020B0609020204030204" pitchFamily="49" charset="0"/>
              </a:rPr>
              <a:t>ontouchstart</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a:solidFill>
                  <a:srgbClr val="569CD6"/>
                </a:solidFill>
                <a:effectLst/>
                <a:highlight>
                  <a:srgbClr val="1F1F1F"/>
                </a:highlight>
                <a:latin typeface="Consolas" panose="020B0609020204030204" pitchFamily="49" charset="0"/>
              </a:rPr>
              <a:t>function</a:t>
            </a:r>
            <a:r>
              <a:rPr lang="en-US" b="0" dirty="0">
                <a:solidFill>
                  <a:srgbClr val="CCCCCC"/>
                </a:solidFill>
                <a:effectLst/>
                <a:highlight>
                  <a:srgbClr val="1F1F1F"/>
                </a:highlight>
                <a:latin typeface="Consolas" panose="020B0609020204030204" pitchFamily="49" charset="0"/>
              </a:rPr>
              <a:t>(</a:t>
            </a:r>
            <a:r>
              <a:rPr lang="en-US" b="0" dirty="0">
                <a:solidFill>
                  <a:srgbClr val="9CDCFE"/>
                </a:solidFill>
                <a:effectLst/>
                <a:highlight>
                  <a:srgbClr val="1F1F1F"/>
                </a:highlight>
                <a:latin typeface="Consolas" panose="020B0609020204030204" pitchFamily="49" charset="0"/>
              </a:rPr>
              <a:t>event</a:t>
            </a:r>
            <a:r>
              <a:rPr lang="en-US" b="0" dirty="0">
                <a:solidFill>
                  <a:srgbClr val="CCCCCC"/>
                </a:solidFill>
                <a:effectLst/>
                <a:highlight>
                  <a:srgbClr val="1F1F1F"/>
                </a:highlight>
                <a:latin typeface="Consolas" panose="020B0609020204030204" pitchFamily="49" charset="0"/>
              </a:rPr>
              <a:t>) {</a:t>
            </a:r>
          </a:p>
          <a:p>
            <a:r>
              <a:rPr lang="en-US" b="0" dirty="0">
                <a:solidFill>
                  <a:srgbClr val="CCCCCC"/>
                </a:solidFill>
                <a:effectLst/>
                <a:highlight>
                  <a:srgbClr val="1F1F1F"/>
                </a:highlight>
                <a:latin typeface="Consolas" panose="020B0609020204030204" pitchFamily="49" charset="0"/>
              </a:rPr>
              <a:t>   </a:t>
            </a:r>
            <a:r>
              <a:rPr lang="en-US" b="0" dirty="0" err="1">
                <a:solidFill>
                  <a:srgbClr val="DCDCAA"/>
                </a:solidFill>
                <a:effectLst/>
                <a:highlight>
                  <a:srgbClr val="1F1F1F"/>
                </a:highlight>
                <a:latin typeface="Consolas" panose="020B0609020204030204" pitchFamily="49" charset="0"/>
              </a:rPr>
              <a:t>current_on</a:t>
            </a:r>
            <a:r>
              <a:rPr lang="en-US" b="0" dirty="0">
                <a:solidFill>
                  <a:srgbClr val="CCCCCC"/>
                </a:solidFill>
                <a:effectLst/>
                <a:highlight>
                  <a:srgbClr val="1F1F1F"/>
                </a:highlight>
                <a:latin typeface="Consolas" panose="020B0609020204030204" pitchFamily="49" charset="0"/>
              </a:rPr>
              <a:t>(</a:t>
            </a:r>
            <a:r>
              <a:rPr lang="en-US" b="0" dirty="0">
                <a:solidFill>
                  <a:srgbClr val="9CDCFE"/>
                </a:solidFill>
                <a:effectLst/>
                <a:highlight>
                  <a:srgbClr val="1F1F1F"/>
                </a:highlight>
                <a:latin typeface="Consolas" panose="020B0609020204030204" pitchFamily="49" charset="0"/>
              </a:rPr>
              <a:t>event</a:t>
            </a:r>
            <a:r>
              <a:rPr lang="en-US" b="0" dirty="0">
                <a:solidFill>
                  <a:srgbClr val="CCCCCC"/>
                </a:solidFill>
                <a:effectLst/>
                <a:highlight>
                  <a:srgbClr val="1F1F1F"/>
                </a:highlight>
                <a:latin typeface="Consolas" panose="020B0609020204030204" pitchFamily="49" charset="0"/>
              </a:rPr>
              <a:t>, </a:t>
            </a:r>
            <a:r>
              <a:rPr lang="en-US" b="0" dirty="0">
                <a:solidFill>
                  <a:srgbClr val="569CD6"/>
                </a:solidFill>
                <a:effectLst/>
                <a:highlight>
                  <a:srgbClr val="1F1F1F"/>
                </a:highlight>
                <a:latin typeface="Consolas" panose="020B0609020204030204" pitchFamily="49" charset="0"/>
              </a:rPr>
              <a:t>this</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events</a:t>
            </a:r>
            <a:r>
              <a:rPr lang="en-US" b="0" dirty="0" err="1">
                <a:solidFill>
                  <a:srgbClr val="CCCCCC"/>
                </a:solidFill>
                <a:effectLst/>
                <a:highlight>
                  <a:srgbClr val="1F1F1F"/>
                </a:highlight>
                <a:latin typeface="Consolas" panose="020B0609020204030204" pitchFamily="49" charset="0"/>
              </a:rPr>
              <a:t>.</a:t>
            </a:r>
            <a:r>
              <a:rPr lang="en-US" b="0" dirty="0" err="1">
                <a:solidFill>
                  <a:srgbClr val="4FC1FF"/>
                </a:solidFill>
                <a:effectLst/>
                <a:highlight>
                  <a:srgbClr val="1F1F1F"/>
                </a:highlight>
                <a:latin typeface="Consolas" panose="020B0609020204030204" pitchFamily="49" charset="0"/>
              </a:rPr>
              <a:t>MANUAL_TURNING</a:t>
            </a:r>
            <a:r>
              <a:rPr lang="en-US" b="0" dirty="0" err="1">
                <a:solidFill>
                  <a:srgbClr val="CCCCCC"/>
                </a:solidFill>
                <a:effectLst/>
                <a:highlight>
                  <a:srgbClr val="1F1F1F"/>
                </a:highlight>
                <a:latin typeface="Consolas" panose="020B0609020204030204" pitchFamily="49" charset="0"/>
              </a:rPr>
              <a:t>.</a:t>
            </a:r>
            <a:r>
              <a:rPr lang="en-US" b="0" dirty="0" err="1">
                <a:solidFill>
                  <a:srgbClr val="4FC1FF"/>
                </a:solidFill>
                <a:effectLst/>
                <a:highlight>
                  <a:srgbClr val="1F1F1F"/>
                </a:highlight>
                <a:latin typeface="Consolas" panose="020B0609020204030204" pitchFamily="49" charset="0"/>
              </a:rPr>
              <a:t>DIRECTION</a:t>
            </a:r>
            <a:r>
              <a:rPr lang="en-US" b="0" dirty="0" err="1">
                <a:solidFill>
                  <a:srgbClr val="CCCCCC"/>
                </a:solidFill>
                <a:effectLst/>
                <a:highlight>
                  <a:srgbClr val="1F1F1F"/>
                </a:highlight>
                <a:latin typeface="Consolas" panose="020B0609020204030204" pitchFamily="49" charset="0"/>
              </a:rPr>
              <a:t>.</a:t>
            </a:r>
            <a:r>
              <a:rPr lang="en-US" b="0" dirty="0" err="1">
                <a:solidFill>
                  <a:srgbClr val="4FC1FF"/>
                </a:solidFill>
                <a:effectLst/>
                <a:highlight>
                  <a:srgbClr val="1F1F1F"/>
                </a:highlight>
                <a:latin typeface="Consolas" panose="020B0609020204030204" pitchFamily="49" charset="0"/>
              </a:rPr>
              <a:t>FORWARD</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a:t>
            </a:r>
          </a:p>
          <a:p>
            <a:r>
              <a:rPr lang="en-US" dirty="0">
                <a:solidFill>
                  <a:schemeClr val="bg1"/>
                </a:solidFill>
                <a:highlight>
                  <a:srgbClr val="1F1F1F"/>
                </a:highlight>
                <a:latin typeface="Consolas" panose="020B0609020204030204" pitchFamily="49" charset="0"/>
              </a:rPr>
              <a:t>...</a:t>
            </a:r>
            <a:endParaRPr lang="en-US" b="0" dirty="0">
              <a:solidFill>
                <a:schemeClr val="bg1"/>
              </a:solidFill>
              <a:effectLst/>
              <a:highlight>
                <a:srgbClr val="1F1F1F"/>
              </a:highlight>
              <a:latin typeface="Consolas" panose="020B0609020204030204" pitchFamily="49" charset="0"/>
            </a:endParaRPr>
          </a:p>
          <a:p>
            <a:r>
              <a:rPr lang="en-US" b="0" dirty="0">
                <a:solidFill>
                  <a:srgbClr val="569CD6"/>
                </a:solidFill>
                <a:effectLst/>
                <a:highlight>
                  <a:srgbClr val="1F1F1F"/>
                </a:highlight>
                <a:latin typeface="Consolas" panose="020B0609020204030204" pitchFamily="49" charset="0"/>
              </a:rPr>
              <a:t>function</a:t>
            </a:r>
            <a:r>
              <a:rPr lang="en-US" b="0" dirty="0">
                <a:solidFill>
                  <a:srgbClr val="CCCCCC"/>
                </a:solidFill>
                <a:effectLst/>
                <a:highlight>
                  <a:srgbClr val="1F1F1F"/>
                </a:highlight>
                <a:latin typeface="Consolas" panose="020B0609020204030204" pitchFamily="49" charset="0"/>
              </a:rPr>
              <a:t> </a:t>
            </a:r>
            <a:r>
              <a:rPr lang="en-US" b="0" dirty="0" err="1">
                <a:solidFill>
                  <a:srgbClr val="DCDCAA"/>
                </a:solidFill>
                <a:effectLst/>
                <a:highlight>
                  <a:srgbClr val="1F1F1F"/>
                </a:highlight>
                <a:latin typeface="Consolas" panose="020B0609020204030204" pitchFamily="49" charset="0"/>
              </a:rPr>
              <a:t>current_on</a:t>
            </a:r>
            <a:r>
              <a:rPr lang="en-US" b="0" dirty="0">
                <a:solidFill>
                  <a:srgbClr val="CCCCCC"/>
                </a:solidFill>
                <a:effectLst/>
                <a:highlight>
                  <a:srgbClr val="1F1F1F"/>
                </a:highlight>
                <a:latin typeface="Consolas" panose="020B0609020204030204" pitchFamily="49" charset="0"/>
              </a:rPr>
              <a:t>(</a:t>
            </a:r>
            <a:r>
              <a:rPr lang="en-US" b="0" dirty="0">
                <a:solidFill>
                  <a:srgbClr val="9CDCFE"/>
                </a:solidFill>
                <a:effectLst/>
                <a:highlight>
                  <a:srgbClr val="1F1F1F"/>
                </a:highlight>
                <a:latin typeface="Consolas" panose="020B0609020204030204" pitchFamily="49" charset="0"/>
              </a:rPr>
              <a:t>event</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element</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direction</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 {</a:t>
            </a:r>
          </a:p>
          <a:p>
            <a:r>
              <a:rPr lang="en-US" b="0" dirty="0">
                <a:solidFill>
                  <a:srgbClr val="CCCCCC"/>
                </a:solidFill>
                <a:effectLst/>
                <a:highlight>
                  <a:srgbClr val="1F1F1F"/>
                </a:highlight>
                <a:latin typeface="Consolas" panose="020B0609020204030204" pitchFamily="49" charset="0"/>
              </a:rPr>
              <a:t>   </a:t>
            </a:r>
            <a:r>
              <a:rPr lang="en-US" b="0" dirty="0">
                <a:solidFill>
                  <a:srgbClr val="6A9955"/>
                </a:solidFill>
                <a:effectLst/>
                <a:highlight>
                  <a:srgbClr val="1F1F1F"/>
                </a:highlight>
                <a:latin typeface="Consolas" panose="020B0609020204030204" pitchFamily="49" charset="0"/>
              </a:rPr>
              <a:t>// button and request light gets styled here...</a:t>
            </a:r>
            <a:endParaRPr lang="en-US" b="0" dirty="0">
              <a:solidFill>
                <a:srgbClr val="CCCCCC"/>
              </a:solidFill>
              <a:effectLst/>
              <a:highlight>
                <a:srgbClr val="1F1F1F"/>
              </a:highlight>
              <a:latin typeface="Consolas" panose="020B0609020204030204" pitchFamily="49" charset="0"/>
            </a:endParaRPr>
          </a:p>
          <a:p>
            <a:r>
              <a:rPr lang="en-US" b="0" dirty="0">
                <a:solidFill>
                  <a:srgbClr val="CCCCCC"/>
                </a:solidFill>
                <a:effectLst/>
                <a:highlight>
                  <a:srgbClr val="1F1F1F"/>
                </a:highlight>
                <a:latin typeface="Consolas" panose="020B0609020204030204" pitchFamily="49" charset="0"/>
              </a:rPr>
              <a:t>   </a:t>
            </a:r>
            <a:r>
              <a:rPr lang="en-US" b="0" dirty="0">
                <a:solidFill>
                  <a:srgbClr val="C586C0"/>
                </a:solidFill>
                <a:effectLst/>
                <a:highlight>
                  <a:srgbClr val="1F1F1F"/>
                </a:highlight>
                <a:latin typeface="Consolas" panose="020B0609020204030204" pitchFamily="49" charset="0"/>
              </a:rPr>
              <a:t>if</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a:solidFill>
                  <a:srgbClr val="569CD6"/>
                </a:solidFill>
                <a:effectLst/>
                <a:highlight>
                  <a:srgbClr val="1F1F1F"/>
                </a:highlight>
                <a:latin typeface="Consolas" panose="020B0609020204030204" pitchFamily="49" charset="0"/>
              </a:rPr>
              <a:t>null</a:t>
            </a:r>
            <a:r>
              <a:rPr lang="en-US" b="0" dirty="0">
                <a:solidFill>
                  <a:srgbClr val="CCCCCC"/>
                </a:solidFill>
                <a:effectLst/>
                <a:highlight>
                  <a:srgbClr val="1F1F1F"/>
                </a:highlight>
                <a:latin typeface="Consolas" panose="020B0609020204030204" pitchFamily="49" charset="0"/>
              </a:rPr>
              <a:t>) {</a:t>
            </a:r>
          </a:p>
          <a:p>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socket</a:t>
            </a:r>
            <a:r>
              <a:rPr lang="en-US" b="0" dirty="0" err="1">
                <a:solidFill>
                  <a:srgbClr val="CCCCCC"/>
                </a:solidFill>
                <a:effectLst/>
                <a:highlight>
                  <a:srgbClr val="1F1F1F"/>
                </a:highlight>
                <a:latin typeface="Consolas" panose="020B0609020204030204" pitchFamily="49" charset="0"/>
              </a:rPr>
              <a:t>.</a:t>
            </a:r>
            <a:r>
              <a:rPr lang="en-US" b="0" dirty="0" err="1">
                <a:solidFill>
                  <a:srgbClr val="DCDCAA"/>
                </a:solidFill>
                <a:effectLst/>
                <a:highlight>
                  <a:srgbClr val="1F1F1F"/>
                </a:highlight>
                <a:latin typeface="Consolas" panose="020B0609020204030204" pitchFamily="49" charset="0"/>
              </a:rPr>
              <a:t>emit</a:t>
            </a:r>
            <a:r>
              <a:rPr lang="en-US" b="0" dirty="0">
                <a:solidFill>
                  <a:srgbClr val="CCCCCC"/>
                </a:solidFill>
                <a:effectLst/>
                <a:highlight>
                  <a:srgbClr val="1F1F1F"/>
                </a:highlight>
                <a:latin typeface="Consolas" panose="020B0609020204030204" pitchFamily="49" charset="0"/>
              </a:rPr>
              <a:t>(</a:t>
            </a:r>
          </a:p>
          <a:p>
            <a:r>
              <a:rPr lang="en-US" b="0" dirty="0">
                <a:solidFill>
                  <a:srgbClr val="9CDCFE"/>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events</a:t>
            </a:r>
            <a:r>
              <a:rPr lang="en-US" b="0" dirty="0" err="1">
                <a:solidFill>
                  <a:srgbClr val="CCCCCC"/>
                </a:solidFill>
                <a:effectLst/>
                <a:highlight>
                  <a:srgbClr val="1F1F1F"/>
                </a:highlight>
                <a:latin typeface="Consolas" panose="020B0609020204030204" pitchFamily="49" charset="0"/>
              </a:rPr>
              <a:t>.</a:t>
            </a:r>
            <a:r>
              <a:rPr lang="en-US" b="0" dirty="0" err="1">
                <a:solidFill>
                  <a:srgbClr val="4FC1FF"/>
                </a:solidFill>
                <a:effectLst/>
                <a:highlight>
                  <a:srgbClr val="1F1F1F"/>
                </a:highlight>
                <a:latin typeface="Consolas" panose="020B0609020204030204" pitchFamily="49" charset="0"/>
              </a:rPr>
              <a:t>MANUAL_TURNING</a:t>
            </a:r>
            <a:r>
              <a:rPr lang="en-US" b="0" dirty="0" err="1">
                <a:solidFill>
                  <a:srgbClr val="CCCCCC"/>
                </a:solidFill>
                <a:effectLst/>
                <a:highlight>
                  <a:srgbClr val="1F1F1F"/>
                </a:highlight>
                <a:latin typeface="Consolas" panose="020B0609020204030204" pitchFamily="49" charset="0"/>
              </a:rPr>
              <a:t>.</a:t>
            </a:r>
            <a:r>
              <a:rPr lang="en-US" b="0" dirty="0" err="1">
                <a:solidFill>
                  <a:srgbClr val="4FC1FF"/>
                </a:solidFill>
                <a:effectLst/>
                <a:highlight>
                  <a:srgbClr val="1F1F1F"/>
                </a:highlight>
                <a:latin typeface="Consolas" panose="020B0609020204030204" pitchFamily="49" charset="0"/>
              </a:rPr>
              <a:t>TURN_ON</a:t>
            </a:r>
            <a:r>
              <a:rPr lang="en-US" b="0" dirty="0">
                <a:solidFill>
                  <a:srgbClr val="CCCCCC"/>
                </a:solidFill>
                <a:effectLst/>
                <a:highlight>
                  <a:srgbClr val="1F1F1F"/>
                </a:highlight>
                <a:latin typeface="Consolas" panose="020B0609020204030204" pitchFamily="49" charset="0"/>
              </a:rPr>
              <a:t>,</a:t>
            </a:r>
          </a:p>
          <a:p>
            <a:r>
              <a:rPr lang="en-US" dirty="0">
                <a:solidFill>
                  <a:srgbClr val="CCCCCC"/>
                </a:solidFill>
                <a:highlight>
                  <a:srgbClr val="1F1F1F"/>
                </a:highlight>
                <a:latin typeface="Consolas" panose="020B0609020204030204" pitchFamily="49" charset="0"/>
              </a:rPr>
              <a:t>         </a:t>
            </a:r>
            <a:r>
              <a:rPr lang="en-US" b="0" dirty="0">
                <a:solidFill>
                  <a:srgbClr val="CCCCCC"/>
                </a:solidFill>
                <a:effectLst/>
                <a:highlight>
                  <a:srgbClr val="1F1F1F"/>
                </a:highlight>
                <a:latin typeface="Consolas" panose="020B0609020204030204" pitchFamily="49" charset="0"/>
              </a:rPr>
              <a:t>{</a:t>
            </a:r>
            <a:r>
              <a:rPr lang="en-US" b="0" dirty="0">
                <a:solidFill>
                  <a:srgbClr val="CE9178"/>
                </a:solidFill>
                <a:effectLst/>
                <a:highlight>
                  <a:srgbClr val="1F1F1F"/>
                </a:highlight>
                <a:latin typeface="Consolas" panose="020B0609020204030204" pitchFamily="49" charset="0"/>
              </a:rPr>
              <a:t>"direction"</a:t>
            </a:r>
            <a:r>
              <a:rPr lang="en-US" b="0" dirty="0">
                <a:solidFill>
                  <a:srgbClr val="9CDCFE"/>
                </a:solidFill>
                <a:effectLst/>
                <a:highlight>
                  <a:srgbClr val="1F1F1F"/>
                </a:highlight>
                <a:latin typeface="Consolas" panose="020B0609020204030204" pitchFamily="49" charset="0"/>
              </a:rPr>
              <a:t> :</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direction</a:t>
            </a:r>
            <a:r>
              <a:rPr lang="en-US" b="0" dirty="0">
                <a:solidFill>
                  <a:srgbClr val="CCCCCC"/>
                </a:solidFill>
                <a:effectLst/>
                <a:highlight>
                  <a:srgbClr val="1F1F1F"/>
                </a:highlight>
                <a:latin typeface="Consolas" panose="020B0609020204030204" pitchFamily="49" charset="0"/>
              </a:rPr>
              <a:t>, </a:t>
            </a:r>
            <a:r>
              <a:rPr lang="en-US" b="0" dirty="0">
                <a:solidFill>
                  <a:srgbClr val="CE9178"/>
                </a:solidFill>
                <a:effectLst/>
                <a:highlight>
                  <a:srgbClr val="1F1F1F"/>
                </a:highlight>
                <a:latin typeface="Consolas" panose="020B0609020204030204" pitchFamily="49" charset="0"/>
              </a:rPr>
              <a:t>"lead"</a:t>
            </a:r>
            <a:r>
              <a:rPr lang="en-US" b="0" dirty="0">
                <a:solidFill>
                  <a:srgbClr val="9CDCFE"/>
                </a:solidFill>
                <a:effectLst/>
                <a:highlight>
                  <a:srgbClr val="1F1F1F"/>
                </a:highlight>
                <a:latin typeface="Consolas" panose="020B0609020204030204" pitchFamily="49" charset="0"/>
              </a:rPr>
              <a:t> :</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a:t>
            </a:r>
          </a:p>
          <a:p>
            <a:r>
              <a:rPr lang="en-US" dirty="0">
                <a:solidFill>
                  <a:srgbClr val="CCCCCC"/>
                </a:solidFill>
                <a:highlight>
                  <a:srgbClr val="1F1F1F"/>
                </a:highlight>
                <a:latin typeface="Consolas" panose="020B0609020204030204" pitchFamily="49" charset="0"/>
              </a:rPr>
              <a:t>      </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p>
          <a:p>
            <a:r>
              <a:rPr lang="en-US" b="0" dirty="0">
                <a:solidFill>
                  <a:srgbClr val="CCCCCC"/>
                </a:solidFill>
                <a:effectLst/>
                <a:highlight>
                  <a:srgbClr val="1F1F1F"/>
                </a:highlight>
                <a:latin typeface="Consolas" panose="020B0609020204030204" pitchFamily="49" charset="0"/>
              </a:rPr>
              <a:t>}</a:t>
            </a:r>
          </a:p>
          <a:p>
            <a:r>
              <a:rPr lang="en-US" b="0" dirty="0">
                <a:solidFill>
                  <a:schemeClr val="bg1"/>
                </a:solidFill>
                <a:effectLst/>
                <a:highlight>
                  <a:srgbClr val="1F1F1F"/>
                </a:highlight>
                <a:latin typeface="Consolas" panose="020B0609020204030204" pitchFamily="49" charset="0"/>
              </a:rPr>
              <a:t>...</a:t>
            </a:r>
          </a:p>
        </p:txBody>
      </p:sp>
      <p:sp>
        <p:nvSpPr>
          <p:cNvPr id="9" name="Rectangle 8">
            <a:extLst>
              <a:ext uri="{FF2B5EF4-FFF2-40B4-BE49-F238E27FC236}">
                <a16:creationId xmlns:a16="http://schemas.microsoft.com/office/drawing/2014/main" id="{87074E13-9DA7-FF64-49EA-E9C4559EDEBD}"/>
              </a:ext>
            </a:extLst>
          </p:cNvPr>
          <p:cNvSpPr/>
          <p:nvPr/>
        </p:nvSpPr>
        <p:spPr>
          <a:xfrm>
            <a:off x="197802" y="3599411"/>
            <a:ext cx="10493644" cy="3007130"/>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532307-04B7-BCA4-97ED-EEA5B4DDC8F8}"/>
              </a:ext>
            </a:extLst>
          </p:cNvPr>
          <p:cNvSpPr/>
          <p:nvPr/>
        </p:nvSpPr>
        <p:spPr>
          <a:xfrm>
            <a:off x="197802" y="2406467"/>
            <a:ext cx="9045258" cy="332337"/>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1DEA725B-7320-8E61-1D9B-5B15A31B53D6}"/>
              </a:ext>
            </a:extLst>
          </p:cNvPr>
          <p:cNvGrpSpPr/>
          <p:nvPr/>
        </p:nvGrpSpPr>
        <p:grpSpPr>
          <a:xfrm>
            <a:off x="8336809" y="1497374"/>
            <a:ext cx="2556860" cy="848931"/>
            <a:chOff x="8835274" y="1476629"/>
            <a:chExt cx="2556860" cy="848931"/>
          </a:xfrm>
        </p:grpSpPr>
        <p:grpSp>
          <p:nvGrpSpPr>
            <p:cNvPr id="19" name="Group 18">
              <a:extLst>
                <a:ext uri="{FF2B5EF4-FFF2-40B4-BE49-F238E27FC236}">
                  <a16:creationId xmlns:a16="http://schemas.microsoft.com/office/drawing/2014/main" id="{8C6A2AD0-209F-3340-B77A-66C2554B77D8}"/>
                </a:ext>
              </a:extLst>
            </p:cNvPr>
            <p:cNvGrpSpPr/>
            <p:nvPr/>
          </p:nvGrpSpPr>
          <p:grpSpPr>
            <a:xfrm>
              <a:off x="8853212" y="1767253"/>
              <a:ext cx="2454254" cy="558307"/>
              <a:chOff x="7313040" y="1408113"/>
              <a:chExt cx="3994426" cy="917448"/>
            </a:xfrm>
          </p:grpSpPr>
          <p:pic>
            <p:nvPicPr>
              <p:cNvPr id="23" name="Graphic 22" descr="Server with solid fill">
                <a:extLst>
                  <a:ext uri="{FF2B5EF4-FFF2-40B4-BE49-F238E27FC236}">
                    <a16:creationId xmlns:a16="http://schemas.microsoft.com/office/drawing/2014/main" id="{7B471A24-AC5E-25FF-1984-C2B48AD6E8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53212" y="1408113"/>
                <a:ext cx="914400" cy="914400"/>
              </a:xfrm>
              <a:prstGeom prst="rect">
                <a:avLst/>
              </a:prstGeom>
            </p:spPr>
          </p:pic>
          <p:pic>
            <p:nvPicPr>
              <p:cNvPr id="24" name="Graphic 23" descr="Server outline">
                <a:extLst>
                  <a:ext uri="{FF2B5EF4-FFF2-40B4-BE49-F238E27FC236}">
                    <a16:creationId xmlns:a16="http://schemas.microsoft.com/office/drawing/2014/main" id="{0B23A5D2-D8F2-52D1-98FD-C21539AFF8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3066" y="1408113"/>
                <a:ext cx="914400" cy="914400"/>
              </a:xfrm>
              <a:prstGeom prst="rect">
                <a:avLst/>
              </a:prstGeom>
            </p:spPr>
          </p:pic>
          <p:pic>
            <p:nvPicPr>
              <p:cNvPr id="25" name="Graphic 24" descr="Smart Phone with solid fill">
                <a:extLst>
                  <a:ext uri="{FF2B5EF4-FFF2-40B4-BE49-F238E27FC236}">
                    <a16:creationId xmlns:a16="http://schemas.microsoft.com/office/drawing/2014/main" id="{8989199A-4A09-CB09-3990-91E41DC929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13040" y="1411161"/>
                <a:ext cx="914400" cy="914400"/>
              </a:xfrm>
              <a:prstGeom prst="rect">
                <a:avLst/>
              </a:prstGeom>
            </p:spPr>
          </p:pic>
        </p:grpSp>
        <p:sp>
          <p:nvSpPr>
            <p:cNvPr id="20" name="TextBox 19">
              <a:extLst>
                <a:ext uri="{FF2B5EF4-FFF2-40B4-BE49-F238E27FC236}">
                  <a16:creationId xmlns:a16="http://schemas.microsoft.com/office/drawing/2014/main" id="{8D3134F5-B5D6-06D8-4E0D-0EDB55108D85}"/>
                </a:ext>
              </a:extLst>
            </p:cNvPr>
            <p:cNvSpPr txBox="1"/>
            <p:nvPr/>
          </p:nvSpPr>
          <p:spPr>
            <a:xfrm>
              <a:off x="8835274" y="1476634"/>
              <a:ext cx="591829" cy="369332"/>
            </a:xfrm>
            <a:prstGeom prst="rect">
              <a:avLst/>
            </a:prstGeom>
            <a:noFill/>
          </p:spPr>
          <p:txBody>
            <a:bodyPr wrap="none" rtlCol="0">
              <a:spAutoFit/>
            </a:bodyPr>
            <a:lstStyle/>
            <a:p>
              <a:pPr algn="ctr"/>
              <a:r>
                <a:rPr lang="en-US" dirty="0">
                  <a:solidFill>
                    <a:schemeClr val="bg1"/>
                  </a:solidFill>
                </a:rPr>
                <a:t>user</a:t>
              </a:r>
            </a:p>
          </p:txBody>
        </p:sp>
        <p:sp>
          <p:nvSpPr>
            <p:cNvPr id="21" name="TextBox 20">
              <a:extLst>
                <a:ext uri="{FF2B5EF4-FFF2-40B4-BE49-F238E27FC236}">
                  <a16:creationId xmlns:a16="http://schemas.microsoft.com/office/drawing/2014/main" id="{913D4AD1-237C-9DF6-0BD7-F1BCDE786E33}"/>
                </a:ext>
              </a:extLst>
            </p:cNvPr>
            <p:cNvSpPr txBox="1"/>
            <p:nvPr/>
          </p:nvSpPr>
          <p:spPr>
            <a:xfrm>
              <a:off x="9750634" y="1476629"/>
              <a:ext cx="659604" cy="369332"/>
            </a:xfrm>
            <a:prstGeom prst="rect">
              <a:avLst/>
            </a:prstGeom>
            <a:noFill/>
          </p:spPr>
          <p:txBody>
            <a:bodyPr wrap="none" rtlCol="0">
              <a:spAutoFit/>
            </a:bodyPr>
            <a:lstStyle/>
            <a:p>
              <a:pPr algn="ctr"/>
              <a:r>
                <a:rPr lang="en-US" dirty="0">
                  <a:solidFill>
                    <a:schemeClr val="tx1">
                      <a:lumMod val="75000"/>
                      <a:lumOff val="25000"/>
                    </a:schemeClr>
                  </a:solidFill>
                </a:rPr>
                <a:t>rotor</a:t>
              </a:r>
            </a:p>
          </p:txBody>
        </p:sp>
        <p:sp>
          <p:nvSpPr>
            <p:cNvPr id="22" name="TextBox 21">
              <a:extLst>
                <a:ext uri="{FF2B5EF4-FFF2-40B4-BE49-F238E27FC236}">
                  <a16:creationId xmlns:a16="http://schemas.microsoft.com/office/drawing/2014/main" id="{9EB9C3ED-7715-D412-ACA6-27CF2CB1FB1F}"/>
                </a:ext>
              </a:extLst>
            </p:cNvPr>
            <p:cNvSpPr txBox="1"/>
            <p:nvPr/>
          </p:nvSpPr>
          <p:spPr>
            <a:xfrm>
              <a:off x="10660972" y="1482935"/>
              <a:ext cx="731162" cy="369332"/>
            </a:xfrm>
            <a:prstGeom prst="rect">
              <a:avLst/>
            </a:prstGeom>
            <a:noFill/>
          </p:spPr>
          <p:txBody>
            <a:bodyPr wrap="none" rtlCol="0">
              <a:spAutoFit/>
            </a:bodyPr>
            <a:lstStyle/>
            <a:p>
              <a:pPr algn="ctr"/>
              <a:r>
                <a:rPr lang="en-US" dirty="0">
                  <a:solidFill>
                    <a:schemeClr val="tx1">
                      <a:lumMod val="75000"/>
                      <a:lumOff val="25000"/>
                    </a:schemeClr>
                  </a:solidFill>
                </a:rPr>
                <a:t>stator</a:t>
              </a:r>
            </a:p>
          </p:txBody>
        </p:sp>
      </p:grpSp>
    </p:spTree>
    <p:extLst>
      <p:ext uri="{BB962C8B-B14F-4D97-AF65-F5344CB8AC3E}">
        <p14:creationId xmlns:p14="http://schemas.microsoft.com/office/powerpoint/2010/main" val="22614495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087A3E-685B-3F8F-39F5-E93ED0E8BB20}"/>
              </a:ext>
            </a:extLst>
          </p:cNvPr>
          <p:cNvSpPr>
            <a:spLocks noGrp="1"/>
          </p:cNvSpPr>
          <p:nvPr>
            <p:ph type="body" sz="quarter" idx="13"/>
          </p:nvPr>
        </p:nvSpPr>
        <p:spPr/>
        <p:txBody>
          <a:bodyPr/>
          <a:lstStyle/>
          <a:p>
            <a:pPr marL="0" indent="0">
              <a:buNone/>
            </a:pPr>
            <a:r>
              <a:rPr lang="en-US" dirty="0" err="1"/>
              <a:t>rtts</a:t>
            </a:r>
            <a:r>
              <a:rPr lang="en-US" dirty="0"/>
              <a:t>/rotor/static/</a:t>
            </a:r>
            <a:r>
              <a:rPr lang="en-US" dirty="0" err="1"/>
              <a:t>js</a:t>
            </a:r>
            <a:r>
              <a:rPr lang="en-US" dirty="0"/>
              <a:t>/manual_turn_main.js</a:t>
            </a:r>
          </a:p>
        </p:txBody>
      </p:sp>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sp>
        <p:nvSpPr>
          <p:cNvPr id="6" name="Rectangle 5">
            <a:extLst>
              <a:ext uri="{FF2B5EF4-FFF2-40B4-BE49-F238E27FC236}">
                <a16:creationId xmlns:a16="http://schemas.microsoft.com/office/drawing/2014/main" id="{AC5780A0-B7AC-2DCF-DF83-F1943C92C084}"/>
              </a:ext>
            </a:extLst>
          </p:cNvPr>
          <p:cNvSpPr/>
          <p:nvPr/>
        </p:nvSpPr>
        <p:spPr>
          <a:xfrm>
            <a:off x="167640" y="2391508"/>
            <a:ext cx="10726029" cy="4292756"/>
          </a:xfrm>
          <a:prstGeom prst="rect">
            <a:avLst/>
          </a:prstGeom>
          <a:solidFill>
            <a:srgbClr val="1F1F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73772CA-C1E4-9701-2A09-AB11A22F8677}"/>
              </a:ext>
            </a:extLst>
          </p:cNvPr>
          <p:cNvSpPr txBox="1"/>
          <p:nvPr/>
        </p:nvSpPr>
        <p:spPr>
          <a:xfrm>
            <a:off x="190500" y="2406467"/>
            <a:ext cx="10622280" cy="4247317"/>
          </a:xfrm>
          <a:prstGeom prst="rect">
            <a:avLst/>
          </a:prstGeom>
          <a:noFill/>
        </p:spPr>
        <p:txBody>
          <a:bodyPr wrap="square">
            <a:spAutoFit/>
          </a:bodyPr>
          <a:lstStyle/>
          <a:p>
            <a:r>
              <a:rPr lang="en-US" dirty="0">
                <a:solidFill>
                  <a:schemeClr val="bg1"/>
                </a:solidFill>
                <a:highlight>
                  <a:srgbClr val="1F1F1F"/>
                </a:highlight>
                <a:latin typeface="Consolas" panose="020B0609020204030204" pitchFamily="49" charset="0"/>
              </a:rPr>
              <a:t>...</a:t>
            </a:r>
          </a:p>
          <a:p>
            <a:r>
              <a:rPr lang="en-US" b="0" dirty="0" err="1">
                <a:solidFill>
                  <a:srgbClr val="4FC1FF"/>
                </a:solidFill>
                <a:effectLst/>
                <a:highlight>
                  <a:srgbClr val="1F1F1F"/>
                </a:highlight>
                <a:latin typeface="Consolas" panose="020B0609020204030204" pitchFamily="49" charset="0"/>
              </a:rPr>
              <a:t>forward_button</a:t>
            </a:r>
            <a:r>
              <a:rPr lang="en-US" b="0" dirty="0" err="1">
                <a:solidFill>
                  <a:srgbClr val="CCCCCC"/>
                </a:solidFill>
                <a:effectLst/>
                <a:highlight>
                  <a:srgbClr val="1F1F1F"/>
                </a:highlight>
                <a:latin typeface="Consolas" panose="020B0609020204030204" pitchFamily="49" charset="0"/>
              </a:rPr>
              <a:t>.</a:t>
            </a:r>
            <a:r>
              <a:rPr lang="en-US" b="0" dirty="0" err="1">
                <a:solidFill>
                  <a:srgbClr val="DCDCAA"/>
                </a:solidFill>
                <a:effectLst/>
                <a:highlight>
                  <a:srgbClr val="1F1F1F"/>
                </a:highlight>
                <a:latin typeface="Consolas" panose="020B0609020204030204" pitchFamily="49" charset="0"/>
              </a:rPr>
              <a:t>ontouchstart</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a:solidFill>
                  <a:srgbClr val="569CD6"/>
                </a:solidFill>
                <a:effectLst/>
                <a:highlight>
                  <a:srgbClr val="1F1F1F"/>
                </a:highlight>
                <a:latin typeface="Consolas" panose="020B0609020204030204" pitchFamily="49" charset="0"/>
              </a:rPr>
              <a:t>function</a:t>
            </a:r>
            <a:r>
              <a:rPr lang="en-US" b="0" dirty="0">
                <a:solidFill>
                  <a:srgbClr val="CCCCCC"/>
                </a:solidFill>
                <a:effectLst/>
                <a:highlight>
                  <a:srgbClr val="1F1F1F"/>
                </a:highlight>
                <a:latin typeface="Consolas" panose="020B0609020204030204" pitchFamily="49" charset="0"/>
              </a:rPr>
              <a:t>(</a:t>
            </a:r>
            <a:r>
              <a:rPr lang="en-US" b="0" dirty="0">
                <a:solidFill>
                  <a:srgbClr val="9CDCFE"/>
                </a:solidFill>
                <a:effectLst/>
                <a:highlight>
                  <a:srgbClr val="1F1F1F"/>
                </a:highlight>
                <a:latin typeface="Consolas" panose="020B0609020204030204" pitchFamily="49" charset="0"/>
              </a:rPr>
              <a:t>event</a:t>
            </a:r>
            <a:r>
              <a:rPr lang="en-US" b="0" dirty="0">
                <a:solidFill>
                  <a:srgbClr val="CCCCCC"/>
                </a:solidFill>
                <a:effectLst/>
                <a:highlight>
                  <a:srgbClr val="1F1F1F"/>
                </a:highlight>
                <a:latin typeface="Consolas" panose="020B0609020204030204" pitchFamily="49" charset="0"/>
              </a:rPr>
              <a:t>) {</a:t>
            </a:r>
          </a:p>
          <a:p>
            <a:r>
              <a:rPr lang="en-US" b="0" dirty="0">
                <a:solidFill>
                  <a:srgbClr val="CCCCCC"/>
                </a:solidFill>
                <a:effectLst/>
                <a:highlight>
                  <a:srgbClr val="1F1F1F"/>
                </a:highlight>
                <a:latin typeface="Consolas" panose="020B0609020204030204" pitchFamily="49" charset="0"/>
              </a:rPr>
              <a:t>   </a:t>
            </a:r>
            <a:r>
              <a:rPr lang="en-US" b="0" dirty="0" err="1">
                <a:solidFill>
                  <a:srgbClr val="DCDCAA"/>
                </a:solidFill>
                <a:effectLst/>
                <a:highlight>
                  <a:srgbClr val="1F1F1F"/>
                </a:highlight>
                <a:latin typeface="Consolas" panose="020B0609020204030204" pitchFamily="49" charset="0"/>
              </a:rPr>
              <a:t>current_on</a:t>
            </a:r>
            <a:r>
              <a:rPr lang="en-US" b="0" dirty="0">
                <a:solidFill>
                  <a:srgbClr val="CCCCCC"/>
                </a:solidFill>
                <a:effectLst/>
                <a:highlight>
                  <a:srgbClr val="1F1F1F"/>
                </a:highlight>
                <a:latin typeface="Consolas" panose="020B0609020204030204" pitchFamily="49" charset="0"/>
              </a:rPr>
              <a:t>(</a:t>
            </a:r>
            <a:r>
              <a:rPr lang="en-US" b="0" dirty="0">
                <a:solidFill>
                  <a:srgbClr val="9CDCFE"/>
                </a:solidFill>
                <a:effectLst/>
                <a:highlight>
                  <a:srgbClr val="1F1F1F"/>
                </a:highlight>
                <a:latin typeface="Consolas" panose="020B0609020204030204" pitchFamily="49" charset="0"/>
              </a:rPr>
              <a:t>event</a:t>
            </a:r>
            <a:r>
              <a:rPr lang="en-US" b="0" dirty="0">
                <a:solidFill>
                  <a:srgbClr val="CCCCCC"/>
                </a:solidFill>
                <a:effectLst/>
                <a:highlight>
                  <a:srgbClr val="1F1F1F"/>
                </a:highlight>
                <a:latin typeface="Consolas" panose="020B0609020204030204" pitchFamily="49" charset="0"/>
              </a:rPr>
              <a:t>, </a:t>
            </a:r>
            <a:r>
              <a:rPr lang="en-US" b="0" dirty="0">
                <a:solidFill>
                  <a:srgbClr val="569CD6"/>
                </a:solidFill>
                <a:effectLst/>
                <a:highlight>
                  <a:srgbClr val="1F1F1F"/>
                </a:highlight>
                <a:latin typeface="Consolas" panose="020B0609020204030204" pitchFamily="49" charset="0"/>
              </a:rPr>
              <a:t>this</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events</a:t>
            </a:r>
            <a:r>
              <a:rPr lang="en-US" b="0" dirty="0" err="1">
                <a:solidFill>
                  <a:srgbClr val="CCCCCC"/>
                </a:solidFill>
                <a:effectLst/>
                <a:highlight>
                  <a:srgbClr val="1F1F1F"/>
                </a:highlight>
                <a:latin typeface="Consolas" panose="020B0609020204030204" pitchFamily="49" charset="0"/>
              </a:rPr>
              <a:t>.</a:t>
            </a:r>
            <a:r>
              <a:rPr lang="en-US" b="0" dirty="0" err="1">
                <a:solidFill>
                  <a:srgbClr val="4FC1FF"/>
                </a:solidFill>
                <a:effectLst/>
                <a:highlight>
                  <a:srgbClr val="1F1F1F"/>
                </a:highlight>
                <a:latin typeface="Consolas" panose="020B0609020204030204" pitchFamily="49" charset="0"/>
              </a:rPr>
              <a:t>MANUAL_TURNING</a:t>
            </a:r>
            <a:r>
              <a:rPr lang="en-US" b="0" dirty="0" err="1">
                <a:solidFill>
                  <a:srgbClr val="CCCCCC"/>
                </a:solidFill>
                <a:effectLst/>
                <a:highlight>
                  <a:srgbClr val="1F1F1F"/>
                </a:highlight>
                <a:latin typeface="Consolas" panose="020B0609020204030204" pitchFamily="49" charset="0"/>
              </a:rPr>
              <a:t>.</a:t>
            </a:r>
            <a:r>
              <a:rPr lang="en-US" b="0" dirty="0" err="1">
                <a:solidFill>
                  <a:srgbClr val="4FC1FF"/>
                </a:solidFill>
                <a:effectLst/>
                <a:highlight>
                  <a:srgbClr val="1F1F1F"/>
                </a:highlight>
                <a:latin typeface="Consolas" panose="020B0609020204030204" pitchFamily="49" charset="0"/>
              </a:rPr>
              <a:t>DIRECTION</a:t>
            </a:r>
            <a:r>
              <a:rPr lang="en-US" b="0" dirty="0" err="1">
                <a:solidFill>
                  <a:srgbClr val="CCCCCC"/>
                </a:solidFill>
                <a:effectLst/>
                <a:highlight>
                  <a:srgbClr val="1F1F1F"/>
                </a:highlight>
                <a:latin typeface="Consolas" panose="020B0609020204030204" pitchFamily="49" charset="0"/>
              </a:rPr>
              <a:t>.</a:t>
            </a:r>
            <a:r>
              <a:rPr lang="en-US" b="0" dirty="0" err="1">
                <a:solidFill>
                  <a:srgbClr val="4FC1FF"/>
                </a:solidFill>
                <a:effectLst/>
                <a:highlight>
                  <a:srgbClr val="1F1F1F"/>
                </a:highlight>
                <a:latin typeface="Consolas" panose="020B0609020204030204" pitchFamily="49" charset="0"/>
              </a:rPr>
              <a:t>FORWARD</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a:t>
            </a:r>
          </a:p>
          <a:p>
            <a:r>
              <a:rPr lang="en-US" dirty="0">
                <a:solidFill>
                  <a:schemeClr val="bg1"/>
                </a:solidFill>
                <a:highlight>
                  <a:srgbClr val="1F1F1F"/>
                </a:highlight>
                <a:latin typeface="Consolas" panose="020B0609020204030204" pitchFamily="49" charset="0"/>
              </a:rPr>
              <a:t>...</a:t>
            </a:r>
            <a:endParaRPr lang="en-US" b="0" dirty="0">
              <a:solidFill>
                <a:schemeClr val="bg1"/>
              </a:solidFill>
              <a:effectLst/>
              <a:highlight>
                <a:srgbClr val="1F1F1F"/>
              </a:highlight>
              <a:latin typeface="Consolas" panose="020B0609020204030204" pitchFamily="49" charset="0"/>
            </a:endParaRPr>
          </a:p>
          <a:p>
            <a:r>
              <a:rPr lang="en-US" b="0" dirty="0">
                <a:solidFill>
                  <a:srgbClr val="569CD6"/>
                </a:solidFill>
                <a:effectLst/>
                <a:highlight>
                  <a:srgbClr val="1F1F1F"/>
                </a:highlight>
                <a:latin typeface="Consolas" panose="020B0609020204030204" pitchFamily="49" charset="0"/>
              </a:rPr>
              <a:t>function</a:t>
            </a:r>
            <a:r>
              <a:rPr lang="en-US" b="0" dirty="0">
                <a:solidFill>
                  <a:srgbClr val="CCCCCC"/>
                </a:solidFill>
                <a:effectLst/>
                <a:highlight>
                  <a:srgbClr val="1F1F1F"/>
                </a:highlight>
                <a:latin typeface="Consolas" panose="020B0609020204030204" pitchFamily="49" charset="0"/>
              </a:rPr>
              <a:t> </a:t>
            </a:r>
            <a:r>
              <a:rPr lang="en-US" b="0" dirty="0" err="1">
                <a:solidFill>
                  <a:srgbClr val="DCDCAA"/>
                </a:solidFill>
                <a:effectLst/>
                <a:highlight>
                  <a:srgbClr val="1F1F1F"/>
                </a:highlight>
                <a:latin typeface="Consolas" panose="020B0609020204030204" pitchFamily="49" charset="0"/>
              </a:rPr>
              <a:t>current_on</a:t>
            </a:r>
            <a:r>
              <a:rPr lang="en-US" b="0" dirty="0">
                <a:solidFill>
                  <a:srgbClr val="CCCCCC"/>
                </a:solidFill>
                <a:effectLst/>
                <a:highlight>
                  <a:srgbClr val="1F1F1F"/>
                </a:highlight>
                <a:latin typeface="Consolas" panose="020B0609020204030204" pitchFamily="49" charset="0"/>
              </a:rPr>
              <a:t>(</a:t>
            </a:r>
            <a:r>
              <a:rPr lang="en-US" b="0" dirty="0">
                <a:solidFill>
                  <a:srgbClr val="9CDCFE"/>
                </a:solidFill>
                <a:effectLst/>
                <a:highlight>
                  <a:srgbClr val="1F1F1F"/>
                </a:highlight>
                <a:latin typeface="Consolas" panose="020B0609020204030204" pitchFamily="49" charset="0"/>
              </a:rPr>
              <a:t>event</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element</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direction</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 {</a:t>
            </a:r>
          </a:p>
          <a:p>
            <a:r>
              <a:rPr lang="en-US" b="0" dirty="0">
                <a:solidFill>
                  <a:srgbClr val="CCCCCC"/>
                </a:solidFill>
                <a:effectLst/>
                <a:highlight>
                  <a:srgbClr val="1F1F1F"/>
                </a:highlight>
                <a:latin typeface="Consolas" panose="020B0609020204030204" pitchFamily="49" charset="0"/>
              </a:rPr>
              <a:t>   </a:t>
            </a:r>
            <a:r>
              <a:rPr lang="en-US" b="0" dirty="0">
                <a:solidFill>
                  <a:srgbClr val="6A9955"/>
                </a:solidFill>
                <a:effectLst/>
                <a:highlight>
                  <a:srgbClr val="1F1F1F"/>
                </a:highlight>
                <a:latin typeface="Consolas" panose="020B0609020204030204" pitchFamily="49" charset="0"/>
              </a:rPr>
              <a:t>// button and request light gets styled here...</a:t>
            </a:r>
            <a:endParaRPr lang="en-US" b="0" dirty="0">
              <a:solidFill>
                <a:srgbClr val="CCCCCC"/>
              </a:solidFill>
              <a:effectLst/>
              <a:highlight>
                <a:srgbClr val="1F1F1F"/>
              </a:highlight>
              <a:latin typeface="Consolas" panose="020B0609020204030204" pitchFamily="49" charset="0"/>
            </a:endParaRPr>
          </a:p>
          <a:p>
            <a:r>
              <a:rPr lang="en-US" b="0" dirty="0">
                <a:solidFill>
                  <a:srgbClr val="CCCCCC"/>
                </a:solidFill>
                <a:effectLst/>
                <a:highlight>
                  <a:srgbClr val="1F1F1F"/>
                </a:highlight>
                <a:latin typeface="Consolas" panose="020B0609020204030204" pitchFamily="49" charset="0"/>
              </a:rPr>
              <a:t>   </a:t>
            </a:r>
            <a:r>
              <a:rPr lang="en-US" b="0" dirty="0">
                <a:solidFill>
                  <a:srgbClr val="C586C0"/>
                </a:solidFill>
                <a:effectLst/>
                <a:highlight>
                  <a:srgbClr val="1F1F1F"/>
                </a:highlight>
                <a:latin typeface="Consolas" panose="020B0609020204030204" pitchFamily="49" charset="0"/>
              </a:rPr>
              <a:t>if</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a:solidFill>
                  <a:srgbClr val="569CD6"/>
                </a:solidFill>
                <a:effectLst/>
                <a:highlight>
                  <a:srgbClr val="1F1F1F"/>
                </a:highlight>
                <a:latin typeface="Consolas" panose="020B0609020204030204" pitchFamily="49" charset="0"/>
              </a:rPr>
              <a:t>null</a:t>
            </a:r>
            <a:r>
              <a:rPr lang="en-US" b="0" dirty="0">
                <a:solidFill>
                  <a:srgbClr val="CCCCCC"/>
                </a:solidFill>
                <a:effectLst/>
                <a:highlight>
                  <a:srgbClr val="1F1F1F"/>
                </a:highlight>
                <a:latin typeface="Consolas" panose="020B0609020204030204" pitchFamily="49" charset="0"/>
              </a:rPr>
              <a:t>) {</a:t>
            </a:r>
          </a:p>
          <a:p>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socket</a:t>
            </a:r>
            <a:r>
              <a:rPr lang="en-US" b="0" dirty="0" err="1">
                <a:solidFill>
                  <a:srgbClr val="CCCCCC"/>
                </a:solidFill>
                <a:effectLst/>
                <a:highlight>
                  <a:srgbClr val="1F1F1F"/>
                </a:highlight>
                <a:latin typeface="Consolas" panose="020B0609020204030204" pitchFamily="49" charset="0"/>
              </a:rPr>
              <a:t>.</a:t>
            </a:r>
            <a:r>
              <a:rPr lang="en-US" b="0" dirty="0" err="1">
                <a:solidFill>
                  <a:srgbClr val="DCDCAA"/>
                </a:solidFill>
                <a:effectLst/>
                <a:highlight>
                  <a:srgbClr val="1F1F1F"/>
                </a:highlight>
                <a:latin typeface="Consolas" panose="020B0609020204030204" pitchFamily="49" charset="0"/>
              </a:rPr>
              <a:t>emit</a:t>
            </a:r>
            <a:r>
              <a:rPr lang="en-US" b="0" dirty="0">
                <a:solidFill>
                  <a:srgbClr val="CCCCCC"/>
                </a:solidFill>
                <a:effectLst/>
                <a:highlight>
                  <a:srgbClr val="1F1F1F"/>
                </a:highlight>
                <a:latin typeface="Consolas" panose="020B0609020204030204" pitchFamily="49" charset="0"/>
              </a:rPr>
              <a:t>(</a:t>
            </a:r>
          </a:p>
          <a:p>
            <a:r>
              <a:rPr lang="en-US" b="0" dirty="0">
                <a:solidFill>
                  <a:srgbClr val="9CDCFE"/>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events</a:t>
            </a:r>
            <a:r>
              <a:rPr lang="en-US" b="0" dirty="0" err="1">
                <a:solidFill>
                  <a:srgbClr val="CCCCCC"/>
                </a:solidFill>
                <a:effectLst/>
                <a:highlight>
                  <a:srgbClr val="1F1F1F"/>
                </a:highlight>
                <a:latin typeface="Consolas" panose="020B0609020204030204" pitchFamily="49" charset="0"/>
              </a:rPr>
              <a:t>.</a:t>
            </a:r>
            <a:r>
              <a:rPr lang="en-US" b="0" dirty="0" err="1">
                <a:solidFill>
                  <a:srgbClr val="4FC1FF"/>
                </a:solidFill>
                <a:effectLst/>
                <a:highlight>
                  <a:srgbClr val="1F1F1F"/>
                </a:highlight>
                <a:latin typeface="Consolas" panose="020B0609020204030204" pitchFamily="49" charset="0"/>
              </a:rPr>
              <a:t>MANUAL_TURNING</a:t>
            </a:r>
            <a:r>
              <a:rPr lang="en-US" b="0" dirty="0" err="1">
                <a:solidFill>
                  <a:srgbClr val="CCCCCC"/>
                </a:solidFill>
                <a:effectLst/>
                <a:highlight>
                  <a:srgbClr val="1F1F1F"/>
                </a:highlight>
                <a:latin typeface="Consolas" panose="020B0609020204030204" pitchFamily="49" charset="0"/>
              </a:rPr>
              <a:t>.</a:t>
            </a:r>
            <a:r>
              <a:rPr lang="en-US" b="0" dirty="0" err="1">
                <a:solidFill>
                  <a:srgbClr val="4FC1FF"/>
                </a:solidFill>
                <a:effectLst/>
                <a:highlight>
                  <a:srgbClr val="1F1F1F"/>
                </a:highlight>
                <a:latin typeface="Consolas" panose="020B0609020204030204" pitchFamily="49" charset="0"/>
              </a:rPr>
              <a:t>TURN_ON</a:t>
            </a:r>
            <a:r>
              <a:rPr lang="en-US" b="0" dirty="0">
                <a:solidFill>
                  <a:srgbClr val="CCCCCC"/>
                </a:solidFill>
                <a:effectLst/>
                <a:highlight>
                  <a:srgbClr val="1F1F1F"/>
                </a:highlight>
                <a:latin typeface="Consolas" panose="020B0609020204030204" pitchFamily="49" charset="0"/>
              </a:rPr>
              <a:t>,</a:t>
            </a:r>
          </a:p>
          <a:p>
            <a:r>
              <a:rPr lang="en-US" dirty="0">
                <a:solidFill>
                  <a:srgbClr val="CCCCCC"/>
                </a:solidFill>
                <a:highlight>
                  <a:srgbClr val="1F1F1F"/>
                </a:highlight>
                <a:latin typeface="Consolas" panose="020B0609020204030204" pitchFamily="49" charset="0"/>
              </a:rPr>
              <a:t>         </a:t>
            </a:r>
            <a:r>
              <a:rPr lang="en-US" b="0" dirty="0">
                <a:solidFill>
                  <a:srgbClr val="CCCCCC"/>
                </a:solidFill>
                <a:effectLst/>
                <a:highlight>
                  <a:srgbClr val="1F1F1F"/>
                </a:highlight>
                <a:latin typeface="Consolas" panose="020B0609020204030204" pitchFamily="49" charset="0"/>
              </a:rPr>
              <a:t>{</a:t>
            </a:r>
            <a:r>
              <a:rPr lang="en-US" b="0" dirty="0">
                <a:solidFill>
                  <a:srgbClr val="CE9178"/>
                </a:solidFill>
                <a:effectLst/>
                <a:highlight>
                  <a:srgbClr val="1F1F1F"/>
                </a:highlight>
                <a:latin typeface="Consolas" panose="020B0609020204030204" pitchFamily="49" charset="0"/>
              </a:rPr>
              <a:t>"direction"</a:t>
            </a:r>
            <a:r>
              <a:rPr lang="en-US" b="0" dirty="0">
                <a:solidFill>
                  <a:srgbClr val="9CDCFE"/>
                </a:solidFill>
                <a:effectLst/>
                <a:highlight>
                  <a:srgbClr val="1F1F1F"/>
                </a:highlight>
                <a:latin typeface="Consolas" panose="020B0609020204030204" pitchFamily="49" charset="0"/>
              </a:rPr>
              <a:t> :</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direction</a:t>
            </a:r>
            <a:r>
              <a:rPr lang="en-US" b="0" dirty="0">
                <a:solidFill>
                  <a:srgbClr val="CCCCCC"/>
                </a:solidFill>
                <a:effectLst/>
                <a:highlight>
                  <a:srgbClr val="1F1F1F"/>
                </a:highlight>
                <a:latin typeface="Consolas" panose="020B0609020204030204" pitchFamily="49" charset="0"/>
              </a:rPr>
              <a:t>, </a:t>
            </a:r>
            <a:r>
              <a:rPr lang="en-US" b="0" dirty="0">
                <a:solidFill>
                  <a:srgbClr val="CE9178"/>
                </a:solidFill>
                <a:effectLst/>
                <a:highlight>
                  <a:srgbClr val="1F1F1F"/>
                </a:highlight>
                <a:latin typeface="Consolas" panose="020B0609020204030204" pitchFamily="49" charset="0"/>
              </a:rPr>
              <a:t>"lead"</a:t>
            </a:r>
            <a:r>
              <a:rPr lang="en-US" b="0" dirty="0">
                <a:solidFill>
                  <a:srgbClr val="9CDCFE"/>
                </a:solidFill>
                <a:effectLst/>
                <a:highlight>
                  <a:srgbClr val="1F1F1F"/>
                </a:highlight>
                <a:latin typeface="Consolas" panose="020B0609020204030204" pitchFamily="49" charset="0"/>
              </a:rPr>
              <a:t> :</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a:t>
            </a:r>
          </a:p>
          <a:p>
            <a:r>
              <a:rPr lang="en-US" dirty="0">
                <a:solidFill>
                  <a:srgbClr val="CCCCCC"/>
                </a:solidFill>
                <a:highlight>
                  <a:srgbClr val="1F1F1F"/>
                </a:highlight>
                <a:latin typeface="Consolas" panose="020B0609020204030204" pitchFamily="49" charset="0"/>
              </a:rPr>
              <a:t>      </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p>
          <a:p>
            <a:r>
              <a:rPr lang="en-US" b="0" dirty="0">
                <a:solidFill>
                  <a:srgbClr val="CCCCCC"/>
                </a:solidFill>
                <a:effectLst/>
                <a:highlight>
                  <a:srgbClr val="1F1F1F"/>
                </a:highlight>
                <a:latin typeface="Consolas" panose="020B0609020204030204" pitchFamily="49" charset="0"/>
              </a:rPr>
              <a:t>}</a:t>
            </a:r>
          </a:p>
          <a:p>
            <a:r>
              <a:rPr lang="en-US" b="0" dirty="0">
                <a:solidFill>
                  <a:schemeClr val="bg1"/>
                </a:solidFill>
                <a:effectLst/>
                <a:highlight>
                  <a:srgbClr val="1F1F1F"/>
                </a:highlight>
                <a:latin typeface="Consolas" panose="020B0609020204030204" pitchFamily="49" charset="0"/>
              </a:rPr>
              <a:t>...</a:t>
            </a:r>
          </a:p>
        </p:txBody>
      </p:sp>
      <p:sp>
        <p:nvSpPr>
          <p:cNvPr id="10" name="Rectangle 9">
            <a:extLst>
              <a:ext uri="{FF2B5EF4-FFF2-40B4-BE49-F238E27FC236}">
                <a16:creationId xmlns:a16="http://schemas.microsoft.com/office/drawing/2014/main" id="{43532307-04B7-BCA4-97ED-EEA5B4DDC8F8}"/>
              </a:ext>
            </a:extLst>
          </p:cNvPr>
          <p:cNvSpPr/>
          <p:nvPr/>
        </p:nvSpPr>
        <p:spPr>
          <a:xfrm>
            <a:off x="228600" y="2564730"/>
            <a:ext cx="9592408" cy="1273112"/>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1DD6FF0E-EAAC-DAAE-56DA-1B677F9ABC23}"/>
              </a:ext>
            </a:extLst>
          </p:cNvPr>
          <p:cNvSpPr/>
          <p:nvPr/>
        </p:nvSpPr>
        <p:spPr>
          <a:xfrm>
            <a:off x="190500" y="4401589"/>
            <a:ext cx="9533792" cy="2197037"/>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0A1A187B-AF7E-956C-394F-D475FC51E90F}"/>
              </a:ext>
            </a:extLst>
          </p:cNvPr>
          <p:cNvGrpSpPr/>
          <p:nvPr/>
        </p:nvGrpSpPr>
        <p:grpSpPr>
          <a:xfrm>
            <a:off x="8336809" y="1497374"/>
            <a:ext cx="2556860" cy="848931"/>
            <a:chOff x="8835274" y="1476629"/>
            <a:chExt cx="2556860" cy="848931"/>
          </a:xfrm>
        </p:grpSpPr>
        <p:grpSp>
          <p:nvGrpSpPr>
            <p:cNvPr id="11" name="Group 10">
              <a:extLst>
                <a:ext uri="{FF2B5EF4-FFF2-40B4-BE49-F238E27FC236}">
                  <a16:creationId xmlns:a16="http://schemas.microsoft.com/office/drawing/2014/main" id="{F85C26F7-3749-5CA6-98DE-D37B7496CFB7}"/>
                </a:ext>
              </a:extLst>
            </p:cNvPr>
            <p:cNvGrpSpPr/>
            <p:nvPr/>
          </p:nvGrpSpPr>
          <p:grpSpPr>
            <a:xfrm>
              <a:off x="8853212" y="1767253"/>
              <a:ext cx="2454254" cy="558307"/>
              <a:chOff x="7313040" y="1408113"/>
              <a:chExt cx="3994426" cy="917448"/>
            </a:xfrm>
          </p:grpSpPr>
          <p:pic>
            <p:nvPicPr>
              <p:cNvPr id="15" name="Graphic 14" descr="Server with solid fill">
                <a:extLst>
                  <a:ext uri="{FF2B5EF4-FFF2-40B4-BE49-F238E27FC236}">
                    <a16:creationId xmlns:a16="http://schemas.microsoft.com/office/drawing/2014/main" id="{08763DF5-6334-EE7F-B212-A5B3EF7416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53212" y="1408113"/>
                <a:ext cx="914400" cy="914400"/>
              </a:xfrm>
              <a:prstGeom prst="rect">
                <a:avLst/>
              </a:prstGeom>
            </p:spPr>
          </p:pic>
          <p:pic>
            <p:nvPicPr>
              <p:cNvPr id="16" name="Graphic 15" descr="Server outline">
                <a:extLst>
                  <a:ext uri="{FF2B5EF4-FFF2-40B4-BE49-F238E27FC236}">
                    <a16:creationId xmlns:a16="http://schemas.microsoft.com/office/drawing/2014/main" id="{CE413D09-8ADA-79C3-5AA1-E9ACF21457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3066" y="1408113"/>
                <a:ext cx="914400" cy="914400"/>
              </a:xfrm>
              <a:prstGeom prst="rect">
                <a:avLst/>
              </a:prstGeom>
            </p:spPr>
          </p:pic>
          <p:pic>
            <p:nvPicPr>
              <p:cNvPr id="17" name="Graphic 16" descr="Smart Phone with solid fill">
                <a:extLst>
                  <a:ext uri="{FF2B5EF4-FFF2-40B4-BE49-F238E27FC236}">
                    <a16:creationId xmlns:a16="http://schemas.microsoft.com/office/drawing/2014/main" id="{F3B076CD-4AFD-E0F0-30DB-0CE394842C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13040" y="1411161"/>
                <a:ext cx="914400" cy="914400"/>
              </a:xfrm>
              <a:prstGeom prst="rect">
                <a:avLst/>
              </a:prstGeom>
            </p:spPr>
          </p:pic>
        </p:grpSp>
        <p:sp>
          <p:nvSpPr>
            <p:cNvPr id="12" name="TextBox 11">
              <a:extLst>
                <a:ext uri="{FF2B5EF4-FFF2-40B4-BE49-F238E27FC236}">
                  <a16:creationId xmlns:a16="http://schemas.microsoft.com/office/drawing/2014/main" id="{77424D87-0D66-E326-F714-68F703BBF4AA}"/>
                </a:ext>
              </a:extLst>
            </p:cNvPr>
            <p:cNvSpPr txBox="1"/>
            <p:nvPr/>
          </p:nvSpPr>
          <p:spPr>
            <a:xfrm>
              <a:off x="8835274" y="1476634"/>
              <a:ext cx="591829" cy="369332"/>
            </a:xfrm>
            <a:prstGeom prst="rect">
              <a:avLst/>
            </a:prstGeom>
            <a:noFill/>
          </p:spPr>
          <p:txBody>
            <a:bodyPr wrap="none" rtlCol="0">
              <a:spAutoFit/>
            </a:bodyPr>
            <a:lstStyle/>
            <a:p>
              <a:pPr algn="ctr"/>
              <a:r>
                <a:rPr lang="en-US" dirty="0">
                  <a:solidFill>
                    <a:schemeClr val="bg1"/>
                  </a:solidFill>
                </a:rPr>
                <a:t>user</a:t>
              </a:r>
            </a:p>
          </p:txBody>
        </p:sp>
        <p:sp>
          <p:nvSpPr>
            <p:cNvPr id="13" name="TextBox 12">
              <a:extLst>
                <a:ext uri="{FF2B5EF4-FFF2-40B4-BE49-F238E27FC236}">
                  <a16:creationId xmlns:a16="http://schemas.microsoft.com/office/drawing/2014/main" id="{AF03CCCA-FDF2-6E27-B45F-8E815ABE5702}"/>
                </a:ext>
              </a:extLst>
            </p:cNvPr>
            <p:cNvSpPr txBox="1"/>
            <p:nvPr/>
          </p:nvSpPr>
          <p:spPr>
            <a:xfrm>
              <a:off x="9750634" y="1476629"/>
              <a:ext cx="659604" cy="369332"/>
            </a:xfrm>
            <a:prstGeom prst="rect">
              <a:avLst/>
            </a:prstGeom>
            <a:noFill/>
          </p:spPr>
          <p:txBody>
            <a:bodyPr wrap="none" rtlCol="0">
              <a:spAutoFit/>
            </a:bodyPr>
            <a:lstStyle/>
            <a:p>
              <a:pPr algn="ctr"/>
              <a:r>
                <a:rPr lang="en-US" dirty="0">
                  <a:solidFill>
                    <a:schemeClr val="tx1">
                      <a:lumMod val="75000"/>
                      <a:lumOff val="25000"/>
                    </a:schemeClr>
                  </a:solidFill>
                </a:rPr>
                <a:t>rotor</a:t>
              </a:r>
            </a:p>
          </p:txBody>
        </p:sp>
        <p:sp>
          <p:nvSpPr>
            <p:cNvPr id="14" name="TextBox 13">
              <a:extLst>
                <a:ext uri="{FF2B5EF4-FFF2-40B4-BE49-F238E27FC236}">
                  <a16:creationId xmlns:a16="http://schemas.microsoft.com/office/drawing/2014/main" id="{004920DA-709D-28A5-5AD9-B6171BD26BD6}"/>
                </a:ext>
              </a:extLst>
            </p:cNvPr>
            <p:cNvSpPr txBox="1"/>
            <p:nvPr/>
          </p:nvSpPr>
          <p:spPr>
            <a:xfrm>
              <a:off x="10660972" y="1482935"/>
              <a:ext cx="731162" cy="369332"/>
            </a:xfrm>
            <a:prstGeom prst="rect">
              <a:avLst/>
            </a:prstGeom>
            <a:noFill/>
          </p:spPr>
          <p:txBody>
            <a:bodyPr wrap="none" rtlCol="0">
              <a:spAutoFit/>
            </a:bodyPr>
            <a:lstStyle/>
            <a:p>
              <a:pPr algn="ctr"/>
              <a:r>
                <a:rPr lang="en-US" dirty="0">
                  <a:solidFill>
                    <a:schemeClr val="tx1">
                      <a:lumMod val="75000"/>
                      <a:lumOff val="25000"/>
                    </a:schemeClr>
                  </a:solidFill>
                </a:rPr>
                <a:t>stator</a:t>
              </a:r>
            </a:p>
          </p:txBody>
        </p:sp>
      </p:grpSp>
    </p:spTree>
    <p:extLst>
      <p:ext uri="{BB962C8B-B14F-4D97-AF65-F5344CB8AC3E}">
        <p14:creationId xmlns:p14="http://schemas.microsoft.com/office/powerpoint/2010/main" val="41245872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phone&#10;&#10;Description automatically generated">
            <a:extLst>
              <a:ext uri="{FF2B5EF4-FFF2-40B4-BE49-F238E27FC236}">
                <a16:creationId xmlns:a16="http://schemas.microsoft.com/office/drawing/2014/main" id="{83BB3710-423E-7FA5-4CBC-6733E71BA36D}"/>
              </a:ext>
            </a:extLst>
          </p:cNvPr>
          <p:cNvPicPr>
            <a:picLocks noChangeAspect="1"/>
          </p:cNvPicPr>
          <p:nvPr/>
        </p:nvPicPr>
        <p:blipFill>
          <a:blip r:embed="rId2"/>
          <a:stretch>
            <a:fillRect/>
          </a:stretch>
        </p:blipFill>
        <p:spPr>
          <a:xfrm>
            <a:off x="4934039" y="1655064"/>
            <a:ext cx="2323919" cy="5029200"/>
          </a:xfrm>
          <a:prstGeom prst="rect">
            <a:avLst/>
          </a:prstGeom>
        </p:spPr>
      </p:pic>
      <p:sp>
        <p:nvSpPr>
          <p:cNvPr id="2" name="Title 1">
            <a:extLst>
              <a:ext uri="{FF2B5EF4-FFF2-40B4-BE49-F238E27FC236}">
                <a16:creationId xmlns:a16="http://schemas.microsoft.com/office/drawing/2014/main" id="{50B5EBF0-A06D-EFFF-0A18-CC3D96076C74}"/>
              </a:ext>
            </a:extLst>
          </p:cNvPr>
          <p:cNvSpPr>
            <a:spLocks noGrp="1"/>
          </p:cNvSpPr>
          <p:nvPr>
            <p:ph type="title"/>
          </p:nvPr>
        </p:nvSpPr>
        <p:spPr/>
        <p:txBody>
          <a:bodyPr/>
          <a:lstStyle/>
          <a:p>
            <a:r>
              <a:rPr lang="en-US" dirty="0"/>
              <a:t>Event Example: Forward Rotation</a:t>
            </a:r>
          </a:p>
        </p:txBody>
      </p:sp>
      <p:sp>
        <p:nvSpPr>
          <p:cNvPr id="4" name="Text Placeholder 3">
            <a:extLst>
              <a:ext uri="{FF2B5EF4-FFF2-40B4-BE49-F238E27FC236}">
                <a16:creationId xmlns:a16="http://schemas.microsoft.com/office/drawing/2014/main" id="{56B2AD47-72A0-AF35-8233-5D7E69DE4E5B}"/>
              </a:ext>
            </a:extLst>
          </p:cNvPr>
          <p:cNvSpPr>
            <a:spLocks noGrp="1"/>
          </p:cNvSpPr>
          <p:nvPr>
            <p:ph type="body" sz="quarter" idx="14"/>
          </p:nvPr>
        </p:nvSpPr>
        <p:spPr/>
        <p:txBody>
          <a:bodyPr/>
          <a:lstStyle/>
          <a:p>
            <a:endParaRPr lang="en-US"/>
          </a:p>
        </p:txBody>
      </p:sp>
      <p:sp>
        <p:nvSpPr>
          <p:cNvPr id="3" name="Oval 2">
            <a:extLst>
              <a:ext uri="{FF2B5EF4-FFF2-40B4-BE49-F238E27FC236}">
                <a16:creationId xmlns:a16="http://schemas.microsoft.com/office/drawing/2014/main" id="{8A33728B-CA8F-9E98-F69B-07D1548242E7}"/>
              </a:ext>
            </a:extLst>
          </p:cNvPr>
          <p:cNvSpPr/>
          <p:nvPr/>
        </p:nvSpPr>
        <p:spPr>
          <a:xfrm>
            <a:off x="5103935" y="2401669"/>
            <a:ext cx="826477" cy="41186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3553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087A3E-685B-3F8F-39F5-E93ED0E8BB20}"/>
              </a:ext>
            </a:extLst>
          </p:cNvPr>
          <p:cNvSpPr>
            <a:spLocks noGrp="1"/>
          </p:cNvSpPr>
          <p:nvPr>
            <p:ph type="body" sz="quarter" idx="13"/>
          </p:nvPr>
        </p:nvSpPr>
        <p:spPr/>
        <p:txBody>
          <a:bodyPr/>
          <a:lstStyle/>
          <a:p>
            <a:pPr marL="0" indent="0">
              <a:buNone/>
            </a:pPr>
            <a:r>
              <a:rPr lang="en-US" dirty="0" err="1"/>
              <a:t>rtts</a:t>
            </a:r>
            <a:r>
              <a:rPr lang="en-US" dirty="0"/>
              <a:t>/rotor/static/</a:t>
            </a:r>
            <a:r>
              <a:rPr lang="en-US" dirty="0" err="1"/>
              <a:t>js</a:t>
            </a:r>
            <a:r>
              <a:rPr lang="en-US" dirty="0"/>
              <a:t>/manual_turn_main.js</a:t>
            </a:r>
          </a:p>
        </p:txBody>
      </p:sp>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sp>
        <p:nvSpPr>
          <p:cNvPr id="6" name="Rectangle 5">
            <a:extLst>
              <a:ext uri="{FF2B5EF4-FFF2-40B4-BE49-F238E27FC236}">
                <a16:creationId xmlns:a16="http://schemas.microsoft.com/office/drawing/2014/main" id="{AC5780A0-B7AC-2DCF-DF83-F1943C92C084}"/>
              </a:ext>
            </a:extLst>
          </p:cNvPr>
          <p:cNvSpPr/>
          <p:nvPr/>
        </p:nvSpPr>
        <p:spPr>
          <a:xfrm>
            <a:off x="167640" y="2391508"/>
            <a:ext cx="10726029" cy="4292756"/>
          </a:xfrm>
          <a:prstGeom prst="rect">
            <a:avLst/>
          </a:prstGeom>
          <a:solidFill>
            <a:srgbClr val="1F1F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73772CA-C1E4-9701-2A09-AB11A22F8677}"/>
              </a:ext>
            </a:extLst>
          </p:cNvPr>
          <p:cNvSpPr txBox="1"/>
          <p:nvPr/>
        </p:nvSpPr>
        <p:spPr>
          <a:xfrm>
            <a:off x="190500" y="2406467"/>
            <a:ext cx="10622280" cy="4247317"/>
          </a:xfrm>
          <a:prstGeom prst="rect">
            <a:avLst/>
          </a:prstGeom>
          <a:noFill/>
        </p:spPr>
        <p:txBody>
          <a:bodyPr wrap="square">
            <a:spAutoFit/>
          </a:bodyPr>
          <a:lstStyle/>
          <a:p>
            <a:r>
              <a:rPr lang="en-US" dirty="0">
                <a:solidFill>
                  <a:schemeClr val="bg1"/>
                </a:solidFill>
                <a:highlight>
                  <a:srgbClr val="1F1F1F"/>
                </a:highlight>
                <a:latin typeface="Consolas" panose="020B0609020204030204" pitchFamily="49" charset="0"/>
              </a:rPr>
              <a:t>...</a:t>
            </a:r>
          </a:p>
          <a:p>
            <a:r>
              <a:rPr lang="en-US" b="0" dirty="0" err="1">
                <a:solidFill>
                  <a:srgbClr val="4FC1FF"/>
                </a:solidFill>
                <a:effectLst/>
                <a:highlight>
                  <a:srgbClr val="1F1F1F"/>
                </a:highlight>
                <a:latin typeface="Consolas" panose="020B0609020204030204" pitchFamily="49" charset="0"/>
              </a:rPr>
              <a:t>forward_button</a:t>
            </a:r>
            <a:r>
              <a:rPr lang="en-US" b="0" dirty="0" err="1">
                <a:solidFill>
                  <a:srgbClr val="CCCCCC"/>
                </a:solidFill>
                <a:effectLst/>
                <a:highlight>
                  <a:srgbClr val="1F1F1F"/>
                </a:highlight>
                <a:latin typeface="Consolas" panose="020B0609020204030204" pitchFamily="49" charset="0"/>
              </a:rPr>
              <a:t>.</a:t>
            </a:r>
            <a:r>
              <a:rPr lang="en-US" b="0" dirty="0" err="1">
                <a:solidFill>
                  <a:srgbClr val="DCDCAA"/>
                </a:solidFill>
                <a:effectLst/>
                <a:highlight>
                  <a:srgbClr val="1F1F1F"/>
                </a:highlight>
                <a:latin typeface="Consolas" panose="020B0609020204030204" pitchFamily="49" charset="0"/>
              </a:rPr>
              <a:t>ontouchstart</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a:solidFill>
                  <a:srgbClr val="569CD6"/>
                </a:solidFill>
                <a:effectLst/>
                <a:highlight>
                  <a:srgbClr val="1F1F1F"/>
                </a:highlight>
                <a:latin typeface="Consolas" panose="020B0609020204030204" pitchFamily="49" charset="0"/>
              </a:rPr>
              <a:t>function</a:t>
            </a:r>
            <a:r>
              <a:rPr lang="en-US" b="0" dirty="0">
                <a:solidFill>
                  <a:srgbClr val="CCCCCC"/>
                </a:solidFill>
                <a:effectLst/>
                <a:highlight>
                  <a:srgbClr val="1F1F1F"/>
                </a:highlight>
                <a:latin typeface="Consolas" panose="020B0609020204030204" pitchFamily="49" charset="0"/>
              </a:rPr>
              <a:t>(</a:t>
            </a:r>
            <a:r>
              <a:rPr lang="en-US" b="0" dirty="0">
                <a:solidFill>
                  <a:srgbClr val="9CDCFE"/>
                </a:solidFill>
                <a:effectLst/>
                <a:highlight>
                  <a:srgbClr val="1F1F1F"/>
                </a:highlight>
                <a:latin typeface="Consolas" panose="020B0609020204030204" pitchFamily="49" charset="0"/>
              </a:rPr>
              <a:t>event</a:t>
            </a:r>
            <a:r>
              <a:rPr lang="en-US" b="0" dirty="0">
                <a:solidFill>
                  <a:srgbClr val="CCCCCC"/>
                </a:solidFill>
                <a:effectLst/>
                <a:highlight>
                  <a:srgbClr val="1F1F1F"/>
                </a:highlight>
                <a:latin typeface="Consolas" panose="020B0609020204030204" pitchFamily="49" charset="0"/>
              </a:rPr>
              <a:t>) {</a:t>
            </a:r>
          </a:p>
          <a:p>
            <a:r>
              <a:rPr lang="en-US" b="0" dirty="0">
                <a:solidFill>
                  <a:srgbClr val="CCCCCC"/>
                </a:solidFill>
                <a:effectLst/>
                <a:highlight>
                  <a:srgbClr val="1F1F1F"/>
                </a:highlight>
                <a:latin typeface="Consolas" panose="020B0609020204030204" pitchFamily="49" charset="0"/>
              </a:rPr>
              <a:t>   </a:t>
            </a:r>
            <a:r>
              <a:rPr lang="en-US" b="0" dirty="0" err="1">
                <a:solidFill>
                  <a:srgbClr val="DCDCAA"/>
                </a:solidFill>
                <a:effectLst/>
                <a:highlight>
                  <a:srgbClr val="1F1F1F"/>
                </a:highlight>
                <a:latin typeface="Consolas" panose="020B0609020204030204" pitchFamily="49" charset="0"/>
              </a:rPr>
              <a:t>current_on</a:t>
            </a:r>
            <a:r>
              <a:rPr lang="en-US" b="0" dirty="0">
                <a:solidFill>
                  <a:srgbClr val="CCCCCC"/>
                </a:solidFill>
                <a:effectLst/>
                <a:highlight>
                  <a:srgbClr val="1F1F1F"/>
                </a:highlight>
                <a:latin typeface="Consolas" panose="020B0609020204030204" pitchFamily="49" charset="0"/>
              </a:rPr>
              <a:t>(</a:t>
            </a:r>
            <a:r>
              <a:rPr lang="en-US" b="0" dirty="0">
                <a:solidFill>
                  <a:srgbClr val="9CDCFE"/>
                </a:solidFill>
                <a:effectLst/>
                <a:highlight>
                  <a:srgbClr val="1F1F1F"/>
                </a:highlight>
                <a:latin typeface="Consolas" panose="020B0609020204030204" pitchFamily="49" charset="0"/>
              </a:rPr>
              <a:t>event</a:t>
            </a:r>
            <a:r>
              <a:rPr lang="en-US" b="0" dirty="0">
                <a:solidFill>
                  <a:srgbClr val="CCCCCC"/>
                </a:solidFill>
                <a:effectLst/>
                <a:highlight>
                  <a:srgbClr val="1F1F1F"/>
                </a:highlight>
                <a:latin typeface="Consolas" panose="020B0609020204030204" pitchFamily="49" charset="0"/>
              </a:rPr>
              <a:t>, </a:t>
            </a:r>
            <a:r>
              <a:rPr lang="en-US" b="0" dirty="0">
                <a:solidFill>
                  <a:srgbClr val="569CD6"/>
                </a:solidFill>
                <a:effectLst/>
                <a:highlight>
                  <a:srgbClr val="1F1F1F"/>
                </a:highlight>
                <a:latin typeface="Consolas" panose="020B0609020204030204" pitchFamily="49" charset="0"/>
              </a:rPr>
              <a:t>this</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events</a:t>
            </a:r>
            <a:r>
              <a:rPr lang="en-US" b="0" dirty="0" err="1">
                <a:solidFill>
                  <a:srgbClr val="CCCCCC"/>
                </a:solidFill>
                <a:effectLst/>
                <a:highlight>
                  <a:srgbClr val="1F1F1F"/>
                </a:highlight>
                <a:latin typeface="Consolas" panose="020B0609020204030204" pitchFamily="49" charset="0"/>
              </a:rPr>
              <a:t>.</a:t>
            </a:r>
            <a:r>
              <a:rPr lang="en-US" b="0" dirty="0" err="1">
                <a:solidFill>
                  <a:srgbClr val="4FC1FF"/>
                </a:solidFill>
                <a:effectLst/>
                <a:highlight>
                  <a:srgbClr val="1F1F1F"/>
                </a:highlight>
                <a:latin typeface="Consolas" panose="020B0609020204030204" pitchFamily="49" charset="0"/>
              </a:rPr>
              <a:t>MANUAL_TURNING</a:t>
            </a:r>
            <a:r>
              <a:rPr lang="en-US" b="0" dirty="0" err="1">
                <a:solidFill>
                  <a:srgbClr val="CCCCCC"/>
                </a:solidFill>
                <a:effectLst/>
                <a:highlight>
                  <a:srgbClr val="1F1F1F"/>
                </a:highlight>
                <a:latin typeface="Consolas" panose="020B0609020204030204" pitchFamily="49" charset="0"/>
              </a:rPr>
              <a:t>.</a:t>
            </a:r>
            <a:r>
              <a:rPr lang="en-US" b="0" dirty="0" err="1">
                <a:solidFill>
                  <a:srgbClr val="4FC1FF"/>
                </a:solidFill>
                <a:effectLst/>
                <a:highlight>
                  <a:srgbClr val="1F1F1F"/>
                </a:highlight>
                <a:latin typeface="Consolas" panose="020B0609020204030204" pitchFamily="49" charset="0"/>
              </a:rPr>
              <a:t>DIRECTION</a:t>
            </a:r>
            <a:r>
              <a:rPr lang="en-US" b="0" dirty="0" err="1">
                <a:solidFill>
                  <a:srgbClr val="CCCCCC"/>
                </a:solidFill>
                <a:effectLst/>
                <a:highlight>
                  <a:srgbClr val="1F1F1F"/>
                </a:highlight>
                <a:latin typeface="Consolas" panose="020B0609020204030204" pitchFamily="49" charset="0"/>
              </a:rPr>
              <a:t>.</a:t>
            </a:r>
            <a:r>
              <a:rPr lang="en-US" b="0" dirty="0" err="1">
                <a:solidFill>
                  <a:srgbClr val="4FC1FF"/>
                </a:solidFill>
                <a:effectLst/>
                <a:highlight>
                  <a:srgbClr val="1F1F1F"/>
                </a:highlight>
                <a:latin typeface="Consolas" panose="020B0609020204030204" pitchFamily="49" charset="0"/>
              </a:rPr>
              <a:t>FORWARD</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a:t>
            </a:r>
          </a:p>
          <a:p>
            <a:r>
              <a:rPr lang="en-US" dirty="0">
                <a:solidFill>
                  <a:schemeClr val="bg1"/>
                </a:solidFill>
                <a:highlight>
                  <a:srgbClr val="1F1F1F"/>
                </a:highlight>
                <a:latin typeface="Consolas" panose="020B0609020204030204" pitchFamily="49" charset="0"/>
              </a:rPr>
              <a:t>...</a:t>
            </a:r>
            <a:endParaRPr lang="en-US" b="0" dirty="0">
              <a:solidFill>
                <a:schemeClr val="bg1"/>
              </a:solidFill>
              <a:effectLst/>
              <a:highlight>
                <a:srgbClr val="1F1F1F"/>
              </a:highlight>
              <a:latin typeface="Consolas" panose="020B0609020204030204" pitchFamily="49" charset="0"/>
            </a:endParaRPr>
          </a:p>
          <a:p>
            <a:r>
              <a:rPr lang="en-US" b="0" dirty="0">
                <a:solidFill>
                  <a:srgbClr val="569CD6"/>
                </a:solidFill>
                <a:effectLst/>
                <a:highlight>
                  <a:srgbClr val="1F1F1F"/>
                </a:highlight>
                <a:latin typeface="Consolas" panose="020B0609020204030204" pitchFamily="49" charset="0"/>
              </a:rPr>
              <a:t>function</a:t>
            </a:r>
            <a:r>
              <a:rPr lang="en-US" b="0" dirty="0">
                <a:solidFill>
                  <a:srgbClr val="CCCCCC"/>
                </a:solidFill>
                <a:effectLst/>
                <a:highlight>
                  <a:srgbClr val="1F1F1F"/>
                </a:highlight>
                <a:latin typeface="Consolas" panose="020B0609020204030204" pitchFamily="49" charset="0"/>
              </a:rPr>
              <a:t> </a:t>
            </a:r>
            <a:r>
              <a:rPr lang="en-US" b="0" dirty="0" err="1">
                <a:solidFill>
                  <a:srgbClr val="DCDCAA"/>
                </a:solidFill>
                <a:effectLst/>
                <a:highlight>
                  <a:srgbClr val="1F1F1F"/>
                </a:highlight>
                <a:latin typeface="Consolas" panose="020B0609020204030204" pitchFamily="49" charset="0"/>
              </a:rPr>
              <a:t>current_on</a:t>
            </a:r>
            <a:r>
              <a:rPr lang="en-US" b="0" dirty="0">
                <a:solidFill>
                  <a:srgbClr val="CCCCCC"/>
                </a:solidFill>
                <a:effectLst/>
                <a:highlight>
                  <a:srgbClr val="1F1F1F"/>
                </a:highlight>
                <a:latin typeface="Consolas" panose="020B0609020204030204" pitchFamily="49" charset="0"/>
              </a:rPr>
              <a:t>(</a:t>
            </a:r>
            <a:r>
              <a:rPr lang="en-US" b="0" dirty="0">
                <a:solidFill>
                  <a:srgbClr val="9CDCFE"/>
                </a:solidFill>
                <a:effectLst/>
                <a:highlight>
                  <a:srgbClr val="1F1F1F"/>
                </a:highlight>
                <a:latin typeface="Consolas" panose="020B0609020204030204" pitchFamily="49" charset="0"/>
              </a:rPr>
              <a:t>event</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element</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direction</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 {</a:t>
            </a:r>
          </a:p>
          <a:p>
            <a:r>
              <a:rPr lang="en-US" b="0" dirty="0">
                <a:solidFill>
                  <a:srgbClr val="CCCCCC"/>
                </a:solidFill>
                <a:effectLst/>
                <a:highlight>
                  <a:srgbClr val="1F1F1F"/>
                </a:highlight>
                <a:latin typeface="Consolas" panose="020B0609020204030204" pitchFamily="49" charset="0"/>
              </a:rPr>
              <a:t>   </a:t>
            </a:r>
            <a:r>
              <a:rPr lang="en-US" b="0" dirty="0">
                <a:solidFill>
                  <a:srgbClr val="6A9955"/>
                </a:solidFill>
                <a:effectLst/>
                <a:highlight>
                  <a:srgbClr val="1F1F1F"/>
                </a:highlight>
                <a:latin typeface="Consolas" panose="020B0609020204030204" pitchFamily="49" charset="0"/>
              </a:rPr>
              <a:t>// button and request light gets styled here...</a:t>
            </a:r>
            <a:endParaRPr lang="en-US" b="0" dirty="0">
              <a:solidFill>
                <a:srgbClr val="CCCCCC"/>
              </a:solidFill>
              <a:effectLst/>
              <a:highlight>
                <a:srgbClr val="1F1F1F"/>
              </a:highlight>
              <a:latin typeface="Consolas" panose="020B0609020204030204" pitchFamily="49" charset="0"/>
            </a:endParaRPr>
          </a:p>
          <a:p>
            <a:r>
              <a:rPr lang="en-US" b="0" dirty="0">
                <a:solidFill>
                  <a:srgbClr val="CCCCCC"/>
                </a:solidFill>
                <a:effectLst/>
                <a:highlight>
                  <a:srgbClr val="1F1F1F"/>
                </a:highlight>
                <a:latin typeface="Consolas" panose="020B0609020204030204" pitchFamily="49" charset="0"/>
              </a:rPr>
              <a:t>   </a:t>
            </a:r>
            <a:r>
              <a:rPr lang="en-US" b="0" dirty="0">
                <a:solidFill>
                  <a:srgbClr val="C586C0"/>
                </a:solidFill>
                <a:effectLst/>
                <a:highlight>
                  <a:srgbClr val="1F1F1F"/>
                </a:highlight>
                <a:latin typeface="Consolas" panose="020B0609020204030204" pitchFamily="49" charset="0"/>
              </a:rPr>
              <a:t>if</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a:solidFill>
                  <a:srgbClr val="569CD6"/>
                </a:solidFill>
                <a:effectLst/>
                <a:highlight>
                  <a:srgbClr val="1F1F1F"/>
                </a:highlight>
                <a:latin typeface="Consolas" panose="020B0609020204030204" pitchFamily="49" charset="0"/>
              </a:rPr>
              <a:t>null</a:t>
            </a:r>
            <a:r>
              <a:rPr lang="en-US" b="0" dirty="0">
                <a:solidFill>
                  <a:srgbClr val="CCCCCC"/>
                </a:solidFill>
                <a:effectLst/>
                <a:highlight>
                  <a:srgbClr val="1F1F1F"/>
                </a:highlight>
                <a:latin typeface="Consolas" panose="020B0609020204030204" pitchFamily="49" charset="0"/>
              </a:rPr>
              <a:t>) {</a:t>
            </a:r>
          </a:p>
          <a:p>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socket</a:t>
            </a:r>
            <a:r>
              <a:rPr lang="en-US" b="0" dirty="0" err="1">
                <a:solidFill>
                  <a:srgbClr val="CCCCCC"/>
                </a:solidFill>
                <a:effectLst/>
                <a:highlight>
                  <a:srgbClr val="1F1F1F"/>
                </a:highlight>
                <a:latin typeface="Consolas" panose="020B0609020204030204" pitchFamily="49" charset="0"/>
              </a:rPr>
              <a:t>.</a:t>
            </a:r>
            <a:r>
              <a:rPr lang="en-US" b="0" dirty="0" err="1">
                <a:solidFill>
                  <a:srgbClr val="DCDCAA"/>
                </a:solidFill>
                <a:effectLst/>
                <a:highlight>
                  <a:srgbClr val="1F1F1F"/>
                </a:highlight>
                <a:latin typeface="Consolas" panose="020B0609020204030204" pitchFamily="49" charset="0"/>
              </a:rPr>
              <a:t>emit</a:t>
            </a:r>
            <a:r>
              <a:rPr lang="en-US" b="0" dirty="0">
                <a:solidFill>
                  <a:srgbClr val="CCCCCC"/>
                </a:solidFill>
                <a:effectLst/>
                <a:highlight>
                  <a:srgbClr val="1F1F1F"/>
                </a:highlight>
                <a:latin typeface="Consolas" panose="020B0609020204030204" pitchFamily="49" charset="0"/>
              </a:rPr>
              <a:t>(</a:t>
            </a:r>
          </a:p>
          <a:p>
            <a:r>
              <a:rPr lang="en-US" b="0" dirty="0">
                <a:solidFill>
                  <a:srgbClr val="9CDCFE"/>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events</a:t>
            </a:r>
            <a:r>
              <a:rPr lang="en-US" b="0" dirty="0" err="1">
                <a:solidFill>
                  <a:srgbClr val="CCCCCC"/>
                </a:solidFill>
                <a:effectLst/>
                <a:highlight>
                  <a:srgbClr val="1F1F1F"/>
                </a:highlight>
                <a:latin typeface="Consolas" panose="020B0609020204030204" pitchFamily="49" charset="0"/>
              </a:rPr>
              <a:t>.</a:t>
            </a:r>
            <a:r>
              <a:rPr lang="en-US" b="0" dirty="0" err="1">
                <a:solidFill>
                  <a:srgbClr val="4FC1FF"/>
                </a:solidFill>
                <a:effectLst/>
                <a:highlight>
                  <a:srgbClr val="1F1F1F"/>
                </a:highlight>
                <a:latin typeface="Consolas" panose="020B0609020204030204" pitchFamily="49" charset="0"/>
              </a:rPr>
              <a:t>MANUAL_TURNING</a:t>
            </a:r>
            <a:r>
              <a:rPr lang="en-US" b="0" dirty="0" err="1">
                <a:solidFill>
                  <a:srgbClr val="CCCCCC"/>
                </a:solidFill>
                <a:effectLst/>
                <a:highlight>
                  <a:srgbClr val="1F1F1F"/>
                </a:highlight>
                <a:latin typeface="Consolas" panose="020B0609020204030204" pitchFamily="49" charset="0"/>
              </a:rPr>
              <a:t>.</a:t>
            </a:r>
            <a:r>
              <a:rPr lang="en-US" b="0" dirty="0" err="1">
                <a:solidFill>
                  <a:srgbClr val="4FC1FF"/>
                </a:solidFill>
                <a:effectLst/>
                <a:highlight>
                  <a:srgbClr val="1F1F1F"/>
                </a:highlight>
                <a:latin typeface="Consolas" panose="020B0609020204030204" pitchFamily="49" charset="0"/>
              </a:rPr>
              <a:t>TURN_ON</a:t>
            </a:r>
            <a:r>
              <a:rPr lang="en-US" b="0" dirty="0">
                <a:solidFill>
                  <a:srgbClr val="CCCCCC"/>
                </a:solidFill>
                <a:effectLst/>
                <a:highlight>
                  <a:srgbClr val="1F1F1F"/>
                </a:highlight>
                <a:latin typeface="Consolas" panose="020B0609020204030204" pitchFamily="49" charset="0"/>
              </a:rPr>
              <a:t>,</a:t>
            </a:r>
          </a:p>
          <a:p>
            <a:r>
              <a:rPr lang="en-US" dirty="0">
                <a:solidFill>
                  <a:srgbClr val="CCCCCC"/>
                </a:solidFill>
                <a:highlight>
                  <a:srgbClr val="1F1F1F"/>
                </a:highlight>
                <a:latin typeface="Consolas" panose="020B0609020204030204" pitchFamily="49" charset="0"/>
              </a:rPr>
              <a:t>         </a:t>
            </a:r>
            <a:r>
              <a:rPr lang="en-US" b="0" dirty="0">
                <a:solidFill>
                  <a:srgbClr val="CCCCCC"/>
                </a:solidFill>
                <a:effectLst/>
                <a:highlight>
                  <a:srgbClr val="1F1F1F"/>
                </a:highlight>
                <a:latin typeface="Consolas" panose="020B0609020204030204" pitchFamily="49" charset="0"/>
              </a:rPr>
              <a:t>{</a:t>
            </a:r>
            <a:r>
              <a:rPr lang="en-US" b="0" dirty="0">
                <a:solidFill>
                  <a:srgbClr val="CE9178"/>
                </a:solidFill>
                <a:effectLst/>
                <a:highlight>
                  <a:srgbClr val="1F1F1F"/>
                </a:highlight>
                <a:latin typeface="Consolas" panose="020B0609020204030204" pitchFamily="49" charset="0"/>
              </a:rPr>
              <a:t>"direction"</a:t>
            </a:r>
            <a:r>
              <a:rPr lang="en-US" b="0" dirty="0">
                <a:solidFill>
                  <a:srgbClr val="9CDCFE"/>
                </a:solidFill>
                <a:effectLst/>
                <a:highlight>
                  <a:srgbClr val="1F1F1F"/>
                </a:highlight>
                <a:latin typeface="Consolas" panose="020B0609020204030204" pitchFamily="49" charset="0"/>
              </a:rPr>
              <a:t> :</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direction</a:t>
            </a:r>
            <a:r>
              <a:rPr lang="en-US" b="0" dirty="0">
                <a:solidFill>
                  <a:srgbClr val="CCCCCC"/>
                </a:solidFill>
                <a:effectLst/>
                <a:highlight>
                  <a:srgbClr val="1F1F1F"/>
                </a:highlight>
                <a:latin typeface="Consolas" panose="020B0609020204030204" pitchFamily="49" charset="0"/>
              </a:rPr>
              <a:t>, </a:t>
            </a:r>
            <a:r>
              <a:rPr lang="en-US" b="0" dirty="0">
                <a:solidFill>
                  <a:srgbClr val="CE9178"/>
                </a:solidFill>
                <a:effectLst/>
                <a:highlight>
                  <a:srgbClr val="1F1F1F"/>
                </a:highlight>
                <a:latin typeface="Consolas" panose="020B0609020204030204" pitchFamily="49" charset="0"/>
              </a:rPr>
              <a:t>"lead"</a:t>
            </a:r>
            <a:r>
              <a:rPr lang="en-US" b="0" dirty="0">
                <a:solidFill>
                  <a:srgbClr val="9CDCFE"/>
                </a:solidFill>
                <a:effectLst/>
                <a:highlight>
                  <a:srgbClr val="1F1F1F"/>
                </a:highlight>
                <a:latin typeface="Consolas" panose="020B0609020204030204" pitchFamily="49" charset="0"/>
              </a:rPr>
              <a:t> :</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a:t>
            </a:r>
          </a:p>
          <a:p>
            <a:r>
              <a:rPr lang="en-US" dirty="0">
                <a:solidFill>
                  <a:srgbClr val="CCCCCC"/>
                </a:solidFill>
                <a:highlight>
                  <a:srgbClr val="1F1F1F"/>
                </a:highlight>
                <a:latin typeface="Consolas" panose="020B0609020204030204" pitchFamily="49" charset="0"/>
              </a:rPr>
              <a:t>      </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p>
          <a:p>
            <a:r>
              <a:rPr lang="en-US" b="0" dirty="0">
                <a:solidFill>
                  <a:srgbClr val="CCCCCC"/>
                </a:solidFill>
                <a:effectLst/>
                <a:highlight>
                  <a:srgbClr val="1F1F1F"/>
                </a:highlight>
                <a:latin typeface="Consolas" panose="020B0609020204030204" pitchFamily="49" charset="0"/>
              </a:rPr>
              <a:t>}</a:t>
            </a:r>
          </a:p>
          <a:p>
            <a:r>
              <a:rPr lang="en-US" b="0" dirty="0">
                <a:solidFill>
                  <a:schemeClr val="bg1"/>
                </a:solidFill>
                <a:effectLst/>
                <a:highlight>
                  <a:srgbClr val="1F1F1F"/>
                </a:highlight>
                <a:latin typeface="Consolas" panose="020B0609020204030204" pitchFamily="49" charset="0"/>
              </a:rPr>
              <a:t>...</a:t>
            </a:r>
          </a:p>
        </p:txBody>
      </p:sp>
      <p:sp>
        <p:nvSpPr>
          <p:cNvPr id="10" name="Rectangle 9">
            <a:extLst>
              <a:ext uri="{FF2B5EF4-FFF2-40B4-BE49-F238E27FC236}">
                <a16:creationId xmlns:a16="http://schemas.microsoft.com/office/drawing/2014/main" id="{43532307-04B7-BCA4-97ED-EEA5B4DDC8F8}"/>
              </a:ext>
            </a:extLst>
          </p:cNvPr>
          <p:cNvSpPr/>
          <p:nvPr/>
        </p:nvSpPr>
        <p:spPr>
          <a:xfrm>
            <a:off x="228600" y="2564730"/>
            <a:ext cx="9592408" cy="2102866"/>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1DD6FF0E-EAAC-DAAE-56DA-1B677F9ABC23}"/>
              </a:ext>
            </a:extLst>
          </p:cNvPr>
          <p:cNvSpPr/>
          <p:nvPr/>
        </p:nvSpPr>
        <p:spPr>
          <a:xfrm>
            <a:off x="190500" y="5772150"/>
            <a:ext cx="9533792" cy="826476"/>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5A538115-291D-4AB2-B24D-35604C1F09EC}"/>
              </a:ext>
            </a:extLst>
          </p:cNvPr>
          <p:cNvGrpSpPr/>
          <p:nvPr/>
        </p:nvGrpSpPr>
        <p:grpSpPr>
          <a:xfrm>
            <a:off x="8336809" y="1497374"/>
            <a:ext cx="2556860" cy="848931"/>
            <a:chOff x="8835274" y="1476629"/>
            <a:chExt cx="2556860" cy="848931"/>
          </a:xfrm>
        </p:grpSpPr>
        <p:grpSp>
          <p:nvGrpSpPr>
            <p:cNvPr id="9" name="Group 8">
              <a:extLst>
                <a:ext uri="{FF2B5EF4-FFF2-40B4-BE49-F238E27FC236}">
                  <a16:creationId xmlns:a16="http://schemas.microsoft.com/office/drawing/2014/main" id="{3C4F35C4-2D27-B89B-EFFF-3495C8BF7D47}"/>
                </a:ext>
              </a:extLst>
            </p:cNvPr>
            <p:cNvGrpSpPr/>
            <p:nvPr/>
          </p:nvGrpSpPr>
          <p:grpSpPr>
            <a:xfrm>
              <a:off x="8853212" y="1767253"/>
              <a:ext cx="2454254" cy="558307"/>
              <a:chOff x="7313040" y="1408113"/>
              <a:chExt cx="3994426" cy="917448"/>
            </a:xfrm>
          </p:grpSpPr>
          <p:pic>
            <p:nvPicPr>
              <p:cNvPr id="14" name="Graphic 13" descr="Server with solid fill">
                <a:extLst>
                  <a:ext uri="{FF2B5EF4-FFF2-40B4-BE49-F238E27FC236}">
                    <a16:creationId xmlns:a16="http://schemas.microsoft.com/office/drawing/2014/main" id="{BFD9BF2E-0876-0A4E-F9BC-8E7B8243B6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53212" y="1408113"/>
                <a:ext cx="914400" cy="914400"/>
              </a:xfrm>
              <a:prstGeom prst="rect">
                <a:avLst/>
              </a:prstGeom>
            </p:spPr>
          </p:pic>
          <p:pic>
            <p:nvPicPr>
              <p:cNvPr id="15" name="Graphic 14" descr="Server outline">
                <a:extLst>
                  <a:ext uri="{FF2B5EF4-FFF2-40B4-BE49-F238E27FC236}">
                    <a16:creationId xmlns:a16="http://schemas.microsoft.com/office/drawing/2014/main" id="{F95DA69F-59D8-BEE1-E774-A1A60680B9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3066" y="1408113"/>
                <a:ext cx="914400" cy="914400"/>
              </a:xfrm>
              <a:prstGeom prst="rect">
                <a:avLst/>
              </a:prstGeom>
            </p:spPr>
          </p:pic>
          <p:pic>
            <p:nvPicPr>
              <p:cNvPr id="16" name="Graphic 15" descr="Smart Phone with solid fill">
                <a:extLst>
                  <a:ext uri="{FF2B5EF4-FFF2-40B4-BE49-F238E27FC236}">
                    <a16:creationId xmlns:a16="http://schemas.microsoft.com/office/drawing/2014/main" id="{3C339D39-864A-BD76-D97B-08F6357D0F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13040" y="1411161"/>
                <a:ext cx="914400" cy="914400"/>
              </a:xfrm>
              <a:prstGeom prst="rect">
                <a:avLst/>
              </a:prstGeom>
            </p:spPr>
          </p:pic>
        </p:grpSp>
        <p:sp>
          <p:nvSpPr>
            <p:cNvPr id="11" name="TextBox 10">
              <a:extLst>
                <a:ext uri="{FF2B5EF4-FFF2-40B4-BE49-F238E27FC236}">
                  <a16:creationId xmlns:a16="http://schemas.microsoft.com/office/drawing/2014/main" id="{2A8E6E07-2037-B1D6-7FEF-226711FCF415}"/>
                </a:ext>
              </a:extLst>
            </p:cNvPr>
            <p:cNvSpPr txBox="1"/>
            <p:nvPr/>
          </p:nvSpPr>
          <p:spPr>
            <a:xfrm>
              <a:off x="8835274" y="1476634"/>
              <a:ext cx="591829" cy="369332"/>
            </a:xfrm>
            <a:prstGeom prst="rect">
              <a:avLst/>
            </a:prstGeom>
            <a:noFill/>
          </p:spPr>
          <p:txBody>
            <a:bodyPr wrap="none" rtlCol="0">
              <a:spAutoFit/>
            </a:bodyPr>
            <a:lstStyle/>
            <a:p>
              <a:pPr algn="ctr"/>
              <a:r>
                <a:rPr lang="en-US" dirty="0">
                  <a:solidFill>
                    <a:schemeClr val="bg1"/>
                  </a:solidFill>
                </a:rPr>
                <a:t>user</a:t>
              </a:r>
            </a:p>
          </p:txBody>
        </p:sp>
        <p:sp>
          <p:nvSpPr>
            <p:cNvPr id="12" name="TextBox 11">
              <a:extLst>
                <a:ext uri="{FF2B5EF4-FFF2-40B4-BE49-F238E27FC236}">
                  <a16:creationId xmlns:a16="http://schemas.microsoft.com/office/drawing/2014/main" id="{4849E37F-7FD3-4AEF-02E9-C1826C0A4DF8}"/>
                </a:ext>
              </a:extLst>
            </p:cNvPr>
            <p:cNvSpPr txBox="1"/>
            <p:nvPr/>
          </p:nvSpPr>
          <p:spPr>
            <a:xfrm>
              <a:off x="9750634" y="1476629"/>
              <a:ext cx="659604" cy="369332"/>
            </a:xfrm>
            <a:prstGeom prst="rect">
              <a:avLst/>
            </a:prstGeom>
            <a:noFill/>
          </p:spPr>
          <p:txBody>
            <a:bodyPr wrap="none" rtlCol="0">
              <a:spAutoFit/>
            </a:bodyPr>
            <a:lstStyle/>
            <a:p>
              <a:pPr algn="ctr"/>
              <a:r>
                <a:rPr lang="en-US" dirty="0">
                  <a:solidFill>
                    <a:schemeClr val="tx1">
                      <a:lumMod val="75000"/>
                      <a:lumOff val="25000"/>
                    </a:schemeClr>
                  </a:solidFill>
                </a:rPr>
                <a:t>rotor</a:t>
              </a:r>
            </a:p>
          </p:txBody>
        </p:sp>
        <p:sp>
          <p:nvSpPr>
            <p:cNvPr id="13" name="TextBox 12">
              <a:extLst>
                <a:ext uri="{FF2B5EF4-FFF2-40B4-BE49-F238E27FC236}">
                  <a16:creationId xmlns:a16="http://schemas.microsoft.com/office/drawing/2014/main" id="{DF477B38-5B1F-91E0-DB72-2D08035F9B63}"/>
                </a:ext>
              </a:extLst>
            </p:cNvPr>
            <p:cNvSpPr txBox="1"/>
            <p:nvPr/>
          </p:nvSpPr>
          <p:spPr>
            <a:xfrm>
              <a:off x="10660972" y="1482935"/>
              <a:ext cx="731162" cy="369332"/>
            </a:xfrm>
            <a:prstGeom prst="rect">
              <a:avLst/>
            </a:prstGeom>
            <a:noFill/>
          </p:spPr>
          <p:txBody>
            <a:bodyPr wrap="none" rtlCol="0">
              <a:spAutoFit/>
            </a:bodyPr>
            <a:lstStyle/>
            <a:p>
              <a:pPr algn="ctr"/>
              <a:r>
                <a:rPr lang="en-US" dirty="0">
                  <a:solidFill>
                    <a:schemeClr val="tx1">
                      <a:lumMod val="75000"/>
                      <a:lumOff val="25000"/>
                    </a:schemeClr>
                  </a:solidFill>
                </a:rPr>
                <a:t>stator</a:t>
              </a:r>
            </a:p>
          </p:txBody>
        </p:sp>
      </p:grpSp>
    </p:spTree>
    <p:extLst>
      <p:ext uri="{BB962C8B-B14F-4D97-AF65-F5344CB8AC3E}">
        <p14:creationId xmlns:p14="http://schemas.microsoft.com/office/powerpoint/2010/main" val="19554069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087A3E-685B-3F8F-39F5-E93ED0E8BB20}"/>
              </a:ext>
            </a:extLst>
          </p:cNvPr>
          <p:cNvSpPr>
            <a:spLocks noGrp="1"/>
          </p:cNvSpPr>
          <p:nvPr>
            <p:ph type="body" sz="quarter" idx="13"/>
          </p:nvPr>
        </p:nvSpPr>
        <p:spPr/>
        <p:txBody>
          <a:bodyPr/>
          <a:lstStyle/>
          <a:p>
            <a:pPr marL="0" indent="0">
              <a:buNone/>
            </a:pPr>
            <a:r>
              <a:rPr lang="en-US" dirty="0"/>
              <a:t>rtts/rotor/events.py</a:t>
            </a:r>
          </a:p>
        </p:txBody>
      </p:sp>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sp>
        <p:nvSpPr>
          <p:cNvPr id="6" name="Rectangle 5">
            <a:extLst>
              <a:ext uri="{FF2B5EF4-FFF2-40B4-BE49-F238E27FC236}">
                <a16:creationId xmlns:a16="http://schemas.microsoft.com/office/drawing/2014/main" id="{AC5780A0-B7AC-2DCF-DF83-F1943C92C084}"/>
              </a:ext>
            </a:extLst>
          </p:cNvPr>
          <p:cNvSpPr/>
          <p:nvPr/>
        </p:nvSpPr>
        <p:spPr>
          <a:xfrm>
            <a:off x="167640" y="2391508"/>
            <a:ext cx="10726029" cy="4292756"/>
          </a:xfrm>
          <a:prstGeom prst="rect">
            <a:avLst/>
          </a:prstGeom>
          <a:solidFill>
            <a:srgbClr val="1F1F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ACFF0D1-BC58-7193-C35D-366043583999}"/>
              </a:ext>
            </a:extLst>
          </p:cNvPr>
          <p:cNvSpPr txBox="1"/>
          <p:nvPr/>
        </p:nvSpPr>
        <p:spPr>
          <a:xfrm>
            <a:off x="194533" y="2413697"/>
            <a:ext cx="10461744" cy="2585323"/>
          </a:xfrm>
          <a:prstGeom prst="rect">
            <a:avLst/>
          </a:prstGeom>
          <a:noFill/>
        </p:spPr>
        <p:txBody>
          <a:bodyPr wrap="square">
            <a:spAutoFit/>
          </a:bodyPr>
          <a:lstStyle/>
          <a:p>
            <a:r>
              <a:rPr lang="en-US" b="0" dirty="0">
                <a:solidFill>
                  <a:srgbClr val="DCDCAA"/>
                </a:solidFill>
                <a:effectLst/>
                <a:highlight>
                  <a:srgbClr val="1F1F1F"/>
                </a:highlight>
                <a:latin typeface="Consolas" panose="020B0609020204030204" pitchFamily="49" charset="0"/>
              </a:rPr>
              <a:t>@</a:t>
            </a:r>
            <a:r>
              <a:rPr lang="en-US" b="0" dirty="0">
                <a:solidFill>
                  <a:srgbClr val="9CDCFE"/>
                </a:solidFill>
                <a:effectLst/>
                <a:highlight>
                  <a:srgbClr val="1F1F1F"/>
                </a:highlight>
                <a:latin typeface="Consolas" panose="020B0609020204030204" pitchFamily="49" charset="0"/>
              </a:rPr>
              <a:t>socketio</a:t>
            </a:r>
            <a:r>
              <a:rPr lang="en-US" b="0" dirty="0">
                <a:solidFill>
                  <a:srgbClr val="DCDCAA"/>
                </a:solidFill>
                <a:effectLst/>
                <a:highlight>
                  <a:srgbClr val="1F1F1F"/>
                </a:highlight>
                <a:latin typeface="Consolas" panose="020B0609020204030204" pitchFamily="49" charset="0"/>
              </a:rPr>
              <a:t>.on</a:t>
            </a:r>
            <a:r>
              <a:rPr lang="en-US" b="0" dirty="0">
                <a:solidFill>
                  <a:srgbClr val="CCCCCC"/>
                </a:solidFill>
                <a:effectLst/>
                <a:highlight>
                  <a:srgbClr val="1F1F1F"/>
                </a:highlight>
                <a:latin typeface="Consolas" panose="020B0609020204030204" pitchFamily="49" charset="0"/>
              </a:rPr>
              <a:t>(</a:t>
            </a:r>
            <a:r>
              <a:rPr lang="en-US" b="0" dirty="0">
                <a:solidFill>
                  <a:srgbClr val="9CDCFE"/>
                </a:solidFill>
                <a:effectLst/>
                <a:highlight>
                  <a:srgbClr val="1F1F1F"/>
                </a:highlight>
                <a:latin typeface="Consolas" panose="020B0609020204030204" pitchFamily="49" charset="0"/>
              </a:rPr>
              <a:t>event</a:t>
            </a:r>
            <a:r>
              <a:rPr lang="en-US" b="0" dirty="0">
                <a:solidFill>
                  <a:srgbClr val="CCCCCC"/>
                </a:solidFill>
                <a:effectLst/>
                <a:highlight>
                  <a:srgbClr val="1F1F1F"/>
                </a:highlight>
                <a:latin typeface="Consolas" panose="020B0609020204030204" pitchFamily="49" charset="0"/>
              </a:rPr>
              <a:t>.</a:t>
            </a:r>
            <a:r>
              <a:rPr lang="en-US" b="0" dirty="0">
                <a:solidFill>
                  <a:srgbClr val="9CDCFE"/>
                </a:solidFill>
                <a:effectLst/>
                <a:highlight>
                  <a:srgbClr val="1F1F1F"/>
                </a:highlight>
                <a:latin typeface="Consolas" panose="020B0609020204030204" pitchFamily="49" charset="0"/>
              </a:rPr>
              <a:t>names</a:t>
            </a:r>
            <a:r>
              <a:rPr lang="en-US" b="0" dirty="0">
                <a:solidFill>
                  <a:srgbClr val="CCCCCC"/>
                </a:solidFill>
                <a:effectLst/>
                <a:highlight>
                  <a:srgbClr val="1F1F1F"/>
                </a:highlight>
                <a:latin typeface="Consolas" panose="020B0609020204030204" pitchFamily="49" charset="0"/>
              </a:rPr>
              <a:t>.MANUAL_TURNING.TURN_ON)</a:t>
            </a:r>
          </a:p>
          <a:p>
            <a:r>
              <a:rPr lang="en-US" b="0" dirty="0">
                <a:solidFill>
                  <a:srgbClr val="569CD6"/>
                </a:solidFill>
                <a:effectLst/>
                <a:highlight>
                  <a:srgbClr val="1F1F1F"/>
                </a:highlight>
                <a:latin typeface="Consolas" panose="020B0609020204030204" pitchFamily="49" charset="0"/>
              </a:rPr>
              <a:t>def</a:t>
            </a:r>
            <a:r>
              <a:rPr lang="en-US" b="0" dirty="0">
                <a:solidFill>
                  <a:srgbClr val="CCCCCC"/>
                </a:solidFill>
                <a:effectLst/>
                <a:highlight>
                  <a:srgbClr val="1F1F1F"/>
                </a:highlight>
                <a:latin typeface="Consolas" panose="020B0609020204030204" pitchFamily="49" charset="0"/>
              </a:rPr>
              <a:t> </a:t>
            </a:r>
            <a:r>
              <a:rPr lang="en-US" b="0" dirty="0" err="1">
                <a:solidFill>
                  <a:srgbClr val="DCDCAA"/>
                </a:solidFill>
                <a:effectLst/>
                <a:highlight>
                  <a:srgbClr val="1F1F1F"/>
                </a:highlight>
                <a:latin typeface="Consolas" panose="020B0609020204030204" pitchFamily="49" charset="0"/>
              </a:rPr>
              <a:t>request_current_on</a:t>
            </a:r>
            <a:r>
              <a:rPr lang="en-US" b="0" dirty="0">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requested_state</a:t>
            </a:r>
            <a:r>
              <a:rPr lang="en-US" b="0" dirty="0">
                <a:solidFill>
                  <a:srgbClr val="CCCCCC"/>
                </a:solidFill>
                <a:effectLst/>
                <a:highlight>
                  <a:srgbClr val="1F1F1F"/>
                </a:highlight>
                <a:latin typeface="Consolas" panose="020B0609020204030204" pitchFamily="49" charset="0"/>
              </a:rPr>
              <a:t>: </a:t>
            </a:r>
            <a:r>
              <a:rPr lang="en-US" b="0" dirty="0" err="1">
                <a:solidFill>
                  <a:srgbClr val="4EC9B0"/>
                </a:solidFill>
                <a:effectLst/>
                <a:highlight>
                  <a:srgbClr val="1F1F1F"/>
                </a:highlight>
                <a:latin typeface="Consolas" panose="020B0609020204030204" pitchFamily="49" charset="0"/>
              </a:rPr>
              <a:t>dict</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requested_state</a:t>
            </a:r>
            <a:r>
              <a:rPr lang="en-US" b="0" dirty="0">
                <a:solidFill>
                  <a:srgbClr val="CCCCCC"/>
                </a:solidFill>
                <a:effectLst/>
                <a:highlight>
                  <a:srgbClr val="1F1F1F"/>
                </a:highlight>
                <a:latin typeface="Consolas" panose="020B0609020204030204" pitchFamily="49" charset="0"/>
              </a:rPr>
              <a:t>[</a:t>
            </a:r>
            <a:r>
              <a:rPr lang="en-US" b="0" dirty="0">
                <a:solidFill>
                  <a:srgbClr val="CE9178"/>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a:solidFill>
                  <a:srgbClr val="C586C0"/>
                </a:solidFill>
                <a:effectLst/>
                <a:highlight>
                  <a:srgbClr val="1F1F1F"/>
                </a:highlight>
                <a:latin typeface="Consolas" panose="020B0609020204030204" pitchFamily="49" charset="0"/>
              </a:rPr>
              <a:t>if</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current_amps</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a:solidFill>
                  <a:srgbClr val="4EC9B0"/>
                </a:solidFill>
                <a:effectLst/>
                <a:highlight>
                  <a:srgbClr val="1F1F1F"/>
                </a:highlight>
                <a:latin typeface="Consolas" panose="020B0609020204030204" pitchFamily="49" charset="0"/>
              </a:rPr>
              <a:t>int</a:t>
            </a:r>
            <a:r>
              <a:rPr lang="en-US" b="0" dirty="0">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cache_conn</a:t>
            </a:r>
            <a:r>
              <a:rPr lang="en-US" b="0" dirty="0" err="1">
                <a:solidFill>
                  <a:srgbClr val="CCCCCC"/>
                </a:solidFill>
                <a:effectLst/>
                <a:highlight>
                  <a:srgbClr val="1F1F1F"/>
                </a:highlight>
                <a:latin typeface="Consolas" panose="020B0609020204030204" pitchFamily="49" charset="0"/>
              </a:rPr>
              <a:t>.</a:t>
            </a:r>
            <a:r>
              <a:rPr lang="en-US" b="0" dirty="0" err="1">
                <a:solidFill>
                  <a:srgbClr val="DCDCAA"/>
                </a:solidFill>
                <a:effectLst/>
                <a:highlight>
                  <a:srgbClr val="1F1F1F"/>
                </a:highlight>
                <a:latin typeface="Consolas" panose="020B0609020204030204" pitchFamily="49" charset="0"/>
              </a:rPr>
              <a:t>get</a:t>
            </a:r>
            <a:r>
              <a:rPr lang="en-US" b="0" dirty="0">
                <a:solidFill>
                  <a:srgbClr val="CCCCCC"/>
                </a:solidFill>
                <a:effectLst/>
                <a:highlight>
                  <a:srgbClr val="1F1F1F"/>
                </a:highlight>
                <a:latin typeface="Consolas" panose="020B0609020204030204" pitchFamily="49" charset="0"/>
              </a:rPr>
              <a:t>(</a:t>
            </a:r>
            <a:r>
              <a:rPr lang="en-US" b="0" dirty="0" err="1">
                <a:solidFill>
                  <a:srgbClr val="4EC9B0"/>
                </a:solidFill>
                <a:effectLst/>
                <a:highlight>
                  <a:srgbClr val="1F1F1F"/>
                </a:highlight>
                <a:latin typeface="Consolas" panose="020B0609020204030204" pitchFamily="49" charset="0"/>
              </a:rPr>
              <a:t>CacheKeys</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STATOR_CURRENT_LIMIT</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cel</a:t>
            </a:r>
            <a:r>
              <a:rPr lang="en-US" b="0" dirty="0" err="1">
                <a:solidFill>
                  <a:srgbClr val="CCCCCC"/>
                </a:solidFill>
                <a:effectLst/>
                <a:highlight>
                  <a:srgbClr val="1F1F1F"/>
                </a:highlight>
                <a:latin typeface="Consolas" panose="020B0609020204030204" pitchFamily="49" charset="0"/>
              </a:rPr>
              <a:t>.send_task</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a:solidFill>
                  <a:srgbClr val="CE9178"/>
                </a:solidFill>
                <a:effectLst/>
                <a:highlight>
                  <a:srgbClr val="1F1F1F"/>
                </a:highlight>
                <a:latin typeface="Consolas" panose="020B0609020204030204" pitchFamily="49" charset="0"/>
              </a:rPr>
              <a:t>"</a:t>
            </a:r>
            <a:r>
              <a:rPr lang="en-US" b="0" dirty="0" err="1">
                <a:solidFill>
                  <a:srgbClr val="CE9178"/>
                </a:solidFill>
                <a:effectLst/>
                <a:highlight>
                  <a:srgbClr val="1F1F1F"/>
                </a:highlight>
                <a:latin typeface="Consolas" panose="020B0609020204030204" pitchFamily="49" charset="0"/>
              </a:rPr>
              <a:t>rtts.stator.turn_on</a:t>
            </a:r>
            <a:r>
              <a:rPr lang="en-US" b="0" dirty="0">
                <a:solidFill>
                  <a:srgbClr val="CE9178"/>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args</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requested_state</a:t>
            </a:r>
            <a:r>
              <a:rPr lang="en-US" b="0" dirty="0">
                <a:solidFill>
                  <a:srgbClr val="CCCCCC"/>
                </a:solidFill>
                <a:effectLst/>
                <a:highlight>
                  <a:srgbClr val="1F1F1F"/>
                </a:highlight>
                <a:latin typeface="Consolas" panose="020B0609020204030204" pitchFamily="49" charset="0"/>
              </a:rPr>
              <a:t>[</a:t>
            </a:r>
            <a:r>
              <a:rPr lang="en-US" b="0" dirty="0">
                <a:solidFill>
                  <a:srgbClr val="CE9178"/>
                </a:solidFill>
                <a:effectLst/>
                <a:highlight>
                  <a:srgbClr val="1F1F1F"/>
                </a:highlight>
                <a:latin typeface="Consolas" panose="020B0609020204030204" pitchFamily="49" charset="0"/>
              </a:rPr>
              <a:t>"direction"</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current_amps</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p>
        </p:txBody>
      </p:sp>
      <p:sp>
        <p:nvSpPr>
          <p:cNvPr id="10" name="Rectangle 9">
            <a:extLst>
              <a:ext uri="{FF2B5EF4-FFF2-40B4-BE49-F238E27FC236}">
                <a16:creationId xmlns:a16="http://schemas.microsoft.com/office/drawing/2014/main" id="{43532307-04B7-BCA4-97ED-EEA5B4DDC8F8}"/>
              </a:ext>
            </a:extLst>
          </p:cNvPr>
          <p:cNvSpPr/>
          <p:nvPr/>
        </p:nvSpPr>
        <p:spPr>
          <a:xfrm>
            <a:off x="228600" y="2755285"/>
            <a:ext cx="9592408" cy="2585323"/>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82314EED-62E3-2733-0A7B-DF1A2FB89176}"/>
              </a:ext>
            </a:extLst>
          </p:cNvPr>
          <p:cNvGrpSpPr/>
          <p:nvPr/>
        </p:nvGrpSpPr>
        <p:grpSpPr>
          <a:xfrm>
            <a:off x="8336809" y="1497374"/>
            <a:ext cx="2556860" cy="848931"/>
            <a:chOff x="8835274" y="1476629"/>
            <a:chExt cx="2556860" cy="848931"/>
          </a:xfrm>
        </p:grpSpPr>
        <p:grpSp>
          <p:nvGrpSpPr>
            <p:cNvPr id="12" name="Group 11">
              <a:extLst>
                <a:ext uri="{FF2B5EF4-FFF2-40B4-BE49-F238E27FC236}">
                  <a16:creationId xmlns:a16="http://schemas.microsoft.com/office/drawing/2014/main" id="{67C46DA3-DC30-0B09-4187-47F03CBF8B81}"/>
                </a:ext>
              </a:extLst>
            </p:cNvPr>
            <p:cNvGrpSpPr/>
            <p:nvPr/>
          </p:nvGrpSpPr>
          <p:grpSpPr>
            <a:xfrm>
              <a:off x="8853212" y="1767253"/>
              <a:ext cx="2454254" cy="558307"/>
              <a:chOff x="7313040" y="1408113"/>
              <a:chExt cx="3994426" cy="917448"/>
            </a:xfrm>
          </p:grpSpPr>
          <p:pic>
            <p:nvPicPr>
              <p:cNvPr id="16" name="Graphic 15" descr="Server with solid fill">
                <a:extLst>
                  <a:ext uri="{FF2B5EF4-FFF2-40B4-BE49-F238E27FC236}">
                    <a16:creationId xmlns:a16="http://schemas.microsoft.com/office/drawing/2014/main" id="{77E081B7-1ADE-A381-9D38-DBC1DFCC00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53212" y="1408113"/>
                <a:ext cx="914400" cy="914400"/>
              </a:xfrm>
              <a:prstGeom prst="rect">
                <a:avLst/>
              </a:prstGeom>
            </p:spPr>
          </p:pic>
          <p:pic>
            <p:nvPicPr>
              <p:cNvPr id="17" name="Graphic 16" descr="Server outline">
                <a:extLst>
                  <a:ext uri="{FF2B5EF4-FFF2-40B4-BE49-F238E27FC236}">
                    <a16:creationId xmlns:a16="http://schemas.microsoft.com/office/drawing/2014/main" id="{00EC4F6A-398E-AB56-EDEE-9AA7E0B8E0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3066" y="1408113"/>
                <a:ext cx="914400" cy="914400"/>
              </a:xfrm>
              <a:prstGeom prst="rect">
                <a:avLst/>
              </a:prstGeom>
            </p:spPr>
          </p:pic>
          <p:pic>
            <p:nvPicPr>
              <p:cNvPr id="18" name="Graphic 17" descr="Smart Phone with solid fill">
                <a:extLst>
                  <a:ext uri="{FF2B5EF4-FFF2-40B4-BE49-F238E27FC236}">
                    <a16:creationId xmlns:a16="http://schemas.microsoft.com/office/drawing/2014/main" id="{B9D1132A-14D7-3CCB-A5CB-1D5D881D1F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13040" y="1411161"/>
                <a:ext cx="914400" cy="914400"/>
              </a:xfrm>
              <a:prstGeom prst="rect">
                <a:avLst/>
              </a:prstGeom>
            </p:spPr>
          </p:pic>
        </p:grpSp>
        <p:sp>
          <p:nvSpPr>
            <p:cNvPr id="13" name="TextBox 12">
              <a:extLst>
                <a:ext uri="{FF2B5EF4-FFF2-40B4-BE49-F238E27FC236}">
                  <a16:creationId xmlns:a16="http://schemas.microsoft.com/office/drawing/2014/main" id="{B05BC0C0-0C16-3C09-A02B-981ACE0484E0}"/>
                </a:ext>
              </a:extLst>
            </p:cNvPr>
            <p:cNvSpPr txBox="1"/>
            <p:nvPr/>
          </p:nvSpPr>
          <p:spPr>
            <a:xfrm>
              <a:off x="8835274" y="1476634"/>
              <a:ext cx="591829" cy="369332"/>
            </a:xfrm>
            <a:prstGeom prst="rect">
              <a:avLst/>
            </a:prstGeom>
            <a:noFill/>
          </p:spPr>
          <p:txBody>
            <a:bodyPr wrap="none" rtlCol="0">
              <a:spAutoFit/>
            </a:bodyPr>
            <a:lstStyle/>
            <a:p>
              <a:pPr algn="ctr"/>
              <a:r>
                <a:rPr lang="en-US" dirty="0">
                  <a:solidFill>
                    <a:schemeClr val="tx1">
                      <a:lumMod val="75000"/>
                      <a:lumOff val="25000"/>
                    </a:schemeClr>
                  </a:solidFill>
                </a:rPr>
                <a:t>user</a:t>
              </a:r>
            </a:p>
          </p:txBody>
        </p:sp>
        <p:sp>
          <p:nvSpPr>
            <p:cNvPr id="14" name="TextBox 13">
              <a:extLst>
                <a:ext uri="{FF2B5EF4-FFF2-40B4-BE49-F238E27FC236}">
                  <a16:creationId xmlns:a16="http://schemas.microsoft.com/office/drawing/2014/main" id="{EA780FDB-82A6-94E1-A03D-A80144FE49D0}"/>
                </a:ext>
              </a:extLst>
            </p:cNvPr>
            <p:cNvSpPr txBox="1"/>
            <p:nvPr/>
          </p:nvSpPr>
          <p:spPr>
            <a:xfrm>
              <a:off x="9750634" y="1476629"/>
              <a:ext cx="659604" cy="369332"/>
            </a:xfrm>
            <a:prstGeom prst="rect">
              <a:avLst/>
            </a:prstGeom>
            <a:noFill/>
          </p:spPr>
          <p:txBody>
            <a:bodyPr wrap="none" rtlCol="0">
              <a:spAutoFit/>
            </a:bodyPr>
            <a:lstStyle/>
            <a:p>
              <a:pPr algn="ctr"/>
              <a:r>
                <a:rPr lang="en-US" dirty="0">
                  <a:solidFill>
                    <a:schemeClr val="bg1"/>
                  </a:solidFill>
                </a:rPr>
                <a:t>rotor</a:t>
              </a:r>
            </a:p>
          </p:txBody>
        </p:sp>
        <p:sp>
          <p:nvSpPr>
            <p:cNvPr id="15" name="TextBox 14">
              <a:extLst>
                <a:ext uri="{FF2B5EF4-FFF2-40B4-BE49-F238E27FC236}">
                  <a16:creationId xmlns:a16="http://schemas.microsoft.com/office/drawing/2014/main" id="{DF6115B3-99A7-AFCC-4FAE-61D293E0ED0B}"/>
                </a:ext>
              </a:extLst>
            </p:cNvPr>
            <p:cNvSpPr txBox="1"/>
            <p:nvPr/>
          </p:nvSpPr>
          <p:spPr>
            <a:xfrm>
              <a:off x="10660972" y="1482935"/>
              <a:ext cx="731162" cy="369332"/>
            </a:xfrm>
            <a:prstGeom prst="rect">
              <a:avLst/>
            </a:prstGeom>
            <a:noFill/>
          </p:spPr>
          <p:txBody>
            <a:bodyPr wrap="none" rtlCol="0">
              <a:spAutoFit/>
            </a:bodyPr>
            <a:lstStyle/>
            <a:p>
              <a:pPr algn="ctr"/>
              <a:r>
                <a:rPr lang="en-US" dirty="0">
                  <a:solidFill>
                    <a:schemeClr val="tx1">
                      <a:lumMod val="75000"/>
                      <a:lumOff val="25000"/>
                    </a:schemeClr>
                  </a:solidFill>
                </a:rPr>
                <a:t>stator</a:t>
              </a:r>
            </a:p>
          </p:txBody>
        </p:sp>
      </p:grpSp>
      <p:sp>
        <p:nvSpPr>
          <p:cNvPr id="19" name="Oval 18">
            <a:extLst>
              <a:ext uri="{FF2B5EF4-FFF2-40B4-BE49-F238E27FC236}">
                <a16:creationId xmlns:a16="http://schemas.microsoft.com/office/drawing/2014/main" id="{9BF1FDF5-114B-678D-9FDC-CC295118111C}"/>
              </a:ext>
            </a:extLst>
          </p:cNvPr>
          <p:cNvSpPr/>
          <p:nvPr/>
        </p:nvSpPr>
        <p:spPr>
          <a:xfrm>
            <a:off x="9167306" y="1462819"/>
            <a:ext cx="825670" cy="96894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05171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087A3E-685B-3F8F-39F5-E93ED0E8BB20}"/>
              </a:ext>
            </a:extLst>
          </p:cNvPr>
          <p:cNvSpPr>
            <a:spLocks noGrp="1"/>
          </p:cNvSpPr>
          <p:nvPr>
            <p:ph type="body" sz="quarter" idx="13"/>
          </p:nvPr>
        </p:nvSpPr>
        <p:spPr/>
        <p:txBody>
          <a:bodyPr/>
          <a:lstStyle/>
          <a:p>
            <a:pPr marL="0" indent="0">
              <a:buNone/>
            </a:pPr>
            <a:r>
              <a:rPr lang="en-US" dirty="0"/>
              <a:t>rtts/rotor/events.py</a:t>
            </a:r>
          </a:p>
        </p:txBody>
      </p:sp>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sp>
        <p:nvSpPr>
          <p:cNvPr id="6" name="Rectangle 5">
            <a:extLst>
              <a:ext uri="{FF2B5EF4-FFF2-40B4-BE49-F238E27FC236}">
                <a16:creationId xmlns:a16="http://schemas.microsoft.com/office/drawing/2014/main" id="{AC5780A0-B7AC-2DCF-DF83-F1943C92C084}"/>
              </a:ext>
            </a:extLst>
          </p:cNvPr>
          <p:cNvSpPr/>
          <p:nvPr/>
        </p:nvSpPr>
        <p:spPr>
          <a:xfrm>
            <a:off x="167640" y="2391508"/>
            <a:ext cx="10726029" cy="4292756"/>
          </a:xfrm>
          <a:prstGeom prst="rect">
            <a:avLst/>
          </a:prstGeom>
          <a:solidFill>
            <a:srgbClr val="1F1F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E9A7576-7C4C-F7E0-34C7-617801400B93}"/>
              </a:ext>
            </a:extLst>
          </p:cNvPr>
          <p:cNvSpPr txBox="1"/>
          <p:nvPr/>
        </p:nvSpPr>
        <p:spPr>
          <a:xfrm>
            <a:off x="194533" y="2413697"/>
            <a:ext cx="10461744" cy="2585323"/>
          </a:xfrm>
          <a:prstGeom prst="rect">
            <a:avLst/>
          </a:prstGeom>
          <a:noFill/>
        </p:spPr>
        <p:txBody>
          <a:bodyPr wrap="square">
            <a:spAutoFit/>
          </a:bodyPr>
          <a:lstStyle/>
          <a:p>
            <a:r>
              <a:rPr lang="en-US" b="0" dirty="0">
                <a:solidFill>
                  <a:srgbClr val="DCDCAA"/>
                </a:solidFill>
                <a:effectLst/>
                <a:highlight>
                  <a:srgbClr val="1F1F1F"/>
                </a:highlight>
                <a:latin typeface="Consolas" panose="020B0609020204030204" pitchFamily="49" charset="0"/>
              </a:rPr>
              <a:t>@</a:t>
            </a:r>
            <a:r>
              <a:rPr lang="en-US" b="0" dirty="0">
                <a:solidFill>
                  <a:srgbClr val="9CDCFE"/>
                </a:solidFill>
                <a:effectLst/>
                <a:highlight>
                  <a:srgbClr val="1F1F1F"/>
                </a:highlight>
                <a:latin typeface="Consolas" panose="020B0609020204030204" pitchFamily="49" charset="0"/>
              </a:rPr>
              <a:t>socketio</a:t>
            </a:r>
            <a:r>
              <a:rPr lang="en-US" b="0" dirty="0">
                <a:solidFill>
                  <a:srgbClr val="DCDCAA"/>
                </a:solidFill>
                <a:effectLst/>
                <a:highlight>
                  <a:srgbClr val="1F1F1F"/>
                </a:highlight>
                <a:latin typeface="Consolas" panose="020B0609020204030204" pitchFamily="49" charset="0"/>
              </a:rPr>
              <a:t>.on</a:t>
            </a:r>
            <a:r>
              <a:rPr lang="en-US" b="0" dirty="0">
                <a:solidFill>
                  <a:srgbClr val="CCCCCC"/>
                </a:solidFill>
                <a:effectLst/>
                <a:highlight>
                  <a:srgbClr val="1F1F1F"/>
                </a:highlight>
                <a:latin typeface="Consolas" panose="020B0609020204030204" pitchFamily="49" charset="0"/>
              </a:rPr>
              <a:t>(</a:t>
            </a:r>
            <a:r>
              <a:rPr lang="en-US" b="0" dirty="0">
                <a:solidFill>
                  <a:srgbClr val="9CDCFE"/>
                </a:solidFill>
                <a:effectLst/>
                <a:highlight>
                  <a:srgbClr val="1F1F1F"/>
                </a:highlight>
                <a:latin typeface="Consolas" panose="020B0609020204030204" pitchFamily="49" charset="0"/>
              </a:rPr>
              <a:t>event</a:t>
            </a:r>
            <a:r>
              <a:rPr lang="en-US" b="0" dirty="0">
                <a:solidFill>
                  <a:srgbClr val="CCCCCC"/>
                </a:solidFill>
                <a:effectLst/>
                <a:highlight>
                  <a:srgbClr val="1F1F1F"/>
                </a:highlight>
                <a:latin typeface="Consolas" panose="020B0609020204030204" pitchFamily="49" charset="0"/>
              </a:rPr>
              <a:t>.</a:t>
            </a:r>
            <a:r>
              <a:rPr lang="en-US" b="0" dirty="0">
                <a:solidFill>
                  <a:srgbClr val="9CDCFE"/>
                </a:solidFill>
                <a:effectLst/>
                <a:highlight>
                  <a:srgbClr val="1F1F1F"/>
                </a:highlight>
                <a:latin typeface="Consolas" panose="020B0609020204030204" pitchFamily="49" charset="0"/>
              </a:rPr>
              <a:t>names</a:t>
            </a:r>
            <a:r>
              <a:rPr lang="en-US" b="0" dirty="0">
                <a:solidFill>
                  <a:srgbClr val="CCCCCC"/>
                </a:solidFill>
                <a:effectLst/>
                <a:highlight>
                  <a:srgbClr val="1F1F1F"/>
                </a:highlight>
                <a:latin typeface="Consolas" panose="020B0609020204030204" pitchFamily="49" charset="0"/>
              </a:rPr>
              <a:t>.MANUAL_TURNING.TURN_ON)</a:t>
            </a:r>
          </a:p>
          <a:p>
            <a:r>
              <a:rPr lang="en-US" b="0" dirty="0">
                <a:solidFill>
                  <a:srgbClr val="569CD6"/>
                </a:solidFill>
                <a:effectLst/>
                <a:highlight>
                  <a:srgbClr val="1F1F1F"/>
                </a:highlight>
                <a:latin typeface="Consolas" panose="020B0609020204030204" pitchFamily="49" charset="0"/>
              </a:rPr>
              <a:t>def</a:t>
            </a:r>
            <a:r>
              <a:rPr lang="en-US" b="0" dirty="0">
                <a:solidFill>
                  <a:srgbClr val="CCCCCC"/>
                </a:solidFill>
                <a:effectLst/>
                <a:highlight>
                  <a:srgbClr val="1F1F1F"/>
                </a:highlight>
                <a:latin typeface="Consolas" panose="020B0609020204030204" pitchFamily="49" charset="0"/>
              </a:rPr>
              <a:t> </a:t>
            </a:r>
            <a:r>
              <a:rPr lang="en-US" b="0" dirty="0" err="1">
                <a:solidFill>
                  <a:srgbClr val="DCDCAA"/>
                </a:solidFill>
                <a:effectLst/>
                <a:highlight>
                  <a:srgbClr val="1F1F1F"/>
                </a:highlight>
                <a:latin typeface="Consolas" panose="020B0609020204030204" pitchFamily="49" charset="0"/>
              </a:rPr>
              <a:t>request_current_on</a:t>
            </a:r>
            <a:r>
              <a:rPr lang="en-US" b="0" dirty="0">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requested_state</a:t>
            </a:r>
            <a:r>
              <a:rPr lang="en-US" b="0" dirty="0">
                <a:solidFill>
                  <a:srgbClr val="CCCCCC"/>
                </a:solidFill>
                <a:effectLst/>
                <a:highlight>
                  <a:srgbClr val="1F1F1F"/>
                </a:highlight>
                <a:latin typeface="Consolas" panose="020B0609020204030204" pitchFamily="49" charset="0"/>
              </a:rPr>
              <a:t>: </a:t>
            </a:r>
            <a:r>
              <a:rPr lang="en-US" b="0" dirty="0" err="1">
                <a:solidFill>
                  <a:srgbClr val="4EC9B0"/>
                </a:solidFill>
                <a:effectLst/>
                <a:highlight>
                  <a:srgbClr val="1F1F1F"/>
                </a:highlight>
                <a:latin typeface="Consolas" panose="020B0609020204030204" pitchFamily="49" charset="0"/>
              </a:rPr>
              <a:t>dict</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requested_state</a:t>
            </a:r>
            <a:r>
              <a:rPr lang="en-US" b="0" dirty="0">
                <a:solidFill>
                  <a:srgbClr val="CCCCCC"/>
                </a:solidFill>
                <a:effectLst/>
                <a:highlight>
                  <a:srgbClr val="1F1F1F"/>
                </a:highlight>
                <a:latin typeface="Consolas" panose="020B0609020204030204" pitchFamily="49" charset="0"/>
              </a:rPr>
              <a:t>[</a:t>
            </a:r>
            <a:r>
              <a:rPr lang="en-US" b="0" dirty="0">
                <a:solidFill>
                  <a:srgbClr val="CE9178"/>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a:solidFill>
                  <a:srgbClr val="C586C0"/>
                </a:solidFill>
                <a:effectLst/>
                <a:highlight>
                  <a:srgbClr val="1F1F1F"/>
                </a:highlight>
                <a:latin typeface="Consolas" panose="020B0609020204030204" pitchFamily="49" charset="0"/>
              </a:rPr>
              <a:t>if</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current_amps</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a:solidFill>
                  <a:srgbClr val="4EC9B0"/>
                </a:solidFill>
                <a:effectLst/>
                <a:highlight>
                  <a:srgbClr val="1F1F1F"/>
                </a:highlight>
                <a:latin typeface="Consolas" panose="020B0609020204030204" pitchFamily="49" charset="0"/>
              </a:rPr>
              <a:t>int</a:t>
            </a:r>
            <a:r>
              <a:rPr lang="en-US" b="0" dirty="0">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cache_conn</a:t>
            </a:r>
            <a:r>
              <a:rPr lang="en-US" b="0" dirty="0" err="1">
                <a:solidFill>
                  <a:srgbClr val="CCCCCC"/>
                </a:solidFill>
                <a:effectLst/>
                <a:highlight>
                  <a:srgbClr val="1F1F1F"/>
                </a:highlight>
                <a:latin typeface="Consolas" panose="020B0609020204030204" pitchFamily="49" charset="0"/>
              </a:rPr>
              <a:t>.</a:t>
            </a:r>
            <a:r>
              <a:rPr lang="en-US" b="0" dirty="0" err="1">
                <a:solidFill>
                  <a:srgbClr val="DCDCAA"/>
                </a:solidFill>
                <a:effectLst/>
                <a:highlight>
                  <a:srgbClr val="1F1F1F"/>
                </a:highlight>
                <a:latin typeface="Consolas" panose="020B0609020204030204" pitchFamily="49" charset="0"/>
              </a:rPr>
              <a:t>get</a:t>
            </a:r>
            <a:r>
              <a:rPr lang="en-US" b="0" dirty="0">
                <a:solidFill>
                  <a:srgbClr val="CCCCCC"/>
                </a:solidFill>
                <a:effectLst/>
                <a:highlight>
                  <a:srgbClr val="1F1F1F"/>
                </a:highlight>
                <a:latin typeface="Consolas" panose="020B0609020204030204" pitchFamily="49" charset="0"/>
              </a:rPr>
              <a:t>(</a:t>
            </a:r>
            <a:r>
              <a:rPr lang="en-US" b="0" dirty="0" err="1">
                <a:solidFill>
                  <a:srgbClr val="4EC9B0"/>
                </a:solidFill>
                <a:effectLst/>
                <a:highlight>
                  <a:srgbClr val="1F1F1F"/>
                </a:highlight>
                <a:latin typeface="Consolas" panose="020B0609020204030204" pitchFamily="49" charset="0"/>
              </a:rPr>
              <a:t>CacheKeys</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STATOR_CURRENT_LIMIT</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cel</a:t>
            </a:r>
            <a:r>
              <a:rPr lang="en-US" b="0" dirty="0" err="1">
                <a:solidFill>
                  <a:srgbClr val="CCCCCC"/>
                </a:solidFill>
                <a:effectLst/>
                <a:highlight>
                  <a:srgbClr val="1F1F1F"/>
                </a:highlight>
                <a:latin typeface="Consolas" panose="020B0609020204030204" pitchFamily="49" charset="0"/>
              </a:rPr>
              <a:t>.send_task</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a:solidFill>
                  <a:srgbClr val="CE9178"/>
                </a:solidFill>
                <a:effectLst/>
                <a:highlight>
                  <a:srgbClr val="1F1F1F"/>
                </a:highlight>
                <a:latin typeface="Consolas" panose="020B0609020204030204" pitchFamily="49" charset="0"/>
              </a:rPr>
              <a:t>"</a:t>
            </a:r>
            <a:r>
              <a:rPr lang="en-US" b="0" dirty="0" err="1">
                <a:solidFill>
                  <a:srgbClr val="CE9178"/>
                </a:solidFill>
                <a:effectLst/>
                <a:highlight>
                  <a:srgbClr val="1F1F1F"/>
                </a:highlight>
                <a:latin typeface="Consolas" panose="020B0609020204030204" pitchFamily="49" charset="0"/>
              </a:rPr>
              <a:t>rtts.stator.turn_on</a:t>
            </a:r>
            <a:r>
              <a:rPr lang="en-US" b="0" dirty="0">
                <a:solidFill>
                  <a:srgbClr val="CE9178"/>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args</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requested_state</a:t>
            </a:r>
            <a:r>
              <a:rPr lang="en-US" b="0" dirty="0">
                <a:solidFill>
                  <a:srgbClr val="CCCCCC"/>
                </a:solidFill>
                <a:effectLst/>
                <a:highlight>
                  <a:srgbClr val="1F1F1F"/>
                </a:highlight>
                <a:latin typeface="Consolas" panose="020B0609020204030204" pitchFamily="49" charset="0"/>
              </a:rPr>
              <a:t>[</a:t>
            </a:r>
            <a:r>
              <a:rPr lang="en-US" b="0" dirty="0">
                <a:solidFill>
                  <a:srgbClr val="CE9178"/>
                </a:solidFill>
                <a:effectLst/>
                <a:highlight>
                  <a:srgbClr val="1F1F1F"/>
                </a:highlight>
                <a:latin typeface="Consolas" panose="020B0609020204030204" pitchFamily="49" charset="0"/>
              </a:rPr>
              <a:t>"direction"</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current_amps</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p>
        </p:txBody>
      </p:sp>
      <p:sp>
        <p:nvSpPr>
          <p:cNvPr id="10" name="Rectangle 9">
            <a:extLst>
              <a:ext uri="{FF2B5EF4-FFF2-40B4-BE49-F238E27FC236}">
                <a16:creationId xmlns:a16="http://schemas.microsoft.com/office/drawing/2014/main" id="{43532307-04B7-BCA4-97ED-EEA5B4DDC8F8}"/>
              </a:ext>
            </a:extLst>
          </p:cNvPr>
          <p:cNvSpPr/>
          <p:nvPr/>
        </p:nvSpPr>
        <p:spPr>
          <a:xfrm>
            <a:off x="258762" y="2413697"/>
            <a:ext cx="9592408" cy="874626"/>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A274BEA2-FCAD-A07F-96A1-142E0A27FF71}"/>
              </a:ext>
            </a:extLst>
          </p:cNvPr>
          <p:cNvGrpSpPr/>
          <p:nvPr/>
        </p:nvGrpSpPr>
        <p:grpSpPr>
          <a:xfrm>
            <a:off x="8336809" y="1497374"/>
            <a:ext cx="2556860" cy="848931"/>
            <a:chOff x="8835274" y="1476629"/>
            <a:chExt cx="2556860" cy="848931"/>
          </a:xfrm>
        </p:grpSpPr>
        <p:grpSp>
          <p:nvGrpSpPr>
            <p:cNvPr id="8" name="Group 7">
              <a:extLst>
                <a:ext uri="{FF2B5EF4-FFF2-40B4-BE49-F238E27FC236}">
                  <a16:creationId xmlns:a16="http://schemas.microsoft.com/office/drawing/2014/main" id="{CD6F4BFF-3C0D-669C-8268-147254BEA265}"/>
                </a:ext>
              </a:extLst>
            </p:cNvPr>
            <p:cNvGrpSpPr/>
            <p:nvPr/>
          </p:nvGrpSpPr>
          <p:grpSpPr>
            <a:xfrm>
              <a:off x="8853212" y="1767253"/>
              <a:ext cx="2454254" cy="558307"/>
              <a:chOff x="7313040" y="1408113"/>
              <a:chExt cx="3994426" cy="917448"/>
            </a:xfrm>
          </p:grpSpPr>
          <p:pic>
            <p:nvPicPr>
              <p:cNvPr id="14" name="Graphic 13" descr="Server with solid fill">
                <a:extLst>
                  <a:ext uri="{FF2B5EF4-FFF2-40B4-BE49-F238E27FC236}">
                    <a16:creationId xmlns:a16="http://schemas.microsoft.com/office/drawing/2014/main" id="{85F30719-C4D8-3611-0CD3-864A461627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53212" y="1408113"/>
                <a:ext cx="914400" cy="914400"/>
              </a:xfrm>
              <a:prstGeom prst="rect">
                <a:avLst/>
              </a:prstGeom>
            </p:spPr>
          </p:pic>
          <p:pic>
            <p:nvPicPr>
              <p:cNvPr id="15" name="Graphic 14" descr="Server outline">
                <a:extLst>
                  <a:ext uri="{FF2B5EF4-FFF2-40B4-BE49-F238E27FC236}">
                    <a16:creationId xmlns:a16="http://schemas.microsoft.com/office/drawing/2014/main" id="{6AEBABAA-80F4-F630-A8B6-584F73D855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3066" y="1408113"/>
                <a:ext cx="914400" cy="914400"/>
              </a:xfrm>
              <a:prstGeom prst="rect">
                <a:avLst/>
              </a:prstGeom>
            </p:spPr>
          </p:pic>
          <p:pic>
            <p:nvPicPr>
              <p:cNvPr id="16" name="Graphic 15" descr="Smart Phone with solid fill">
                <a:extLst>
                  <a:ext uri="{FF2B5EF4-FFF2-40B4-BE49-F238E27FC236}">
                    <a16:creationId xmlns:a16="http://schemas.microsoft.com/office/drawing/2014/main" id="{85F1DD9E-BBF4-8719-4CD0-D66929F827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13040" y="1411161"/>
                <a:ext cx="914400" cy="914400"/>
              </a:xfrm>
              <a:prstGeom prst="rect">
                <a:avLst/>
              </a:prstGeom>
            </p:spPr>
          </p:pic>
        </p:grpSp>
        <p:sp>
          <p:nvSpPr>
            <p:cNvPr id="11" name="TextBox 10">
              <a:extLst>
                <a:ext uri="{FF2B5EF4-FFF2-40B4-BE49-F238E27FC236}">
                  <a16:creationId xmlns:a16="http://schemas.microsoft.com/office/drawing/2014/main" id="{1F1BC204-7A90-87C9-ABF0-5548A230ABF8}"/>
                </a:ext>
              </a:extLst>
            </p:cNvPr>
            <p:cNvSpPr txBox="1"/>
            <p:nvPr/>
          </p:nvSpPr>
          <p:spPr>
            <a:xfrm>
              <a:off x="8835274" y="1476634"/>
              <a:ext cx="591829" cy="369332"/>
            </a:xfrm>
            <a:prstGeom prst="rect">
              <a:avLst/>
            </a:prstGeom>
            <a:noFill/>
          </p:spPr>
          <p:txBody>
            <a:bodyPr wrap="none" rtlCol="0">
              <a:spAutoFit/>
            </a:bodyPr>
            <a:lstStyle/>
            <a:p>
              <a:pPr algn="ctr"/>
              <a:r>
                <a:rPr lang="en-US" dirty="0">
                  <a:solidFill>
                    <a:schemeClr val="tx1">
                      <a:lumMod val="75000"/>
                      <a:lumOff val="25000"/>
                    </a:schemeClr>
                  </a:solidFill>
                </a:rPr>
                <a:t>user</a:t>
              </a:r>
            </a:p>
          </p:txBody>
        </p:sp>
        <p:sp>
          <p:nvSpPr>
            <p:cNvPr id="12" name="TextBox 11">
              <a:extLst>
                <a:ext uri="{FF2B5EF4-FFF2-40B4-BE49-F238E27FC236}">
                  <a16:creationId xmlns:a16="http://schemas.microsoft.com/office/drawing/2014/main" id="{7CBBC7F4-8018-57E3-D8F8-5D49D644BBDE}"/>
                </a:ext>
              </a:extLst>
            </p:cNvPr>
            <p:cNvSpPr txBox="1"/>
            <p:nvPr/>
          </p:nvSpPr>
          <p:spPr>
            <a:xfrm>
              <a:off x="9750634" y="1476629"/>
              <a:ext cx="659604" cy="369332"/>
            </a:xfrm>
            <a:prstGeom prst="rect">
              <a:avLst/>
            </a:prstGeom>
            <a:noFill/>
          </p:spPr>
          <p:txBody>
            <a:bodyPr wrap="none" rtlCol="0">
              <a:spAutoFit/>
            </a:bodyPr>
            <a:lstStyle/>
            <a:p>
              <a:pPr algn="ctr"/>
              <a:r>
                <a:rPr lang="en-US" dirty="0">
                  <a:solidFill>
                    <a:schemeClr val="bg1"/>
                  </a:solidFill>
                </a:rPr>
                <a:t>rotor</a:t>
              </a:r>
            </a:p>
          </p:txBody>
        </p:sp>
        <p:sp>
          <p:nvSpPr>
            <p:cNvPr id="13" name="TextBox 12">
              <a:extLst>
                <a:ext uri="{FF2B5EF4-FFF2-40B4-BE49-F238E27FC236}">
                  <a16:creationId xmlns:a16="http://schemas.microsoft.com/office/drawing/2014/main" id="{23932AAC-4FC4-9C1C-3E4D-C9DD2823A26A}"/>
                </a:ext>
              </a:extLst>
            </p:cNvPr>
            <p:cNvSpPr txBox="1"/>
            <p:nvPr/>
          </p:nvSpPr>
          <p:spPr>
            <a:xfrm>
              <a:off x="10660972" y="1482935"/>
              <a:ext cx="731162" cy="369332"/>
            </a:xfrm>
            <a:prstGeom prst="rect">
              <a:avLst/>
            </a:prstGeom>
            <a:noFill/>
          </p:spPr>
          <p:txBody>
            <a:bodyPr wrap="none" rtlCol="0">
              <a:spAutoFit/>
            </a:bodyPr>
            <a:lstStyle/>
            <a:p>
              <a:pPr algn="ctr"/>
              <a:r>
                <a:rPr lang="en-US" dirty="0">
                  <a:solidFill>
                    <a:schemeClr val="tx1">
                      <a:lumMod val="75000"/>
                      <a:lumOff val="25000"/>
                    </a:schemeClr>
                  </a:solidFill>
                </a:rPr>
                <a:t>stator</a:t>
              </a:r>
            </a:p>
          </p:txBody>
        </p:sp>
      </p:grpSp>
    </p:spTree>
    <p:extLst>
      <p:ext uri="{BB962C8B-B14F-4D97-AF65-F5344CB8AC3E}">
        <p14:creationId xmlns:p14="http://schemas.microsoft.com/office/powerpoint/2010/main" val="3662444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3FEFA-0482-865A-FB84-7F5F8F3F4D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0AB8C5-D84D-7A52-74EC-E0B0F276D9EB}"/>
              </a:ext>
            </a:extLst>
          </p:cNvPr>
          <p:cNvSpPr>
            <a:spLocks noGrp="1"/>
          </p:cNvSpPr>
          <p:nvPr>
            <p:ph type="title"/>
          </p:nvPr>
        </p:nvSpPr>
        <p:spPr/>
        <p:txBody>
          <a:bodyPr/>
          <a:lstStyle/>
          <a:p>
            <a:r>
              <a:rPr lang="en-US" dirty="0"/>
              <a:t>Slow-Roll Testing</a:t>
            </a:r>
          </a:p>
        </p:txBody>
      </p:sp>
      <p:sp>
        <p:nvSpPr>
          <p:cNvPr id="3" name="Text Placeholder 2">
            <a:extLst>
              <a:ext uri="{FF2B5EF4-FFF2-40B4-BE49-F238E27FC236}">
                <a16:creationId xmlns:a16="http://schemas.microsoft.com/office/drawing/2014/main" id="{8B8E4FE3-9DD5-9DE0-FD14-DAAD86C9AF2E}"/>
              </a:ext>
            </a:extLst>
          </p:cNvPr>
          <p:cNvSpPr>
            <a:spLocks noGrp="1"/>
          </p:cNvSpPr>
          <p:nvPr>
            <p:ph type="body" sz="quarter" idx="13"/>
          </p:nvPr>
        </p:nvSpPr>
        <p:spPr/>
        <p:txBody>
          <a:bodyPr/>
          <a:lstStyle/>
          <a:p>
            <a:pPr marL="0" indent="0">
              <a:buNone/>
            </a:pPr>
            <a:r>
              <a:rPr lang="en-US" dirty="0">
                <a:solidFill>
                  <a:schemeClr val="tx1">
                    <a:lumMod val="75000"/>
                    <a:lumOff val="25000"/>
                  </a:schemeClr>
                </a:solidFill>
              </a:rPr>
              <a:t>We need slow, precise turning for:</a:t>
            </a:r>
          </a:p>
          <a:p>
            <a:r>
              <a:rPr lang="en-US" dirty="0">
                <a:solidFill>
                  <a:schemeClr val="tx1">
                    <a:lumMod val="75000"/>
                    <a:lumOff val="25000"/>
                  </a:schemeClr>
                </a:solidFill>
              </a:rPr>
              <a:t>Bearing alignment</a:t>
            </a:r>
          </a:p>
          <a:p>
            <a:r>
              <a:rPr lang="en-US" dirty="0"/>
              <a:t>Signal mapping</a:t>
            </a:r>
          </a:p>
        </p:txBody>
      </p:sp>
      <p:sp>
        <p:nvSpPr>
          <p:cNvPr id="4" name="Text Placeholder 3">
            <a:extLst>
              <a:ext uri="{FF2B5EF4-FFF2-40B4-BE49-F238E27FC236}">
                <a16:creationId xmlns:a16="http://schemas.microsoft.com/office/drawing/2014/main" id="{E6008483-972B-C601-2046-963B163A52D1}"/>
              </a:ext>
            </a:extLst>
          </p:cNvPr>
          <p:cNvSpPr>
            <a:spLocks noGrp="1"/>
          </p:cNvSpPr>
          <p:nvPr>
            <p:ph type="body" sz="quarter" idx="14"/>
          </p:nvPr>
        </p:nvSpPr>
        <p:spPr/>
        <p:txBody>
          <a:bodyPr/>
          <a:lstStyle/>
          <a:p>
            <a:endParaRPr lang="en-US"/>
          </a:p>
        </p:txBody>
      </p:sp>
      <p:pic>
        <p:nvPicPr>
          <p:cNvPr id="8" name="Picture 7" descr="A diagram of a machine&#10;&#10;Description automatically generated">
            <a:extLst>
              <a:ext uri="{FF2B5EF4-FFF2-40B4-BE49-F238E27FC236}">
                <a16:creationId xmlns:a16="http://schemas.microsoft.com/office/drawing/2014/main" id="{5C6F7F8D-881B-148F-2006-A3A2A3F79723}"/>
              </a:ext>
            </a:extLst>
          </p:cNvPr>
          <p:cNvPicPr>
            <a:picLocks noChangeAspect="1"/>
          </p:cNvPicPr>
          <p:nvPr/>
        </p:nvPicPr>
        <p:blipFill>
          <a:blip r:embed="rId2"/>
          <a:stretch>
            <a:fillRect/>
          </a:stretch>
        </p:blipFill>
        <p:spPr>
          <a:xfrm>
            <a:off x="6551053" y="1633514"/>
            <a:ext cx="4277764" cy="4816142"/>
          </a:xfrm>
          <a:prstGeom prst="rect">
            <a:avLst/>
          </a:prstGeom>
        </p:spPr>
      </p:pic>
      <p:sp>
        <p:nvSpPr>
          <p:cNvPr id="9" name="Rectangle 8">
            <a:extLst>
              <a:ext uri="{FF2B5EF4-FFF2-40B4-BE49-F238E27FC236}">
                <a16:creationId xmlns:a16="http://schemas.microsoft.com/office/drawing/2014/main" id="{40D275B5-E9FF-B588-C4A0-96DF6E03D074}"/>
              </a:ext>
            </a:extLst>
          </p:cNvPr>
          <p:cNvSpPr/>
          <p:nvPr/>
        </p:nvSpPr>
        <p:spPr>
          <a:xfrm>
            <a:off x="6551051" y="3736070"/>
            <a:ext cx="4277765" cy="2714991"/>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01E17A3-514E-C02E-5768-877E75B4FEBD}"/>
              </a:ext>
            </a:extLst>
          </p:cNvPr>
          <p:cNvSpPr/>
          <p:nvPr/>
        </p:nvSpPr>
        <p:spPr>
          <a:xfrm>
            <a:off x="6551052" y="2901902"/>
            <a:ext cx="1231331" cy="834168"/>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9E93349-C317-915E-915F-5AF5922FCD15}"/>
              </a:ext>
            </a:extLst>
          </p:cNvPr>
          <p:cNvSpPr/>
          <p:nvPr/>
        </p:nvSpPr>
        <p:spPr>
          <a:xfrm>
            <a:off x="9597483" y="2901902"/>
            <a:ext cx="1231331" cy="834168"/>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AA6A374-7B9A-F2B8-34E2-A553E4799112}"/>
              </a:ext>
            </a:extLst>
          </p:cNvPr>
          <p:cNvSpPr/>
          <p:nvPr/>
        </p:nvSpPr>
        <p:spPr>
          <a:xfrm>
            <a:off x="7873501" y="2901902"/>
            <a:ext cx="1632860" cy="834167"/>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0D144A4-D5AC-2D9E-68F0-C935D8F95821}"/>
              </a:ext>
            </a:extLst>
          </p:cNvPr>
          <p:cNvSpPr/>
          <p:nvPr/>
        </p:nvSpPr>
        <p:spPr>
          <a:xfrm>
            <a:off x="6552689" y="1633514"/>
            <a:ext cx="4274487" cy="1268388"/>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28528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087A3E-685B-3F8F-39F5-E93ED0E8BB20}"/>
              </a:ext>
            </a:extLst>
          </p:cNvPr>
          <p:cNvSpPr>
            <a:spLocks noGrp="1"/>
          </p:cNvSpPr>
          <p:nvPr>
            <p:ph type="body" sz="quarter" idx="13"/>
          </p:nvPr>
        </p:nvSpPr>
        <p:spPr/>
        <p:txBody>
          <a:bodyPr/>
          <a:lstStyle/>
          <a:p>
            <a:pPr marL="0" indent="0">
              <a:buNone/>
            </a:pPr>
            <a:r>
              <a:rPr lang="en-US" dirty="0"/>
              <a:t>/var/log/celery/celery.log</a:t>
            </a:r>
          </a:p>
        </p:txBody>
      </p:sp>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grpSp>
        <p:nvGrpSpPr>
          <p:cNvPr id="11" name="Group 10">
            <a:extLst>
              <a:ext uri="{FF2B5EF4-FFF2-40B4-BE49-F238E27FC236}">
                <a16:creationId xmlns:a16="http://schemas.microsoft.com/office/drawing/2014/main" id="{FAE17E79-E398-E3BD-56C5-AAC6E4F09A85}"/>
              </a:ext>
            </a:extLst>
          </p:cNvPr>
          <p:cNvGrpSpPr/>
          <p:nvPr/>
        </p:nvGrpSpPr>
        <p:grpSpPr>
          <a:xfrm>
            <a:off x="8336809" y="1497374"/>
            <a:ext cx="2556860" cy="848931"/>
            <a:chOff x="8835274" y="1476629"/>
            <a:chExt cx="2556860" cy="848931"/>
          </a:xfrm>
        </p:grpSpPr>
        <p:grpSp>
          <p:nvGrpSpPr>
            <p:cNvPr id="12" name="Group 11">
              <a:extLst>
                <a:ext uri="{FF2B5EF4-FFF2-40B4-BE49-F238E27FC236}">
                  <a16:creationId xmlns:a16="http://schemas.microsoft.com/office/drawing/2014/main" id="{281DE062-889F-44BE-9C0C-86099BCB2466}"/>
                </a:ext>
              </a:extLst>
            </p:cNvPr>
            <p:cNvGrpSpPr/>
            <p:nvPr/>
          </p:nvGrpSpPr>
          <p:grpSpPr>
            <a:xfrm>
              <a:off x="8853212" y="1767253"/>
              <a:ext cx="2454254" cy="558307"/>
              <a:chOff x="7313040" y="1408113"/>
              <a:chExt cx="3994426" cy="917448"/>
            </a:xfrm>
          </p:grpSpPr>
          <p:pic>
            <p:nvPicPr>
              <p:cNvPr id="16" name="Graphic 15" descr="Server with solid fill">
                <a:extLst>
                  <a:ext uri="{FF2B5EF4-FFF2-40B4-BE49-F238E27FC236}">
                    <a16:creationId xmlns:a16="http://schemas.microsoft.com/office/drawing/2014/main" id="{625DF83C-C7BA-D1CA-4352-26954D6D85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53212" y="1408113"/>
                <a:ext cx="914400" cy="914400"/>
              </a:xfrm>
              <a:prstGeom prst="rect">
                <a:avLst/>
              </a:prstGeom>
            </p:spPr>
          </p:pic>
          <p:pic>
            <p:nvPicPr>
              <p:cNvPr id="17" name="Graphic 16" descr="Server outline">
                <a:extLst>
                  <a:ext uri="{FF2B5EF4-FFF2-40B4-BE49-F238E27FC236}">
                    <a16:creationId xmlns:a16="http://schemas.microsoft.com/office/drawing/2014/main" id="{7153A33E-9B8D-E1F9-B9B4-D95861F051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3066" y="1408113"/>
                <a:ext cx="914400" cy="914400"/>
              </a:xfrm>
              <a:prstGeom prst="rect">
                <a:avLst/>
              </a:prstGeom>
            </p:spPr>
          </p:pic>
          <p:pic>
            <p:nvPicPr>
              <p:cNvPr id="18" name="Graphic 17" descr="Smart Phone with solid fill">
                <a:extLst>
                  <a:ext uri="{FF2B5EF4-FFF2-40B4-BE49-F238E27FC236}">
                    <a16:creationId xmlns:a16="http://schemas.microsoft.com/office/drawing/2014/main" id="{52D084E4-BBA1-B8FD-F851-4532323C83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13040" y="1411161"/>
                <a:ext cx="914400" cy="914400"/>
              </a:xfrm>
              <a:prstGeom prst="rect">
                <a:avLst/>
              </a:prstGeom>
            </p:spPr>
          </p:pic>
        </p:grpSp>
        <p:sp>
          <p:nvSpPr>
            <p:cNvPr id="13" name="TextBox 12">
              <a:extLst>
                <a:ext uri="{FF2B5EF4-FFF2-40B4-BE49-F238E27FC236}">
                  <a16:creationId xmlns:a16="http://schemas.microsoft.com/office/drawing/2014/main" id="{822F068D-D448-04F7-206B-F226E253F0A3}"/>
                </a:ext>
              </a:extLst>
            </p:cNvPr>
            <p:cNvSpPr txBox="1"/>
            <p:nvPr/>
          </p:nvSpPr>
          <p:spPr>
            <a:xfrm>
              <a:off x="8835274" y="1476634"/>
              <a:ext cx="591829" cy="369332"/>
            </a:xfrm>
            <a:prstGeom prst="rect">
              <a:avLst/>
            </a:prstGeom>
            <a:noFill/>
          </p:spPr>
          <p:txBody>
            <a:bodyPr wrap="none" rtlCol="0">
              <a:spAutoFit/>
            </a:bodyPr>
            <a:lstStyle/>
            <a:p>
              <a:pPr algn="ctr"/>
              <a:r>
                <a:rPr lang="en-US" dirty="0">
                  <a:solidFill>
                    <a:schemeClr val="tx1">
                      <a:lumMod val="75000"/>
                      <a:lumOff val="25000"/>
                    </a:schemeClr>
                  </a:solidFill>
                </a:rPr>
                <a:t>user</a:t>
              </a:r>
            </a:p>
          </p:txBody>
        </p:sp>
        <p:sp>
          <p:nvSpPr>
            <p:cNvPr id="14" name="TextBox 13">
              <a:extLst>
                <a:ext uri="{FF2B5EF4-FFF2-40B4-BE49-F238E27FC236}">
                  <a16:creationId xmlns:a16="http://schemas.microsoft.com/office/drawing/2014/main" id="{03EFB028-D2C5-808B-1FF8-45C9F3967A9B}"/>
                </a:ext>
              </a:extLst>
            </p:cNvPr>
            <p:cNvSpPr txBox="1"/>
            <p:nvPr/>
          </p:nvSpPr>
          <p:spPr>
            <a:xfrm>
              <a:off x="9750634" y="1476629"/>
              <a:ext cx="659604" cy="369332"/>
            </a:xfrm>
            <a:prstGeom prst="rect">
              <a:avLst/>
            </a:prstGeom>
            <a:noFill/>
          </p:spPr>
          <p:txBody>
            <a:bodyPr wrap="none" rtlCol="0">
              <a:spAutoFit/>
            </a:bodyPr>
            <a:lstStyle/>
            <a:p>
              <a:pPr algn="ctr"/>
              <a:r>
                <a:rPr lang="en-US" dirty="0">
                  <a:solidFill>
                    <a:schemeClr val="tx1">
                      <a:lumMod val="75000"/>
                      <a:lumOff val="25000"/>
                    </a:schemeClr>
                  </a:solidFill>
                </a:rPr>
                <a:t>rotor</a:t>
              </a:r>
            </a:p>
          </p:txBody>
        </p:sp>
        <p:sp>
          <p:nvSpPr>
            <p:cNvPr id="15" name="TextBox 14">
              <a:extLst>
                <a:ext uri="{FF2B5EF4-FFF2-40B4-BE49-F238E27FC236}">
                  <a16:creationId xmlns:a16="http://schemas.microsoft.com/office/drawing/2014/main" id="{1C9281C9-78F9-2529-031A-5B562FB98C6B}"/>
                </a:ext>
              </a:extLst>
            </p:cNvPr>
            <p:cNvSpPr txBox="1"/>
            <p:nvPr/>
          </p:nvSpPr>
          <p:spPr>
            <a:xfrm>
              <a:off x="10660972" y="1482935"/>
              <a:ext cx="731162" cy="369332"/>
            </a:xfrm>
            <a:prstGeom prst="rect">
              <a:avLst/>
            </a:prstGeom>
            <a:noFill/>
          </p:spPr>
          <p:txBody>
            <a:bodyPr wrap="none" rtlCol="0">
              <a:spAutoFit/>
            </a:bodyPr>
            <a:lstStyle/>
            <a:p>
              <a:pPr algn="ctr"/>
              <a:r>
                <a:rPr lang="en-US" dirty="0">
                  <a:solidFill>
                    <a:schemeClr val="bg1"/>
                  </a:solidFill>
                </a:rPr>
                <a:t>stator</a:t>
              </a:r>
            </a:p>
          </p:txBody>
        </p:sp>
      </p:grpSp>
      <p:sp>
        <p:nvSpPr>
          <p:cNvPr id="27" name="Oval 26">
            <a:extLst>
              <a:ext uri="{FF2B5EF4-FFF2-40B4-BE49-F238E27FC236}">
                <a16:creationId xmlns:a16="http://schemas.microsoft.com/office/drawing/2014/main" id="{96C2A24D-F1CC-A9D7-B513-A88149A1BBBC}"/>
              </a:ext>
            </a:extLst>
          </p:cNvPr>
          <p:cNvSpPr/>
          <p:nvPr/>
        </p:nvSpPr>
        <p:spPr>
          <a:xfrm>
            <a:off x="10113560" y="1452276"/>
            <a:ext cx="825670" cy="96894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8CFA2AB-5EC6-E7B7-E12E-D33665E7DB2E}"/>
              </a:ext>
            </a:extLst>
          </p:cNvPr>
          <p:cNvSpPr txBox="1"/>
          <p:nvPr/>
        </p:nvSpPr>
        <p:spPr>
          <a:xfrm>
            <a:off x="805741" y="3635968"/>
            <a:ext cx="10550037" cy="400110"/>
          </a:xfrm>
          <a:prstGeom prst="rect">
            <a:avLst/>
          </a:prstGeom>
          <a:noFill/>
        </p:spPr>
        <p:txBody>
          <a:bodyPr wrap="square">
            <a:spAutoFit/>
          </a:bodyPr>
          <a:lstStyle/>
          <a:p>
            <a:pPr algn="ctr"/>
            <a:r>
              <a:rPr lang="en-US" sz="2000" dirty="0">
                <a:solidFill>
                  <a:srgbClr val="00B050"/>
                </a:solidFill>
              </a:rPr>
              <a:t>[2024-04-19 13:32:29,292: INFO/</a:t>
            </a:r>
            <a:r>
              <a:rPr lang="en-US" sz="2000" dirty="0" err="1">
                <a:solidFill>
                  <a:srgbClr val="00B050"/>
                </a:solidFill>
              </a:rPr>
              <a:t>MainProcess</a:t>
            </a:r>
            <a:r>
              <a:rPr lang="en-US" sz="2000" dirty="0">
                <a:solidFill>
                  <a:srgbClr val="00B050"/>
                </a:solidFill>
              </a:rPr>
              <a:t>] Task </a:t>
            </a:r>
            <a:r>
              <a:rPr lang="en-US" sz="2000" dirty="0" err="1">
                <a:solidFill>
                  <a:srgbClr val="00B050"/>
                </a:solidFill>
              </a:rPr>
              <a:t>rtts.stator.turn_on</a:t>
            </a:r>
            <a:r>
              <a:rPr lang="en-US" sz="2000" dirty="0">
                <a:solidFill>
                  <a:srgbClr val="00B050"/>
                </a:solidFill>
              </a:rPr>
              <a:t> [&lt;event ID here&gt;] received </a:t>
            </a:r>
          </a:p>
        </p:txBody>
      </p:sp>
    </p:spTree>
    <p:extLst>
      <p:ext uri="{BB962C8B-B14F-4D97-AF65-F5344CB8AC3E}">
        <p14:creationId xmlns:p14="http://schemas.microsoft.com/office/powerpoint/2010/main" val="9532780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087A3E-685B-3F8F-39F5-E93ED0E8BB20}"/>
              </a:ext>
            </a:extLst>
          </p:cNvPr>
          <p:cNvSpPr>
            <a:spLocks noGrp="1"/>
          </p:cNvSpPr>
          <p:nvPr>
            <p:ph type="body" sz="quarter" idx="13"/>
          </p:nvPr>
        </p:nvSpPr>
        <p:spPr/>
        <p:txBody>
          <a:bodyPr/>
          <a:lstStyle/>
          <a:p>
            <a:pPr marL="0" indent="0">
              <a:buNone/>
            </a:pPr>
            <a:r>
              <a:rPr lang="en-US" dirty="0"/>
              <a:t>rtts/stator/tasks.py</a:t>
            </a:r>
          </a:p>
        </p:txBody>
      </p:sp>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sp>
        <p:nvSpPr>
          <p:cNvPr id="6" name="Rectangle 5">
            <a:extLst>
              <a:ext uri="{FF2B5EF4-FFF2-40B4-BE49-F238E27FC236}">
                <a16:creationId xmlns:a16="http://schemas.microsoft.com/office/drawing/2014/main" id="{AC5780A0-B7AC-2DCF-DF83-F1943C92C084}"/>
              </a:ext>
            </a:extLst>
          </p:cNvPr>
          <p:cNvSpPr/>
          <p:nvPr/>
        </p:nvSpPr>
        <p:spPr>
          <a:xfrm>
            <a:off x="167640" y="2391508"/>
            <a:ext cx="10726029" cy="4292756"/>
          </a:xfrm>
          <a:prstGeom prst="rect">
            <a:avLst/>
          </a:prstGeom>
          <a:solidFill>
            <a:srgbClr val="1F1F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6326860-A086-40D0-9867-B1EB3C008712}"/>
              </a:ext>
            </a:extLst>
          </p:cNvPr>
          <p:cNvSpPr txBox="1"/>
          <p:nvPr/>
        </p:nvSpPr>
        <p:spPr>
          <a:xfrm>
            <a:off x="180828" y="2403154"/>
            <a:ext cx="11077209" cy="3693319"/>
          </a:xfrm>
          <a:prstGeom prst="rect">
            <a:avLst/>
          </a:prstGeom>
          <a:noFill/>
        </p:spPr>
        <p:txBody>
          <a:bodyPr wrap="square">
            <a:spAutoFit/>
          </a:bodyPr>
          <a:lstStyle/>
          <a:p>
            <a:r>
              <a:rPr lang="en-US" b="0" dirty="0">
                <a:solidFill>
                  <a:srgbClr val="DCDCAA"/>
                </a:solidFill>
                <a:effectLst/>
                <a:highlight>
                  <a:srgbClr val="1F1F1F"/>
                </a:highlight>
                <a:latin typeface="Consolas" panose="020B0609020204030204" pitchFamily="49" charset="0"/>
              </a:rPr>
              <a:t>@</a:t>
            </a:r>
            <a:r>
              <a:rPr lang="en-US" b="0" dirty="0">
                <a:solidFill>
                  <a:srgbClr val="9CDCFE"/>
                </a:solidFill>
                <a:effectLst/>
                <a:highlight>
                  <a:srgbClr val="1F1F1F"/>
                </a:highlight>
                <a:latin typeface="Consolas" panose="020B0609020204030204" pitchFamily="49" charset="0"/>
              </a:rPr>
              <a:t>cel</a:t>
            </a:r>
            <a:r>
              <a:rPr lang="en-US" b="0" dirty="0">
                <a:solidFill>
                  <a:srgbClr val="DCDCAA"/>
                </a:solidFill>
                <a:effectLst/>
                <a:highlight>
                  <a:srgbClr val="1F1F1F"/>
                </a:highlight>
                <a:latin typeface="Consolas" panose="020B0609020204030204" pitchFamily="49" charset="0"/>
              </a:rPr>
              <a:t>.task</a:t>
            </a:r>
            <a:r>
              <a:rPr lang="en-US" b="0" dirty="0">
                <a:solidFill>
                  <a:srgbClr val="CCCCCC"/>
                </a:solidFill>
                <a:effectLst/>
                <a:highlight>
                  <a:srgbClr val="1F1F1F"/>
                </a:highlight>
                <a:latin typeface="Consolas" panose="020B0609020204030204" pitchFamily="49" charset="0"/>
              </a:rPr>
              <a:t>(</a:t>
            </a:r>
            <a:r>
              <a:rPr lang="en-US" b="0" dirty="0">
                <a:solidFill>
                  <a:srgbClr val="9CDCFE"/>
                </a:solidFill>
                <a:effectLst/>
                <a:highlight>
                  <a:srgbClr val="1F1F1F"/>
                </a:highlight>
                <a:latin typeface="Consolas" panose="020B0609020204030204" pitchFamily="49" charset="0"/>
              </a:rPr>
              <a:t>name</a:t>
            </a:r>
            <a:r>
              <a:rPr lang="en-US" b="0" dirty="0">
                <a:solidFill>
                  <a:srgbClr val="D4D4D4"/>
                </a:solidFill>
                <a:effectLst/>
                <a:highlight>
                  <a:srgbClr val="1F1F1F"/>
                </a:highlight>
                <a:latin typeface="Consolas" panose="020B0609020204030204" pitchFamily="49" charset="0"/>
              </a:rPr>
              <a:t>=</a:t>
            </a:r>
            <a:r>
              <a:rPr lang="en-US" b="0" dirty="0">
                <a:solidFill>
                  <a:srgbClr val="CE9178"/>
                </a:solidFill>
                <a:effectLst/>
                <a:highlight>
                  <a:srgbClr val="1F1F1F"/>
                </a:highlight>
                <a:latin typeface="Consolas" panose="020B0609020204030204" pitchFamily="49" charset="0"/>
              </a:rPr>
              <a:t>"rtts.stator.turn_on"</a:t>
            </a:r>
            <a:r>
              <a:rPr lang="en-US" b="0" dirty="0">
                <a:solidFill>
                  <a:srgbClr val="CCCCCC"/>
                </a:solidFill>
                <a:effectLst/>
                <a:highlight>
                  <a:srgbClr val="1F1F1F"/>
                </a:highlight>
                <a:latin typeface="Consolas" panose="020B0609020204030204" pitchFamily="49" charset="0"/>
              </a:rPr>
              <a:t>)</a:t>
            </a:r>
          </a:p>
          <a:p>
            <a:r>
              <a:rPr lang="en-US" b="0" dirty="0">
                <a:solidFill>
                  <a:srgbClr val="569CD6"/>
                </a:solidFill>
                <a:effectLst/>
                <a:highlight>
                  <a:srgbClr val="1F1F1F"/>
                </a:highlight>
                <a:latin typeface="Consolas" panose="020B0609020204030204" pitchFamily="49" charset="0"/>
              </a:rPr>
              <a:t>def</a:t>
            </a:r>
            <a:r>
              <a:rPr lang="en-US" b="0" dirty="0">
                <a:solidFill>
                  <a:srgbClr val="CCCCCC"/>
                </a:solidFill>
                <a:effectLst/>
                <a:highlight>
                  <a:srgbClr val="1F1F1F"/>
                </a:highlight>
                <a:latin typeface="Consolas" panose="020B0609020204030204" pitchFamily="49" charset="0"/>
              </a:rPr>
              <a:t> </a:t>
            </a:r>
            <a:r>
              <a:rPr lang="en-US" b="0" dirty="0" err="1">
                <a:solidFill>
                  <a:srgbClr val="DCDCAA"/>
                </a:solidFill>
                <a:effectLst/>
                <a:highlight>
                  <a:srgbClr val="1F1F1F"/>
                </a:highlight>
                <a:latin typeface="Consolas" panose="020B0609020204030204" pitchFamily="49" charset="0"/>
              </a:rPr>
              <a:t>turn_on</a:t>
            </a:r>
            <a:r>
              <a:rPr lang="en-US" b="0" dirty="0">
                <a:solidFill>
                  <a:srgbClr val="CCCCCC"/>
                </a:solidFill>
                <a:effectLst/>
                <a:highlight>
                  <a:srgbClr val="1F1F1F"/>
                </a:highlight>
                <a:latin typeface="Consolas" panose="020B0609020204030204" pitchFamily="49" charset="0"/>
              </a:rPr>
              <a:t>(</a:t>
            </a:r>
            <a:r>
              <a:rPr lang="en-US" b="0" dirty="0">
                <a:solidFill>
                  <a:srgbClr val="9CDCFE"/>
                </a:solidFill>
                <a:effectLst/>
                <a:highlight>
                  <a:srgbClr val="1F1F1F"/>
                </a:highlight>
                <a:latin typeface="Consolas" panose="020B0609020204030204" pitchFamily="49" charset="0"/>
              </a:rPr>
              <a:t>direction</a:t>
            </a:r>
            <a:r>
              <a:rPr lang="en-US" b="0" dirty="0">
                <a:solidFill>
                  <a:srgbClr val="CCCCCC"/>
                </a:solidFill>
                <a:effectLst/>
                <a:highlight>
                  <a:srgbClr val="1F1F1F"/>
                </a:highlight>
                <a:latin typeface="Consolas" panose="020B0609020204030204" pitchFamily="49" charset="0"/>
              </a:rPr>
              <a:t>: </a:t>
            </a:r>
            <a:r>
              <a:rPr lang="en-US" b="0" dirty="0">
                <a:solidFill>
                  <a:srgbClr val="4EC9B0"/>
                </a:solidFill>
                <a:effectLst/>
                <a:highlight>
                  <a:srgbClr val="1F1F1F"/>
                </a:highlight>
                <a:latin typeface="Consolas" panose="020B0609020204030204" pitchFamily="49" charset="0"/>
              </a:rPr>
              <a:t>str</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 </a:t>
            </a:r>
            <a:r>
              <a:rPr lang="en-US" b="0" dirty="0">
                <a:solidFill>
                  <a:srgbClr val="4EC9B0"/>
                </a:solidFill>
                <a:effectLst/>
                <a:highlight>
                  <a:srgbClr val="1F1F1F"/>
                </a:highlight>
                <a:latin typeface="Consolas" panose="020B0609020204030204" pitchFamily="49" charset="0"/>
              </a:rPr>
              <a:t>str</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a:solidFill>
                  <a:srgbClr val="C586C0"/>
                </a:solidFill>
                <a:effectLst/>
                <a:highlight>
                  <a:srgbClr val="1F1F1F"/>
                </a:highlight>
                <a:latin typeface="Consolas" panose="020B0609020204030204" pitchFamily="49" charset="0"/>
              </a:rPr>
              <a:t>if</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direction</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event</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names</a:t>
            </a:r>
            <a:r>
              <a:rPr lang="en-US" b="0" dirty="0" err="1">
                <a:solidFill>
                  <a:srgbClr val="CCCCCC"/>
                </a:solidFill>
                <a:effectLst/>
                <a:highlight>
                  <a:srgbClr val="1F1F1F"/>
                </a:highlight>
                <a:latin typeface="Consolas" panose="020B0609020204030204" pitchFamily="49" charset="0"/>
              </a:rPr>
              <a:t>.MANUAL_TURNING.DIRECTION.FORWARD</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a:solidFill>
                  <a:srgbClr val="C586C0"/>
                </a:solidFill>
                <a:effectLst/>
                <a:highlight>
                  <a:srgbClr val="1F1F1F"/>
                </a:highlight>
                <a:latin typeface="Consolas" panose="020B0609020204030204" pitchFamily="49" charset="0"/>
              </a:rPr>
              <a:t>if</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event</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names</a:t>
            </a:r>
            <a:r>
              <a:rPr lang="en-US" b="0" dirty="0" err="1">
                <a:solidFill>
                  <a:srgbClr val="CCCCCC"/>
                </a:solidFill>
                <a:effectLst/>
                <a:highlight>
                  <a:srgbClr val="1F1F1F"/>
                </a:highlight>
                <a:latin typeface="Consolas" panose="020B0609020204030204" pitchFamily="49" charset="0"/>
              </a:rPr>
              <a:t>.MANUAL_TURNING.LEAD.X</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err="1">
                <a:solidFill>
                  <a:srgbClr val="4EC9B0"/>
                </a:solidFill>
                <a:effectLst/>
                <a:highlight>
                  <a:srgbClr val="1F1F1F"/>
                </a:highlight>
                <a:latin typeface="Consolas" panose="020B0609020204030204" pitchFamily="49" charset="0"/>
              </a:rPr>
              <a:t>SCRs</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X_FORWARD</a:t>
            </a:r>
            <a:r>
              <a:rPr lang="en-US" b="0" dirty="0" err="1">
                <a:solidFill>
                  <a:srgbClr val="CCCCCC"/>
                </a:solidFill>
                <a:effectLst/>
                <a:highlight>
                  <a:srgbClr val="1F1F1F"/>
                </a:highlight>
                <a:latin typeface="Consolas" panose="020B0609020204030204" pitchFamily="49" charset="0"/>
              </a:rPr>
              <a:t>.</a:t>
            </a:r>
            <a:r>
              <a:rPr lang="en-US" b="0" dirty="0" err="1">
                <a:solidFill>
                  <a:srgbClr val="DCDCAA"/>
                </a:solidFill>
                <a:effectLst/>
                <a:highlight>
                  <a:srgbClr val="1F1F1F"/>
                </a:highlight>
                <a:latin typeface="Consolas" panose="020B0609020204030204" pitchFamily="49" charset="0"/>
              </a:rPr>
              <a:t>fire</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err="1">
                <a:solidFill>
                  <a:srgbClr val="C586C0"/>
                </a:solidFill>
                <a:effectLst/>
                <a:highlight>
                  <a:srgbClr val="1F1F1F"/>
                </a:highlight>
                <a:latin typeface="Consolas" panose="020B0609020204030204" pitchFamily="49" charset="0"/>
              </a:rPr>
              <a:t>elif</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event</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names</a:t>
            </a:r>
            <a:r>
              <a:rPr lang="en-US" b="0" dirty="0" err="1">
                <a:solidFill>
                  <a:srgbClr val="CCCCCC"/>
                </a:solidFill>
                <a:effectLst/>
                <a:highlight>
                  <a:srgbClr val="1F1F1F"/>
                </a:highlight>
                <a:latin typeface="Consolas" panose="020B0609020204030204" pitchFamily="49" charset="0"/>
              </a:rPr>
              <a:t>.MANUAL_TURNING.LEAD.Y</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err="1">
                <a:solidFill>
                  <a:srgbClr val="4EC9B0"/>
                </a:solidFill>
                <a:effectLst/>
                <a:highlight>
                  <a:srgbClr val="1F1F1F"/>
                </a:highlight>
                <a:latin typeface="Consolas" panose="020B0609020204030204" pitchFamily="49" charset="0"/>
              </a:rPr>
              <a:t>SCRs</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Y_FORWARD</a:t>
            </a:r>
            <a:r>
              <a:rPr lang="en-US" b="0" dirty="0" err="1">
                <a:solidFill>
                  <a:srgbClr val="CCCCCC"/>
                </a:solidFill>
                <a:effectLst/>
                <a:highlight>
                  <a:srgbClr val="1F1F1F"/>
                </a:highlight>
                <a:latin typeface="Consolas" panose="020B0609020204030204" pitchFamily="49" charset="0"/>
              </a:rPr>
              <a:t>.</a:t>
            </a:r>
            <a:r>
              <a:rPr lang="en-US" b="0" dirty="0" err="1">
                <a:solidFill>
                  <a:srgbClr val="DCDCAA"/>
                </a:solidFill>
                <a:effectLst/>
                <a:highlight>
                  <a:srgbClr val="1F1F1F"/>
                </a:highlight>
                <a:latin typeface="Consolas" panose="020B0609020204030204" pitchFamily="49" charset="0"/>
              </a:rPr>
              <a:t>fire</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err="1">
                <a:solidFill>
                  <a:srgbClr val="C586C0"/>
                </a:solidFill>
                <a:effectLst/>
                <a:highlight>
                  <a:srgbClr val="1F1F1F"/>
                </a:highlight>
                <a:latin typeface="Consolas" panose="020B0609020204030204" pitchFamily="49" charset="0"/>
              </a:rPr>
              <a:t>elif</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direction</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event</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names</a:t>
            </a:r>
            <a:r>
              <a:rPr lang="en-US" b="0" dirty="0" err="1">
                <a:solidFill>
                  <a:srgbClr val="CCCCCC"/>
                </a:solidFill>
                <a:effectLst/>
                <a:highlight>
                  <a:srgbClr val="1F1F1F"/>
                </a:highlight>
                <a:latin typeface="Consolas" panose="020B0609020204030204" pitchFamily="49" charset="0"/>
              </a:rPr>
              <a:t>.MANUAL_TURNING.DIRECTION.REVERSE</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p>
          <a:p>
            <a:br>
              <a:rPr lang="en-US" b="0" dirty="0">
                <a:solidFill>
                  <a:srgbClr val="CCCCCC"/>
                </a:solidFill>
                <a:effectLst/>
                <a:highlight>
                  <a:srgbClr val="1F1F1F"/>
                </a:highlight>
                <a:latin typeface="Consolas" panose="020B0609020204030204" pitchFamily="49" charset="0"/>
              </a:rPr>
            </a:b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on_states</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bus</a:t>
            </a:r>
            <a:r>
              <a:rPr lang="en-US" b="0" dirty="0" err="1">
                <a:solidFill>
                  <a:srgbClr val="CCCCCC"/>
                </a:solidFill>
                <a:effectLst/>
                <a:highlight>
                  <a:srgbClr val="1F1F1F"/>
                </a:highlight>
                <a:latin typeface="Consolas" panose="020B0609020204030204" pitchFamily="49" charset="0"/>
              </a:rPr>
              <a:t>.</a:t>
            </a:r>
            <a:r>
              <a:rPr lang="en-US" b="0" dirty="0" err="1">
                <a:solidFill>
                  <a:srgbClr val="DCDCAA"/>
                </a:solidFill>
                <a:effectLst/>
                <a:highlight>
                  <a:srgbClr val="1F1F1F"/>
                </a:highlight>
                <a:latin typeface="Consolas" panose="020B0609020204030204" pitchFamily="49" charset="0"/>
              </a:rPr>
              <a:t>set_current_limits</a:t>
            </a:r>
            <a:r>
              <a:rPr lang="en-US" b="0" dirty="0">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current_amps</a:t>
            </a:r>
            <a:r>
              <a:rPr lang="en-US" b="0" dirty="0">
                <a:solidFill>
                  <a:srgbClr val="CCCCCC"/>
                </a:solidFill>
                <a:effectLst/>
                <a:highlight>
                  <a:srgbClr val="1F1F1F"/>
                </a:highlight>
                <a:latin typeface="Consolas" panose="020B0609020204030204" pitchFamily="49" charset="0"/>
              </a:rPr>
              <a:t>)</a:t>
            </a:r>
          </a:p>
          <a:p>
            <a:br>
              <a:rPr lang="en-US" b="0" dirty="0">
                <a:solidFill>
                  <a:srgbClr val="CCCCCC"/>
                </a:solidFill>
                <a:effectLst/>
                <a:highlight>
                  <a:srgbClr val="1F1F1F"/>
                </a:highlight>
                <a:latin typeface="Consolas" panose="020B0609020204030204" pitchFamily="49" charset="0"/>
              </a:rPr>
            </a:b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socketio</a:t>
            </a:r>
            <a:r>
              <a:rPr lang="en-US" b="0" dirty="0" err="1">
                <a:solidFill>
                  <a:srgbClr val="CCCCCC"/>
                </a:solidFill>
                <a:effectLst/>
                <a:highlight>
                  <a:srgbClr val="1F1F1F"/>
                </a:highlight>
                <a:latin typeface="Consolas" panose="020B0609020204030204" pitchFamily="49" charset="0"/>
              </a:rPr>
              <a:t>.</a:t>
            </a:r>
            <a:r>
              <a:rPr lang="en-US" b="0" dirty="0" err="1">
                <a:solidFill>
                  <a:srgbClr val="DCDCAA"/>
                </a:solidFill>
                <a:effectLst/>
                <a:highlight>
                  <a:srgbClr val="1F1F1F"/>
                </a:highlight>
                <a:latin typeface="Consolas" panose="020B0609020204030204" pitchFamily="49" charset="0"/>
              </a:rPr>
              <a:t>emit</a:t>
            </a:r>
            <a:r>
              <a:rPr lang="en-US" b="0" dirty="0">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event</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names</a:t>
            </a:r>
            <a:r>
              <a:rPr lang="en-US" b="0" dirty="0" err="1">
                <a:solidFill>
                  <a:srgbClr val="CCCCCC"/>
                </a:solidFill>
                <a:effectLst/>
                <a:highlight>
                  <a:srgbClr val="1F1F1F"/>
                </a:highlight>
                <a:latin typeface="Consolas" panose="020B0609020204030204" pitchFamily="49" charset="0"/>
              </a:rPr>
              <a:t>.MANUAL_TURNING.CONFIRMED_ON</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on_states</a:t>
            </a:r>
            <a:r>
              <a:rPr lang="en-US" b="0" dirty="0">
                <a:solidFill>
                  <a:srgbClr val="CCCCCC"/>
                </a:solidFill>
                <a:effectLst/>
                <a:highlight>
                  <a:srgbClr val="1F1F1F"/>
                </a:highlight>
                <a:latin typeface="Consolas" panose="020B0609020204030204" pitchFamily="49" charset="0"/>
              </a:rPr>
              <a:t>)</a:t>
            </a:r>
          </a:p>
        </p:txBody>
      </p:sp>
      <p:sp>
        <p:nvSpPr>
          <p:cNvPr id="2" name="Rectangle 1">
            <a:extLst>
              <a:ext uri="{FF2B5EF4-FFF2-40B4-BE49-F238E27FC236}">
                <a16:creationId xmlns:a16="http://schemas.microsoft.com/office/drawing/2014/main" id="{5A8FECF2-8528-29C8-8A34-837DACF85B6C}"/>
              </a:ext>
            </a:extLst>
          </p:cNvPr>
          <p:cNvSpPr/>
          <p:nvPr/>
        </p:nvSpPr>
        <p:spPr>
          <a:xfrm>
            <a:off x="258762" y="2761287"/>
            <a:ext cx="9434757" cy="3456569"/>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FAE17E79-E398-E3BD-56C5-AAC6E4F09A85}"/>
              </a:ext>
            </a:extLst>
          </p:cNvPr>
          <p:cNvGrpSpPr/>
          <p:nvPr/>
        </p:nvGrpSpPr>
        <p:grpSpPr>
          <a:xfrm>
            <a:off x="8336809" y="1497374"/>
            <a:ext cx="2556860" cy="848931"/>
            <a:chOff x="8835274" y="1476629"/>
            <a:chExt cx="2556860" cy="848931"/>
          </a:xfrm>
        </p:grpSpPr>
        <p:grpSp>
          <p:nvGrpSpPr>
            <p:cNvPr id="12" name="Group 11">
              <a:extLst>
                <a:ext uri="{FF2B5EF4-FFF2-40B4-BE49-F238E27FC236}">
                  <a16:creationId xmlns:a16="http://schemas.microsoft.com/office/drawing/2014/main" id="{281DE062-889F-44BE-9C0C-86099BCB2466}"/>
                </a:ext>
              </a:extLst>
            </p:cNvPr>
            <p:cNvGrpSpPr/>
            <p:nvPr/>
          </p:nvGrpSpPr>
          <p:grpSpPr>
            <a:xfrm>
              <a:off x="8853212" y="1767253"/>
              <a:ext cx="2454254" cy="558307"/>
              <a:chOff x="7313040" y="1408113"/>
              <a:chExt cx="3994426" cy="917448"/>
            </a:xfrm>
          </p:grpSpPr>
          <p:pic>
            <p:nvPicPr>
              <p:cNvPr id="16" name="Graphic 15" descr="Server with solid fill">
                <a:extLst>
                  <a:ext uri="{FF2B5EF4-FFF2-40B4-BE49-F238E27FC236}">
                    <a16:creationId xmlns:a16="http://schemas.microsoft.com/office/drawing/2014/main" id="{625DF83C-C7BA-D1CA-4352-26954D6D85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53212" y="1408113"/>
                <a:ext cx="914400" cy="914400"/>
              </a:xfrm>
              <a:prstGeom prst="rect">
                <a:avLst/>
              </a:prstGeom>
            </p:spPr>
          </p:pic>
          <p:pic>
            <p:nvPicPr>
              <p:cNvPr id="17" name="Graphic 16" descr="Server outline">
                <a:extLst>
                  <a:ext uri="{FF2B5EF4-FFF2-40B4-BE49-F238E27FC236}">
                    <a16:creationId xmlns:a16="http://schemas.microsoft.com/office/drawing/2014/main" id="{7153A33E-9B8D-E1F9-B9B4-D95861F051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3066" y="1408113"/>
                <a:ext cx="914400" cy="914400"/>
              </a:xfrm>
              <a:prstGeom prst="rect">
                <a:avLst/>
              </a:prstGeom>
            </p:spPr>
          </p:pic>
          <p:pic>
            <p:nvPicPr>
              <p:cNvPr id="18" name="Graphic 17" descr="Smart Phone with solid fill">
                <a:extLst>
                  <a:ext uri="{FF2B5EF4-FFF2-40B4-BE49-F238E27FC236}">
                    <a16:creationId xmlns:a16="http://schemas.microsoft.com/office/drawing/2014/main" id="{52D084E4-BBA1-B8FD-F851-4532323C83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13040" y="1411161"/>
                <a:ext cx="914400" cy="914400"/>
              </a:xfrm>
              <a:prstGeom prst="rect">
                <a:avLst/>
              </a:prstGeom>
            </p:spPr>
          </p:pic>
        </p:grpSp>
        <p:sp>
          <p:nvSpPr>
            <p:cNvPr id="13" name="TextBox 12">
              <a:extLst>
                <a:ext uri="{FF2B5EF4-FFF2-40B4-BE49-F238E27FC236}">
                  <a16:creationId xmlns:a16="http://schemas.microsoft.com/office/drawing/2014/main" id="{822F068D-D448-04F7-206B-F226E253F0A3}"/>
                </a:ext>
              </a:extLst>
            </p:cNvPr>
            <p:cNvSpPr txBox="1"/>
            <p:nvPr/>
          </p:nvSpPr>
          <p:spPr>
            <a:xfrm>
              <a:off x="8835274" y="1476634"/>
              <a:ext cx="591829" cy="369332"/>
            </a:xfrm>
            <a:prstGeom prst="rect">
              <a:avLst/>
            </a:prstGeom>
            <a:noFill/>
          </p:spPr>
          <p:txBody>
            <a:bodyPr wrap="none" rtlCol="0">
              <a:spAutoFit/>
            </a:bodyPr>
            <a:lstStyle/>
            <a:p>
              <a:pPr algn="ctr"/>
              <a:r>
                <a:rPr lang="en-US" dirty="0">
                  <a:solidFill>
                    <a:schemeClr val="tx1">
                      <a:lumMod val="75000"/>
                      <a:lumOff val="25000"/>
                    </a:schemeClr>
                  </a:solidFill>
                </a:rPr>
                <a:t>user</a:t>
              </a:r>
            </a:p>
          </p:txBody>
        </p:sp>
        <p:sp>
          <p:nvSpPr>
            <p:cNvPr id="14" name="TextBox 13">
              <a:extLst>
                <a:ext uri="{FF2B5EF4-FFF2-40B4-BE49-F238E27FC236}">
                  <a16:creationId xmlns:a16="http://schemas.microsoft.com/office/drawing/2014/main" id="{03EFB028-D2C5-808B-1FF8-45C9F3967A9B}"/>
                </a:ext>
              </a:extLst>
            </p:cNvPr>
            <p:cNvSpPr txBox="1"/>
            <p:nvPr/>
          </p:nvSpPr>
          <p:spPr>
            <a:xfrm>
              <a:off x="9750634" y="1476629"/>
              <a:ext cx="659604" cy="369332"/>
            </a:xfrm>
            <a:prstGeom prst="rect">
              <a:avLst/>
            </a:prstGeom>
            <a:noFill/>
          </p:spPr>
          <p:txBody>
            <a:bodyPr wrap="none" rtlCol="0">
              <a:spAutoFit/>
            </a:bodyPr>
            <a:lstStyle/>
            <a:p>
              <a:pPr algn="ctr"/>
              <a:r>
                <a:rPr lang="en-US" dirty="0">
                  <a:solidFill>
                    <a:schemeClr val="tx1">
                      <a:lumMod val="75000"/>
                      <a:lumOff val="25000"/>
                    </a:schemeClr>
                  </a:solidFill>
                </a:rPr>
                <a:t>rotor</a:t>
              </a:r>
            </a:p>
          </p:txBody>
        </p:sp>
        <p:sp>
          <p:nvSpPr>
            <p:cNvPr id="15" name="TextBox 14">
              <a:extLst>
                <a:ext uri="{FF2B5EF4-FFF2-40B4-BE49-F238E27FC236}">
                  <a16:creationId xmlns:a16="http://schemas.microsoft.com/office/drawing/2014/main" id="{1C9281C9-78F9-2529-031A-5B562FB98C6B}"/>
                </a:ext>
              </a:extLst>
            </p:cNvPr>
            <p:cNvSpPr txBox="1"/>
            <p:nvPr/>
          </p:nvSpPr>
          <p:spPr>
            <a:xfrm>
              <a:off x="10660972" y="1482935"/>
              <a:ext cx="731162" cy="369332"/>
            </a:xfrm>
            <a:prstGeom prst="rect">
              <a:avLst/>
            </a:prstGeom>
            <a:noFill/>
          </p:spPr>
          <p:txBody>
            <a:bodyPr wrap="none" rtlCol="0">
              <a:spAutoFit/>
            </a:bodyPr>
            <a:lstStyle/>
            <a:p>
              <a:pPr algn="ctr"/>
              <a:r>
                <a:rPr lang="en-US" dirty="0">
                  <a:solidFill>
                    <a:schemeClr val="bg1"/>
                  </a:solidFill>
                </a:rPr>
                <a:t>stator</a:t>
              </a:r>
            </a:p>
          </p:txBody>
        </p:sp>
      </p:grpSp>
    </p:spTree>
    <p:extLst>
      <p:ext uri="{BB962C8B-B14F-4D97-AF65-F5344CB8AC3E}">
        <p14:creationId xmlns:p14="http://schemas.microsoft.com/office/powerpoint/2010/main" val="11803542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087A3E-685B-3F8F-39F5-E93ED0E8BB20}"/>
              </a:ext>
            </a:extLst>
          </p:cNvPr>
          <p:cNvSpPr>
            <a:spLocks noGrp="1"/>
          </p:cNvSpPr>
          <p:nvPr>
            <p:ph type="body" sz="quarter" idx="13"/>
          </p:nvPr>
        </p:nvSpPr>
        <p:spPr/>
        <p:txBody>
          <a:bodyPr/>
          <a:lstStyle/>
          <a:p>
            <a:pPr marL="0" indent="0">
              <a:buNone/>
            </a:pPr>
            <a:r>
              <a:rPr lang="en-US" dirty="0"/>
              <a:t>rtts/stator/tasks.py</a:t>
            </a:r>
          </a:p>
        </p:txBody>
      </p:sp>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sp>
        <p:nvSpPr>
          <p:cNvPr id="6" name="Rectangle 5">
            <a:extLst>
              <a:ext uri="{FF2B5EF4-FFF2-40B4-BE49-F238E27FC236}">
                <a16:creationId xmlns:a16="http://schemas.microsoft.com/office/drawing/2014/main" id="{AC5780A0-B7AC-2DCF-DF83-F1943C92C084}"/>
              </a:ext>
            </a:extLst>
          </p:cNvPr>
          <p:cNvSpPr/>
          <p:nvPr/>
        </p:nvSpPr>
        <p:spPr>
          <a:xfrm>
            <a:off x="167640" y="2391508"/>
            <a:ext cx="10726029" cy="4292756"/>
          </a:xfrm>
          <a:prstGeom prst="rect">
            <a:avLst/>
          </a:prstGeom>
          <a:solidFill>
            <a:srgbClr val="1F1F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6326860-A086-40D0-9867-B1EB3C008712}"/>
              </a:ext>
            </a:extLst>
          </p:cNvPr>
          <p:cNvSpPr txBox="1"/>
          <p:nvPr/>
        </p:nvSpPr>
        <p:spPr>
          <a:xfrm>
            <a:off x="180828" y="2403154"/>
            <a:ext cx="11077209" cy="3693319"/>
          </a:xfrm>
          <a:prstGeom prst="rect">
            <a:avLst/>
          </a:prstGeom>
          <a:noFill/>
        </p:spPr>
        <p:txBody>
          <a:bodyPr wrap="square">
            <a:spAutoFit/>
          </a:bodyPr>
          <a:lstStyle/>
          <a:p>
            <a:r>
              <a:rPr lang="en-US" b="0" dirty="0">
                <a:solidFill>
                  <a:srgbClr val="DCDCAA"/>
                </a:solidFill>
                <a:effectLst/>
                <a:highlight>
                  <a:srgbClr val="1F1F1F"/>
                </a:highlight>
                <a:latin typeface="Consolas" panose="020B0609020204030204" pitchFamily="49" charset="0"/>
              </a:rPr>
              <a:t>@</a:t>
            </a:r>
            <a:r>
              <a:rPr lang="en-US" b="0" dirty="0">
                <a:solidFill>
                  <a:srgbClr val="9CDCFE"/>
                </a:solidFill>
                <a:effectLst/>
                <a:highlight>
                  <a:srgbClr val="1F1F1F"/>
                </a:highlight>
                <a:latin typeface="Consolas" panose="020B0609020204030204" pitchFamily="49" charset="0"/>
              </a:rPr>
              <a:t>cel</a:t>
            </a:r>
            <a:r>
              <a:rPr lang="en-US" b="0" dirty="0">
                <a:solidFill>
                  <a:srgbClr val="DCDCAA"/>
                </a:solidFill>
                <a:effectLst/>
                <a:highlight>
                  <a:srgbClr val="1F1F1F"/>
                </a:highlight>
                <a:latin typeface="Consolas" panose="020B0609020204030204" pitchFamily="49" charset="0"/>
              </a:rPr>
              <a:t>.task</a:t>
            </a:r>
            <a:r>
              <a:rPr lang="en-US" b="0" dirty="0">
                <a:solidFill>
                  <a:srgbClr val="CCCCCC"/>
                </a:solidFill>
                <a:effectLst/>
                <a:highlight>
                  <a:srgbClr val="1F1F1F"/>
                </a:highlight>
                <a:latin typeface="Consolas" panose="020B0609020204030204" pitchFamily="49" charset="0"/>
              </a:rPr>
              <a:t>(</a:t>
            </a:r>
            <a:r>
              <a:rPr lang="en-US" b="0" dirty="0">
                <a:solidFill>
                  <a:srgbClr val="9CDCFE"/>
                </a:solidFill>
                <a:effectLst/>
                <a:highlight>
                  <a:srgbClr val="1F1F1F"/>
                </a:highlight>
                <a:latin typeface="Consolas" panose="020B0609020204030204" pitchFamily="49" charset="0"/>
              </a:rPr>
              <a:t>name</a:t>
            </a:r>
            <a:r>
              <a:rPr lang="en-US" b="0" dirty="0">
                <a:solidFill>
                  <a:srgbClr val="D4D4D4"/>
                </a:solidFill>
                <a:effectLst/>
                <a:highlight>
                  <a:srgbClr val="1F1F1F"/>
                </a:highlight>
                <a:latin typeface="Consolas" panose="020B0609020204030204" pitchFamily="49" charset="0"/>
              </a:rPr>
              <a:t>=</a:t>
            </a:r>
            <a:r>
              <a:rPr lang="en-US" b="0" dirty="0">
                <a:solidFill>
                  <a:srgbClr val="CE9178"/>
                </a:solidFill>
                <a:effectLst/>
                <a:highlight>
                  <a:srgbClr val="1F1F1F"/>
                </a:highlight>
                <a:latin typeface="Consolas" panose="020B0609020204030204" pitchFamily="49" charset="0"/>
              </a:rPr>
              <a:t>"rtts.stator.turn_on"</a:t>
            </a:r>
            <a:r>
              <a:rPr lang="en-US" b="0" dirty="0">
                <a:solidFill>
                  <a:srgbClr val="CCCCCC"/>
                </a:solidFill>
                <a:effectLst/>
                <a:highlight>
                  <a:srgbClr val="1F1F1F"/>
                </a:highlight>
                <a:latin typeface="Consolas" panose="020B0609020204030204" pitchFamily="49" charset="0"/>
              </a:rPr>
              <a:t>)</a:t>
            </a:r>
          </a:p>
          <a:p>
            <a:r>
              <a:rPr lang="en-US" b="0" dirty="0">
                <a:solidFill>
                  <a:srgbClr val="569CD6"/>
                </a:solidFill>
                <a:effectLst/>
                <a:highlight>
                  <a:srgbClr val="1F1F1F"/>
                </a:highlight>
                <a:latin typeface="Consolas" panose="020B0609020204030204" pitchFamily="49" charset="0"/>
              </a:rPr>
              <a:t>def</a:t>
            </a:r>
            <a:r>
              <a:rPr lang="en-US" b="0" dirty="0">
                <a:solidFill>
                  <a:srgbClr val="CCCCCC"/>
                </a:solidFill>
                <a:effectLst/>
                <a:highlight>
                  <a:srgbClr val="1F1F1F"/>
                </a:highlight>
                <a:latin typeface="Consolas" panose="020B0609020204030204" pitchFamily="49" charset="0"/>
              </a:rPr>
              <a:t> </a:t>
            </a:r>
            <a:r>
              <a:rPr lang="en-US" b="0" dirty="0" err="1">
                <a:solidFill>
                  <a:srgbClr val="DCDCAA"/>
                </a:solidFill>
                <a:effectLst/>
                <a:highlight>
                  <a:srgbClr val="1F1F1F"/>
                </a:highlight>
                <a:latin typeface="Consolas" panose="020B0609020204030204" pitchFamily="49" charset="0"/>
              </a:rPr>
              <a:t>turn_on</a:t>
            </a:r>
            <a:r>
              <a:rPr lang="en-US" b="0" dirty="0">
                <a:solidFill>
                  <a:srgbClr val="CCCCCC"/>
                </a:solidFill>
                <a:effectLst/>
                <a:highlight>
                  <a:srgbClr val="1F1F1F"/>
                </a:highlight>
                <a:latin typeface="Consolas" panose="020B0609020204030204" pitchFamily="49" charset="0"/>
              </a:rPr>
              <a:t>(</a:t>
            </a:r>
            <a:r>
              <a:rPr lang="en-US" b="0" dirty="0">
                <a:solidFill>
                  <a:srgbClr val="9CDCFE"/>
                </a:solidFill>
                <a:effectLst/>
                <a:highlight>
                  <a:srgbClr val="1F1F1F"/>
                </a:highlight>
                <a:latin typeface="Consolas" panose="020B0609020204030204" pitchFamily="49" charset="0"/>
              </a:rPr>
              <a:t>direction</a:t>
            </a:r>
            <a:r>
              <a:rPr lang="en-US" b="0" dirty="0">
                <a:solidFill>
                  <a:srgbClr val="CCCCCC"/>
                </a:solidFill>
                <a:effectLst/>
                <a:highlight>
                  <a:srgbClr val="1F1F1F"/>
                </a:highlight>
                <a:latin typeface="Consolas" panose="020B0609020204030204" pitchFamily="49" charset="0"/>
              </a:rPr>
              <a:t>: </a:t>
            </a:r>
            <a:r>
              <a:rPr lang="en-US" b="0" dirty="0">
                <a:solidFill>
                  <a:srgbClr val="4EC9B0"/>
                </a:solidFill>
                <a:effectLst/>
                <a:highlight>
                  <a:srgbClr val="1F1F1F"/>
                </a:highlight>
                <a:latin typeface="Consolas" panose="020B0609020204030204" pitchFamily="49" charset="0"/>
              </a:rPr>
              <a:t>str</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 </a:t>
            </a:r>
            <a:r>
              <a:rPr lang="en-US" b="0" dirty="0">
                <a:solidFill>
                  <a:srgbClr val="4EC9B0"/>
                </a:solidFill>
                <a:effectLst/>
                <a:highlight>
                  <a:srgbClr val="1F1F1F"/>
                </a:highlight>
                <a:latin typeface="Consolas" panose="020B0609020204030204" pitchFamily="49" charset="0"/>
              </a:rPr>
              <a:t>str</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a:solidFill>
                  <a:srgbClr val="C586C0"/>
                </a:solidFill>
                <a:effectLst/>
                <a:highlight>
                  <a:srgbClr val="1F1F1F"/>
                </a:highlight>
                <a:latin typeface="Consolas" panose="020B0609020204030204" pitchFamily="49" charset="0"/>
              </a:rPr>
              <a:t>if</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direction</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event</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names</a:t>
            </a:r>
            <a:r>
              <a:rPr lang="en-US" b="0" dirty="0" err="1">
                <a:solidFill>
                  <a:srgbClr val="CCCCCC"/>
                </a:solidFill>
                <a:effectLst/>
                <a:highlight>
                  <a:srgbClr val="1F1F1F"/>
                </a:highlight>
                <a:latin typeface="Consolas" panose="020B0609020204030204" pitchFamily="49" charset="0"/>
              </a:rPr>
              <a:t>.MANUAL_TURNING.DIRECTION.FORWARD</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a:solidFill>
                  <a:srgbClr val="C586C0"/>
                </a:solidFill>
                <a:effectLst/>
                <a:highlight>
                  <a:srgbClr val="1F1F1F"/>
                </a:highlight>
                <a:latin typeface="Consolas" panose="020B0609020204030204" pitchFamily="49" charset="0"/>
              </a:rPr>
              <a:t>if</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event</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names</a:t>
            </a:r>
            <a:r>
              <a:rPr lang="en-US" b="0" dirty="0" err="1">
                <a:solidFill>
                  <a:srgbClr val="CCCCCC"/>
                </a:solidFill>
                <a:effectLst/>
                <a:highlight>
                  <a:srgbClr val="1F1F1F"/>
                </a:highlight>
                <a:latin typeface="Consolas" panose="020B0609020204030204" pitchFamily="49" charset="0"/>
              </a:rPr>
              <a:t>.MANUAL_TURNING.LEAD.X</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err="1">
                <a:solidFill>
                  <a:srgbClr val="4EC9B0"/>
                </a:solidFill>
                <a:effectLst/>
                <a:highlight>
                  <a:srgbClr val="1F1F1F"/>
                </a:highlight>
                <a:latin typeface="Consolas" panose="020B0609020204030204" pitchFamily="49" charset="0"/>
              </a:rPr>
              <a:t>SCRs</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X_FORWARD</a:t>
            </a:r>
            <a:r>
              <a:rPr lang="en-US" b="0" dirty="0" err="1">
                <a:solidFill>
                  <a:srgbClr val="CCCCCC"/>
                </a:solidFill>
                <a:effectLst/>
                <a:highlight>
                  <a:srgbClr val="1F1F1F"/>
                </a:highlight>
                <a:latin typeface="Consolas" panose="020B0609020204030204" pitchFamily="49" charset="0"/>
              </a:rPr>
              <a:t>.</a:t>
            </a:r>
            <a:r>
              <a:rPr lang="en-US" b="0" dirty="0" err="1">
                <a:solidFill>
                  <a:srgbClr val="DCDCAA"/>
                </a:solidFill>
                <a:effectLst/>
                <a:highlight>
                  <a:srgbClr val="1F1F1F"/>
                </a:highlight>
                <a:latin typeface="Consolas" panose="020B0609020204030204" pitchFamily="49" charset="0"/>
              </a:rPr>
              <a:t>fire</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err="1">
                <a:solidFill>
                  <a:srgbClr val="C586C0"/>
                </a:solidFill>
                <a:effectLst/>
                <a:highlight>
                  <a:srgbClr val="1F1F1F"/>
                </a:highlight>
                <a:latin typeface="Consolas" panose="020B0609020204030204" pitchFamily="49" charset="0"/>
              </a:rPr>
              <a:t>elif</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event</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names</a:t>
            </a:r>
            <a:r>
              <a:rPr lang="en-US" b="0" dirty="0" err="1">
                <a:solidFill>
                  <a:srgbClr val="CCCCCC"/>
                </a:solidFill>
                <a:effectLst/>
                <a:highlight>
                  <a:srgbClr val="1F1F1F"/>
                </a:highlight>
                <a:latin typeface="Consolas" panose="020B0609020204030204" pitchFamily="49" charset="0"/>
              </a:rPr>
              <a:t>.MANUAL_TURNING.LEAD.Y</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err="1">
                <a:solidFill>
                  <a:srgbClr val="4EC9B0"/>
                </a:solidFill>
                <a:effectLst/>
                <a:highlight>
                  <a:srgbClr val="1F1F1F"/>
                </a:highlight>
                <a:latin typeface="Consolas" panose="020B0609020204030204" pitchFamily="49" charset="0"/>
              </a:rPr>
              <a:t>SCRs</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Y_FORWARD</a:t>
            </a:r>
            <a:r>
              <a:rPr lang="en-US" b="0" dirty="0" err="1">
                <a:solidFill>
                  <a:srgbClr val="CCCCCC"/>
                </a:solidFill>
                <a:effectLst/>
                <a:highlight>
                  <a:srgbClr val="1F1F1F"/>
                </a:highlight>
                <a:latin typeface="Consolas" panose="020B0609020204030204" pitchFamily="49" charset="0"/>
              </a:rPr>
              <a:t>.</a:t>
            </a:r>
            <a:r>
              <a:rPr lang="en-US" b="0" dirty="0" err="1">
                <a:solidFill>
                  <a:srgbClr val="DCDCAA"/>
                </a:solidFill>
                <a:effectLst/>
                <a:highlight>
                  <a:srgbClr val="1F1F1F"/>
                </a:highlight>
                <a:latin typeface="Consolas" panose="020B0609020204030204" pitchFamily="49" charset="0"/>
              </a:rPr>
              <a:t>fire</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err="1">
                <a:solidFill>
                  <a:srgbClr val="C586C0"/>
                </a:solidFill>
                <a:effectLst/>
                <a:highlight>
                  <a:srgbClr val="1F1F1F"/>
                </a:highlight>
                <a:latin typeface="Consolas" panose="020B0609020204030204" pitchFamily="49" charset="0"/>
              </a:rPr>
              <a:t>elif</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direction</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event</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names</a:t>
            </a:r>
            <a:r>
              <a:rPr lang="en-US" b="0" dirty="0" err="1">
                <a:solidFill>
                  <a:srgbClr val="CCCCCC"/>
                </a:solidFill>
                <a:effectLst/>
                <a:highlight>
                  <a:srgbClr val="1F1F1F"/>
                </a:highlight>
                <a:latin typeface="Consolas" panose="020B0609020204030204" pitchFamily="49" charset="0"/>
              </a:rPr>
              <a:t>.MANUAL_TURNING.DIRECTION.REVERSE</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p>
          <a:p>
            <a:br>
              <a:rPr lang="en-US" b="0" dirty="0">
                <a:solidFill>
                  <a:srgbClr val="CCCCCC"/>
                </a:solidFill>
                <a:effectLst/>
                <a:highlight>
                  <a:srgbClr val="1F1F1F"/>
                </a:highlight>
                <a:latin typeface="Consolas" panose="020B0609020204030204" pitchFamily="49" charset="0"/>
              </a:rPr>
            </a:b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on_states</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bus</a:t>
            </a:r>
            <a:r>
              <a:rPr lang="en-US" b="0" dirty="0" err="1">
                <a:solidFill>
                  <a:srgbClr val="CCCCCC"/>
                </a:solidFill>
                <a:effectLst/>
                <a:highlight>
                  <a:srgbClr val="1F1F1F"/>
                </a:highlight>
                <a:latin typeface="Consolas" panose="020B0609020204030204" pitchFamily="49" charset="0"/>
              </a:rPr>
              <a:t>.</a:t>
            </a:r>
            <a:r>
              <a:rPr lang="en-US" b="0" dirty="0" err="1">
                <a:solidFill>
                  <a:srgbClr val="DCDCAA"/>
                </a:solidFill>
                <a:effectLst/>
                <a:highlight>
                  <a:srgbClr val="1F1F1F"/>
                </a:highlight>
                <a:latin typeface="Consolas" panose="020B0609020204030204" pitchFamily="49" charset="0"/>
              </a:rPr>
              <a:t>set_current_limits</a:t>
            </a:r>
            <a:r>
              <a:rPr lang="en-US" b="0" dirty="0">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current_amps</a:t>
            </a:r>
            <a:r>
              <a:rPr lang="en-US" b="0" dirty="0">
                <a:solidFill>
                  <a:srgbClr val="CCCCCC"/>
                </a:solidFill>
                <a:effectLst/>
                <a:highlight>
                  <a:srgbClr val="1F1F1F"/>
                </a:highlight>
                <a:latin typeface="Consolas" panose="020B0609020204030204" pitchFamily="49" charset="0"/>
              </a:rPr>
              <a:t>)</a:t>
            </a:r>
          </a:p>
          <a:p>
            <a:br>
              <a:rPr lang="en-US" b="0" dirty="0">
                <a:solidFill>
                  <a:srgbClr val="CCCCCC"/>
                </a:solidFill>
                <a:effectLst/>
                <a:highlight>
                  <a:srgbClr val="1F1F1F"/>
                </a:highlight>
                <a:latin typeface="Consolas" panose="020B0609020204030204" pitchFamily="49" charset="0"/>
              </a:rPr>
            </a:b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socketio</a:t>
            </a:r>
            <a:r>
              <a:rPr lang="en-US" b="0" dirty="0" err="1">
                <a:solidFill>
                  <a:srgbClr val="CCCCCC"/>
                </a:solidFill>
                <a:effectLst/>
                <a:highlight>
                  <a:srgbClr val="1F1F1F"/>
                </a:highlight>
                <a:latin typeface="Consolas" panose="020B0609020204030204" pitchFamily="49" charset="0"/>
              </a:rPr>
              <a:t>.</a:t>
            </a:r>
            <a:r>
              <a:rPr lang="en-US" b="0" dirty="0" err="1">
                <a:solidFill>
                  <a:srgbClr val="DCDCAA"/>
                </a:solidFill>
                <a:effectLst/>
                <a:highlight>
                  <a:srgbClr val="1F1F1F"/>
                </a:highlight>
                <a:latin typeface="Consolas" panose="020B0609020204030204" pitchFamily="49" charset="0"/>
              </a:rPr>
              <a:t>emit</a:t>
            </a:r>
            <a:r>
              <a:rPr lang="en-US" b="0" dirty="0">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event</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names</a:t>
            </a:r>
            <a:r>
              <a:rPr lang="en-US" b="0" dirty="0" err="1">
                <a:solidFill>
                  <a:srgbClr val="CCCCCC"/>
                </a:solidFill>
                <a:effectLst/>
                <a:highlight>
                  <a:srgbClr val="1F1F1F"/>
                </a:highlight>
                <a:latin typeface="Consolas" panose="020B0609020204030204" pitchFamily="49" charset="0"/>
              </a:rPr>
              <a:t>.MANUAL_TURNING.CONFIRMED_ON</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on_states</a:t>
            </a:r>
            <a:r>
              <a:rPr lang="en-US" b="0" dirty="0">
                <a:solidFill>
                  <a:srgbClr val="CCCCCC"/>
                </a:solidFill>
                <a:effectLst/>
                <a:highlight>
                  <a:srgbClr val="1F1F1F"/>
                </a:highlight>
                <a:latin typeface="Consolas" panose="020B0609020204030204" pitchFamily="49" charset="0"/>
              </a:rPr>
              <a:t>)</a:t>
            </a:r>
          </a:p>
        </p:txBody>
      </p:sp>
      <p:sp>
        <p:nvSpPr>
          <p:cNvPr id="2" name="Rectangle 1">
            <a:extLst>
              <a:ext uri="{FF2B5EF4-FFF2-40B4-BE49-F238E27FC236}">
                <a16:creationId xmlns:a16="http://schemas.microsoft.com/office/drawing/2014/main" id="{5A8FECF2-8528-29C8-8A34-837DACF85B6C}"/>
              </a:ext>
            </a:extLst>
          </p:cNvPr>
          <p:cNvSpPr/>
          <p:nvPr/>
        </p:nvSpPr>
        <p:spPr>
          <a:xfrm>
            <a:off x="258762" y="3825798"/>
            <a:ext cx="9434757" cy="2358810"/>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FAE17E79-E398-E3BD-56C5-AAC6E4F09A85}"/>
              </a:ext>
            </a:extLst>
          </p:cNvPr>
          <p:cNvGrpSpPr/>
          <p:nvPr/>
        </p:nvGrpSpPr>
        <p:grpSpPr>
          <a:xfrm>
            <a:off x="8336809" y="1497374"/>
            <a:ext cx="2556860" cy="848931"/>
            <a:chOff x="8835274" y="1476629"/>
            <a:chExt cx="2556860" cy="848931"/>
          </a:xfrm>
        </p:grpSpPr>
        <p:grpSp>
          <p:nvGrpSpPr>
            <p:cNvPr id="12" name="Group 11">
              <a:extLst>
                <a:ext uri="{FF2B5EF4-FFF2-40B4-BE49-F238E27FC236}">
                  <a16:creationId xmlns:a16="http://schemas.microsoft.com/office/drawing/2014/main" id="{281DE062-889F-44BE-9C0C-86099BCB2466}"/>
                </a:ext>
              </a:extLst>
            </p:cNvPr>
            <p:cNvGrpSpPr/>
            <p:nvPr/>
          </p:nvGrpSpPr>
          <p:grpSpPr>
            <a:xfrm>
              <a:off x="8853212" y="1767253"/>
              <a:ext cx="2454254" cy="558307"/>
              <a:chOff x="7313040" y="1408113"/>
              <a:chExt cx="3994426" cy="917448"/>
            </a:xfrm>
          </p:grpSpPr>
          <p:pic>
            <p:nvPicPr>
              <p:cNvPr id="16" name="Graphic 15" descr="Server with solid fill">
                <a:extLst>
                  <a:ext uri="{FF2B5EF4-FFF2-40B4-BE49-F238E27FC236}">
                    <a16:creationId xmlns:a16="http://schemas.microsoft.com/office/drawing/2014/main" id="{625DF83C-C7BA-D1CA-4352-26954D6D85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53212" y="1408113"/>
                <a:ext cx="914400" cy="914400"/>
              </a:xfrm>
              <a:prstGeom prst="rect">
                <a:avLst/>
              </a:prstGeom>
            </p:spPr>
          </p:pic>
          <p:pic>
            <p:nvPicPr>
              <p:cNvPr id="17" name="Graphic 16" descr="Server outline">
                <a:extLst>
                  <a:ext uri="{FF2B5EF4-FFF2-40B4-BE49-F238E27FC236}">
                    <a16:creationId xmlns:a16="http://schemas.microsoft.com/office/drawing/2014/main" id="{7153A33E-9B8D-E1F9-B9B4-D95861F051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3066" y="1408113"/>
                <a:ext cx="914400" cy="914400"/>
              </a:xfrm>
              <a:prstGeom prst="rect">
                <a:avLst/>
              </a:prstGeom>
            </p:spPr>
          </p:pic>
          <p:pic>
            <p:nvPicPr>
              <p:cNvPr id="18" name="Graphic 17" descr="Smart Phone with solid fill">
                <a:extLst>
                  <a:ext uri="{FF2B5EF4-FFF2-40B4-BE49-F238E27FC236}">
                    <a16:creationId xmlns:a16="http://schemas.microsoft.com/office/drawing/2014/main" id="{52D084E4-BBA1-B8FD-F851-4532323C83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13040" y="1411161"/>
                <a:ext cx="914400" cy="914400"/>
              </a:xfrm>
              <a:prstGeom prst="rect">
                <a:avLst/>
              </a:prstGeom>
            </p:spPr>
          </p:pic>
        </p:grpSp>
        <p:sp>
          <p:nvSpPr>
            <p:cNvPr id="13" name="TextBox 12">
              <a:extLst>
                <a:ext uri="{FF2B5EF4-FFF2-40B4-BE49-F238E27FC236}">
                  <a16:creationId xmlns:a16="http://schemas.microsoft.com/office/drawing/2014/main" id="{822F068D-D448-04F7-206B-F226E253F0A3}"/>
                </a:ext>
              </a:extLst>
            </p:cNvPr>
            <p:cNvSpPr txBox="1"/>
            <p:nvPr/>
          </p:nvSpPr>
          <p:spPr>
            <a:xfrm>
              <a:off x="8835274" y="1476634"/>
              <a:ext cx="591829" cy="369332"/>
            </a:xfrm>
            <a:prstGeom prst="rect">
              <a:avLst/>
            </a:prstGeom>
            <a:noFill/>
          </p:spPr>
          <p:txBody>
            <a:bodyPr wrap="none" rtlCol="0">
              <a:spAutoFit/>
            </a:bodyPr>
            <a:lstStyle/>
            <a:p>
              <a:pPr algn="ctr"/>
              <a:r>
                <a:rPr lang="en-US" dirty="0">
                  <a:solidFill>
                    <a:schemeClr val="tx1">
                      <a:lumMod val="75000"/>
                      <a:lumOff val="25000"/>
                    </a:schemeClr>
                  </a:solidFill>
                </a:rPr>
                <a:t>user</a:t>
              </a:r>
            </a:p>
          </p:txBody>
        </p:sp>
        <p:sp>
          <p:nvSpPr>
            <p:cNvPr id="14" name="TextBox 13">
              <a:extLst>
                <a:ext uri="{FF2B5EF4-FFF2-40B4-BE49-F238E27FC236}">
                  <a16:creationId xmlns:a16="http://schemas.microsoft.com/office/drawing/2014/main" id="{03EFB028-D2C5-808B-1FF8-45C9F3967A9B}"/>
                </a:ext>
              </a:extLst>
            </p:cNvPr>
            <p:cNvSpPr txBox="1"/>
            <p:nvPr/>
          </p:nvSpPr>
          <p:spPr>
            <a:xfrm>
              <a:off x="9750634" y="1476629"/>
              <a:ext cx="659604" cy="369332"/>
            </a:xfrm>
            <a:prstGeom prst="rect">
              <a:avLst/>
            </a:prstGeom>
            <a:noFill/>
          </p:spPr>
          <p:txBody>
            <a:bodyPr wrap="none" rtlCol="0">
              <a:spAutoFit/>
            </a:bodyPr>
            <a:lstStyle/>
            <a:p>
              <a:pPr algn="ctr"/>
              <a:r>
                <a:rPr lang="en-US" dirty="0">
                  <a:solidFill>
                    <a:schemeClr val="tx1">
                      <a:lumMod val="75000"/>
                      <a:lumOff val="25000"/>
                    </a:schemeClr>
                  </a:solidFill>
                </a:rPr>
                <a:t>rotor</a:t>
              </a:r>
            </a:p>
          </p:txBody>
        </p:sp>
        <p:sp>
          <p:nvSpPr>
            <p:cNvPr id="15" name="TextBox 14">
              <a:extLst>
                <a:ext uri="{FF2B5EF4-FFF2-40B4-BE49-F238E27FC236}">
                  <a16:creationId xmlns:a16="http://schemas.microsoft.com/office/drawing/2014/main" id="{1C9281C9-78F9-2529-031A-5B562FB98C6B}"/>
                </a:ext>
              </a:extLst>
            </p:cNvPr>
            <p:cNvSpPr txBox="1"/>
            <p:nvPr/>
          </p:nvSpPr>
          <p:spPr>
            <a:xfrm>
              <a:off x="10660972" y="1482935"/>
              <a:ext cx="731162" cy="369332"/>
            </a:xfrm>
            <a:prstGeom prst="rect">
              <a:avLst/>
            </a:prstGeom>
            <a:noFill/>
          </p:spPr>
          <p:txBody>
            <a:bodyPr wrap="none" rtlCol="0">
              <a:spAutoFit/>
            </a:bodyPr>
            <a:lstStyle/>
            <a:p>
              <a:pPr algn="ctr"/>
              <a:r>
                <a:rPr lang="en-US" dirty="0">
                  <a:solidFill>
                    <a:schemeClr val="bg1"/>
                  </a:solidFill>
                </a:rPr>
                <a:t>stator</a:t>
              </a:r>
            </a:p>
          </p:txBody>
        </p:sp>
      </p:grpSp>
      <p:sp>
        <p:nvSpPr>
          <p:cNvPr id="7" name="Rectangle 6">
            <a:extLst>
              <a:ext uri="{FF2B5EF4-FFF2-40B4-BE49-F238E27FC236}">
                <a16:creationId xmlns:a16="http://schemas.microsoft.com/office/drawing/2014/main" id="{4509DF75-1F4B-13BB-8823-27F719C1ADF6}"/>
              </a:ext>
            </a:extLst>
          </p:cNvPr>
          <p:cNvSpPr/>
          <p:nvPr/>
        </p:nvSpPr>
        <p:spPr>
          <a:xfrm>
            <a:off x="198412" y="2462507"/>
            <a:ext cx="9434757" cy="536447"/>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677661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087A3E-685B-3F8F-39F5-E93ED0E8BB20}"/>
              </a:ext>
            </a:extLst>
          </p:cNvPr>
          <p:cNvSpPr>
            <a:spLocks noGrp="1"/>
          </p:cNvSpPr>
          <p:nvPr>
            <p:ph type="body" sz="quarter" idx="13"/>
          </p:nvPr>
        </p:nvSpPr>
        <p:spPr/>
        <p:txBody>
          <a:bodyPr/>
          <a:lstStyle/>
          <a:p>
            <a:pPr marL="0" indent="0">
              <a:buNone/>
            </a:pPr>
            <a:r>
              <a:rPr lang="en-US" dirty="0"/>
              <a:t>SCR Circuit</a:t>
            </a:r>
          </a:p>
        </p:txBody>
      </p:sp>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grpSp>
        <p:nvGrpSpPr>
          <p:cNvPr id="11" name="Group 10">
            <a:extLst>
              <a:ext uri="{FF2B5EF4-FFF2-40B4-BE49-F238E27FC236}">
                <a16:creationId xmlns:a16="http://schemas.microsoft.com/office/drawing/2014/main" id="{FAE17E79-E398-E3BD-56C5-AAC6E4F09A85}"/>
              </a:ext>
            </a:extLst>
          </p:cNvPr>
          <p:cNvGrpSpPr/>
          <p:nvPr/>
        </p:nvGrpSpPr>
        <p:grpSpPr>
          <a:xfrm>
            <a:off x="8336809" y="1497374"/>
            <a:ext cx="2556860" cy="848931"/>
            <a:chOff x="8835274" y="1476629"/>
            <a:chExt cx="2556860" cy="848931"/>
          </a:xfrm>
        </p:grpSpPr>
        <p:grpSp>
          <p:nvGrpSpPr>
            <p:cNvPr id="12" name="Group 11">
              <a:extLst>
                <a:ext uri="{FF2B5EF4-FFF2-40B4-BE49-F238E27FC236}">
                  <a16:creationId xmlns:a16="http://schemas.microsoft.com/office/drawing/2014/main" id="{281DE062-889F-44BE-9C0C-86099BCB2466}"/>
                </a:ext>
              </a:extLst>
            </p:cNvPr>
            <p:cNvGrpSpPr/>
            <p:nvPr/>
          </p:nvGrpSpPr>
          <p:grpSpPr>
            <a:xfrm>
              <a:off x="8853212" y="1767253"/>
              <a:ext cx="2454254" cy="558307"/>
              <a:chOff x="7313040" y="1408113"/>
              <a:chExt cx="3994426" cy="917448"/>
            </a:xfrm>
          </p:grpSpPr>
          <p:pic>
            <p:nvPicPr>
              <p:cNvPr id="16" name="Graphic 15" descr="Server with solid fill">
                <a:extLst>
                  <a:ext uri="{FF2B5EF4-FFF2-40B4-BE49-F238E27FC236}">
                    <a16:creationId xmlns:a16="http://schemas.microsoft.com/office/drawing/2014/main" id="{625DF83C-C7BA-D1CA-4352-26954D6D85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53212" y="1408113"/>
                <a:ext cx="914400" cy="914400"/>
              </a:xfrm>
              <a:prstGeom prst="rect">
                <a:avLst/>
              </a:prstGeom>
            </p:spPr>
          </p:pic>
          <p:pic>
            <p:nvPicPr>
              <p:cNvPr id="17" name="Graphic 16" descr="Server outline">
                <a:extLst>
                  <a:ext uri="{FF2B5EF4-FFF2-40B4-BE49-F238E27FC236}">
                    <a16:creationId xmlns:a16="http://schemas.microsoft.com/office/drawing/2014/main" id="{7153A33E-9B8D-E1F9-B9B4-D95861F051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3066" y="1408113"/>
                <a:ext cx="914400" cy="914400"/>
              </a:xfrm>
              <a:prstGeom prst="rect">
                <a:avLst/>
              </a:prstGeom>
            </p:spPr>
          </p:pic>
          <p:pic>
            <p:nvPicPr>
              <p:cNvPr id="18" name="Graphic 17" descr="Smart Phone with solid fill">
                <a:extLst>
                  <a:ext uri="{FF2B5EF4-FFF2-40B4-BE49-F238E27FC236}">
                    <a16:creationId xmlns:a16="http://schemas.microsoft.com/office/drawing/2014/main" id="{52D084E4-BBA1-B8FD-F851-4532323C83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13040" y="1411161"/>
                <a:ext cx="914400" cy="914400"/>
              </a:xfrm>
              <a:prstGeom prst="rect">
                <a:avLst/>
              </a:prstGeom>
            </p:spPr>
          </p:pic>
        </p:grpSp>
        <p:sp>
          <p:nvSpPr>
            <p:cNvPr id="13" name="TextBox 12">
              <a:extLst>
                <a:ext uri="{FF2B5EF4-FFF2-40B4-BE49-F238E27FC236}">
                  <a16:creationId xmlns:a16="http://schemas.microsoft.com/office/drawing/2014/main" id="{822F068D-D448-04F7-206B-F226E253F0A3}"/>
                </a:ext>
              </a:extLst>
            </p:cNvPr>
            <p:cNvSpPr txBox="1"/>
            <p:nvPr/>
          </p:nvSpPr>
          <p:spPr>
            <a:xfrm>
              <a:off x="8835274" y="1476634"/>
              <a:ext cx="591829" cy="369332"/>
            </a:xfrm>
            <a:prstGeom prst="rect">
              <a:avLst/>
            </a:prstGeom>
            <a:noFill/>
          </p:spPr>
          <p:txBody>
            <a:bodyPr wrap="none" rtlCol="0">
              <a:spAutoFit/>
            </a:bodyPr>
            <a:lstStyle/>
            <a:p>
              <a:pPr algn="ctr"/>
              <a:r>
                <a:rPr lang="en-US" dirty="0">
                  <a:solidFill>
                    <a:schemeClr val="tx1">
                      <a:lumMod val="75000"/>
                      <a:lumOff val="25000"/>
                    </a:schemeClr>
                  </a:solidFill>
                </a:rPr>
                <a:t>user</a:t>
              </a:r>
            </a:p>
          </p:txBody>
        </p:sp>
        <p:sp>
          <p:nvSpPr>
            <p:cNvPr id="14" name="TextBox 13">
              <a:extLst>
                <a:ext uri="{FF2B5EF4-FFF2-40B4-BE49-F238E27FC236}">
                  <a16:creationId xmlns:a16="http://schemas.microsoft.com/office/drawing/2014/main" id="{03EFB028-D2C5-808B-1FF8-45C9F3967A9B}"/>
                </a:ext>
              </a:extLst>
            </p:cNvPr>
            <p:cNvSpPr txBox="1"/>
            <p:nvPr/>
          </p:nvSpPr>
          <p:spPr>
            <a:xfrm>
              <a:off x="9750634" y="1476629"/>
              <a:ext cx="659604" cy="369332"/>
            </a:xfrm>
            <a:prstGeom prst="rect">
              <a:avLst/>
            </a:prstGeom>
            <a:noFill/>
          </p:spPr>
          <p:txBody>
            <a:bodyPr wrap="none" rtlCol="0">
              <a:spAutoFit/>
            </a:bodyPr>
            <a:lstStyle/>
            <a:p>
              <a:pPr algn="ctr"/>
              <a:r>
                <a:rPr lang="en-US" dirty="0">
                  <a:solidFill>
                    <a:schemeClr val="tx1">
                      <a:lumMod val="75000"/>
                      <a:lumOff val="25000"/>
                    </a:schemeClr>
                  </a:solidFill>
                </a:rPr>
                <a:t>rotor</a:t>
              </a:r>
            </a:p>
          </p:txBody>
        </p:sp>
        <p:sp>
          <p:nvSpPr>
            <p:cNvPr id="15" name="TextBox 14">
              <a:extLst>
                <a:ext uri="{FF2B5EF4-FFF2-40B4-BE49-F238E27FC236}">
                  <a16:creationId xmlns:a16="http://schemas.microsoft.com/office/drawing/2014/main" id="{1C9281C9-78F9-2529-031A-5B562FB98C6B}"/>
                </a:ext>
              </a:extLst>
            </p:cNvPr>
            <p:cNvSpPr txBox="1"/>
            <p:nvPr/>
          </p:nvSpPr>
          <p:spPr>
            <a:xfrm>
              <a:off x="10660972" y="1482935"/>
              <a:ext cx="731162" cy="369332"/>
            </a:xfrm>
            <a:prstGeom prst="rect">
              <a:avLst/>
            </a:prstGeom>
            <a:noFill/>
          </p:spPr>
          <p:txBody>
            <a:bodyPr wrap="none" rtlCol="0">
              <a:spAutoFit/>
            </a:bodyPr>
            <a:lstStyle/>
            <a:p>
              <a:pPr algn="ctr"/>
              <a:r>
                <a:rPr lang="en-US" dirty="0">
                  <a:solidFill>
                    <a:schemeClr val="bg1"/>
                  </a:solidFill>
                </a:rPr>
                <a:t>stator</a:t>
              </a:r>
            </a:p>
          </p:txBody>
        </p:sp>
      </p:grpSp>
      <p:grpSp>
        <p:nvGrpSpPr>
          <p:cNvPr id="35" name="Group 34">
            <a:extLst>
              <a:ext uri="{FF2B5EF4-FFF2-40B4-BE49-F238E27FC236}">
                <a16:creationId xmlns:a16="http://schemas.microsoft.com/office/drawing/2014/main" id="{C76402F2-D794-1D02-AF31-3D38BEBB5690}"/>
              </a:ext>
            </a:extLst>
          </p:cNvPr>
          <p:cNvGrpSpPr/>
          <p:nvPr/>
        </p:nvGrpSpPr>
        <p:grpSpPr>
          <a:xfrm>
            <a:off x="2004425" y="3159931"/>
            <a:ext cx="8183150" cy="1758394"/>
            <a:chOff x="1652954" y="2501473"/>
            <a:chExt cx="8183150" cy="1758394"/>
          </a:xfrm>
        </p:grpSpPr>
        <p:sp>
          <p:nvSpPr>
            <p:cNvPr id="10" name="TextBox 9">
              <a:extLst>
                <a:ext uri="{FF2B5EF4-FFF2-40B4-BE49-F238E27FC236}">
                  <a16:creationId xmlns:a16="http://schemas.microsoft.com/office/drawing/2014/main" id="{D1A1E3FD-C697-6C54-6468-796EA9FD2CB2}"/>
                </a:ext>
              </a:extLst>
            </p:cNvPr>
            <p:cNvSpPr txBox="1"/>
            <p:nvPr/>
          </p:nvSpPr>
          <p:spPr>
            <a:xfrm>
              <a:off x="1652954" y="3196004"/>
              <a:ext cx="829073" cy="369332"/>
            </a:xfrm>
            <a:prstGeom prst="rect">
              <a:avLst/>
            </a:prstGeom>
            <a:noFill/>
            <a:ln>
              <a:solidFill>
                <a:schemeClr val="bg1"/>
              </a:solidFill>
            </a:ln>
          </p:spPr>
          <p:txBody>
            <a:bodyPr wrap="none" rtlCol="0">
              <a:spAutoFit/>
            </a:bodyPr>
            <a:lstStyle/>
            <a:p>
              <a:r>
                <a:rPr lang="en-US" dirty="0">
                  <a:solidFill>
                    <a:schemeClr val="bg1"/>
                  </a:solidFill>
                </a:rPr>
                <a:t>GPIO 5</a:t>
              </a:r>
            </a:p>
          </p:txBody>
        </p:sp>
        <p:pic>
          <p:nvPicPr>
            <p:cNvPr id="19" name="Picture 8" descr="Angled shot of a Adafruit STEMMA Non-Latching Mini Relay.">
              <a:extLst>
                <a:ext uri="{FF2B5EF4-FFF2-40B4-BE49-F238E27FC236}">
                  <a16:creationId xmlns:a16="http://schemas.microsoft.com/office/drawing/2014/main" id="{71F22084-D3DD-5B43-2594-2E9491DF8161}"/>
                </a:ext>
              </a:extLst>
            </p:cNvPr>
            <p:cNvPicPr>
              <a:picLocks noChangeAspect="1" noChangeArrowheads="1"/>
            </p:cNvPicPr>
            <p:nvPr/>
          </p:nvPicPr>
          <p:blipFill rotWithShape="1">
            <a:blip r:embed="rId8">
              <a:alphaModFix amt="25000"/>
              <a:extLst>
                <a:ext uri="{28A0092B-C50C-407E-A947-70E740481C1C}">
                  <a14:useLocalDpi xmlns:a14="http://schemas.microsoft.com/office/drawing/2010/main" val="0"/>
                </a:ext>
              </a:extLst>
            </a:blip>
            <a:srcRect l="17940" t="17757" r="19134" b="15692"/>
            <a:stretch/>
          </p:blipFill>
          <p:spPr bwMode="auto">
            <a:xfrm>
              <a:off x="3315289" y="2911491"/>
              <a:ext cx="1182183" cy="938358"/>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B7109991-41E2-70F1-C74A-795B32C07185}"/>
                </a:ext>
              </a:extLst>
            </p:cNvPr>
            <p:cNvCxnSpPr>
              <a:stCxn id="10" idx="3"/>
              <a:endCxn id="19" idx="1"/>
            </p:cNvCxnSpPr>
            <p:nvPr/>
          </p:nvCxnSpPr>
          <p:spPr>
            <a:xfrm>
              <a:off x="2482027" y="3380670"/>
              <a:ext cx="833262" cy="0"/>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AD17F88-91EE-5D74-78A5-949847B4021E}"/>
                </a:ext>
              </a:extLst>
            </p:cNvPr>
            <p:cNvSpPr txBox="1"/>
            <p:nvPr/>
          </p:nvSpPr>
          <p:spPr>
            <a:xfrm>
              <a:off x="5445878" y="3196004"/>
              <a:ext cx="1723613" cy="369332"/>
            </a:xfrm>
            <a:prstGeom prst="rect">
              <a:avLst/>
            </a:prstGeom>
            <a:noFill/>
            <a:ln>
              <a:solidFill>
                <a:schemeClr val="tx1">
                  <a:lumMod val="75000"/>
                  <a:lumOff val="25000"/>
                </a:schemeClr>
              </a:solidFill>
            </a:ln>
          </p:spPr>
          <p:txBody>
            <a:bodyPr wrap="none" rtlCol="0">
              <a:spAutoFit/>
            </a:bodyPr>
            <a:lstStyle/>
            <a:p>
              <a:r>
                <a:rPr lang="en-US" dirty="0">
                  <a:solidFill>
                    <a:schemeClr val="tx1">
                      <a:lumMod val="75000"/>
                      <a:lumOff val="25000"/>
                    </a:schemeClr>
                  </a:solidFill>
                </a:rPr>
                <a:t>SCR Firing Board</a:t>
              </a:r>
            </a:p>
          </p:txBody>
        </p:sp>
        <p:cxnSp>
          <p:nvCxnSpPr>
            <p:cNvPr id="24" name="Straight Connector 23">
              <a:extLst>
                <a:ext uri="{FF2B5EF4-FFF2-40B4-BE49-F238E27FC236}">
                  <a16:creationId xmlns:a16="http://schemas.microsoft.com/office/drawing/2014/main" id="{10DCAB38-11AF-9172-1E92-BCB80C7F2DD0}"/>
                </a:ext>
              </a:extLst>
            </p:cNvPr>
            <p:cNvCxnSpPr>
              <a:cxnSpLocks/>
              <a:stCxn id="19" idx="3"/>
              <a:endCxn id="22" idx="1"/>
            </p:cNvCxnSpPr>
            <p:nvPr/>
          </p:nvCxnSpPr>
          <p:spPr>
            <a:xfrm>
              <a:off x="4497472" y="3380670"/>
              <a:ext cx="948406" cy="0"/>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D3D03A7-867E-0D7C-AA83-ACFB93A9915C}"/>
                </a:ext>
              </a:extLst>
            </p:cNvPr>
            <p:cNvGrpSpPr/>
            <p:nvPr/>
          </p:nvGrpSpPr>
          <p:grpSpPr>
            <a:xfrm>
              <a:off x="8290808" y="2501473"/>
              <a:ext cx="1545296" cy="1758394"/>
              <a:chOff x="8528411" y="2837783"/>
              <a:chExt cx="1545296" cy="1758394"/>
            </a:xfrm>
          </p:grpSpPr>
          <p:pic>
            <p:nvPicPr>
              <p:cNvPr id="26" name="Picture 6" descr="ETT630N18P60HPSA1">
                <a:extLst>
                  <a:ext uri="{FF2B5EF4-FFF2-40B4-BE49-F238E27FC236}">
                    <a16:creationId xmlns:a16="http://schemas.microsoft.com/office/drawing/2014/main" id="{1FC973ED-082F-2826-38A6-7C04E1F36826}"/>
                  </a:ext>
                </a:extLst>
              </p:cNvPr>
              <p:cNvPicPr>
                <a:picLocks noChangeAspect="1" noChangeArrowheads="1"/>
              </p:cNvPicPr>
              <p:nvPr/>
            </p:nvPicPr>
            <p:blipFill rotWithShape="1">
              <a:blip r:embed="rId9">
                <a:alphaModFix amt="25000"/>
                <a:extLst>
                  <a:ext uri="{28A0092B-C50C-407E-A947-70E740481C1C}">
                    <a14:useLocalDpi xmlns:a14="http://schemas.microsoft.com/office/drawing/2010/main" val="0"/>
                  </a:ext>
                </a:extLst>
              </a:blip>
              <a:srcRect l="9607" t="28925" r="10350" b="29481"/>
              <a:stretch/>
            </p:blipFill>
            <p:spPr bwMode="auto">
              <a:xfrm>
                <a:off x="8528411" y="2837783"/>
                <a:ext cx="1545296" cy="80299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ETT630N18P60HPSA1">
                <a:extLst>
                  <a:ext uri="{FF2B5EF4-FFF2-40B4-BE49-F238E27FC236}">
                    <a16:creationId xmlns:a16="http://schemas.microsoft.com/office/drawing/2014/main" id="{C3B9A3B2-313C-A1FD-0A1D-B2068E665EC6}"/>
                  </a:ext>
                </a:extLst>
              </p:cNvPr>
              <p:cNvPicPr>
                <a:picLocks noChangeAspect="1" noChangeArrowheads="1"/>
              </p:cNvPicPr>
              <p:nvPr/>
            </p:nvPicPr>
            <p:blipFill rotWithShape="1">
              <a:blip r:embed="rId9">
                <a:alphaModFix amt="25000"/>
                <a:extLst>
                  <a:ext uri="{28A0092B-C50C-407E-A947-70E740481C1C}">
                    <a14:useLocalDpi xmlns:a14="http://schemas.microsoft.com/office/drawing/2010/main" val="0"/>
                  </a:ext>
                </a:extLst>
              </a:blip>
              <a:srcRect l="9607" t="28925" r="10350" b="29481"/>
              <a:stretch/>
            </p:blipFill>
            <p:spPr bwMode="auto">
              <a:xfrm>
                <a:off x="8528411" y="3793180"/>
                <a:ext cx="1545296" cy="80299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2" name="Straight Connector 31">
              <a:extLst>
                <a:ext uri="{FF2B5EF4-FFF2-40B4-BE49-F238E27FC236}">
                  <a16:creationId xmlns:a16="http://schemas.microsoft.com/office/drawing/2014/main" id="{957BFC1E-2501-8F9A-CD88-2BC5C0CE3859}"/>
                </a:ext>
              </a:extLst>
            </p:cNvPr>
            <p:cNvCxnSpPr>
              <a:stCxn id="22" idx="3"/>
              <a:endCxn id="26" idx="1"/>
            </p:cNvCxnSpPr>
            <p:nvPr/>
          </p:nvCxnSpPr>
          <p:spPr>
            <a:xfrm flipV="1">
              <a:off x="7169491" y="2902972"/>
              <a:ext cx="1121317" cy="477698"/>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4094E56-00D8-63EB-D56D-3DBCFD3F856A}"/>
                </a:ext>
              </a:extLst>
            </p:cNvPr>
            <p:cNvCxnSpPr>
              <a:stCxn id="22" idx="3"/>
              <a:endCxn id="27" idx="1"/>
            </p:cNvCxnSpPr>
            <p:nvPr/>
          </p:nvCxnSpPr>
          <p:spPr>
            <a:xfrm>
              <a:off x="7169491" y="3380670"/>
              <a:ext cx="1121317" cy="477699"/>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63FBDD27-8F36-7BF0-14AF-9D02BA0DC817}"/>
              </a:ext>
            </a:extLst>
          </p:cNvPr>
          <p:cNvSpPr txBox="1"/>
          <p:nvPr/>
        </p:nvSpPr>
        <p:spPr>
          <a:xfrm>
            <a:off x="3915609" y="4508307"/>
            <a:ext cx="684483" cy="369332"/>
          </a:xfrm>
          <a:prstGeom prst="rect">
            <a:avLst/>
          </a:prstGeom>
          <a:noFill/>
        </p:spPr>
        <p:txBody>
          <a:bodyPr wrap="none" rtlCol="0">
            <a:spAutoFit/>
          </a:bodyPr>
          <a:lstStyle/>
          <a:p>
            <a:pPr algn="ctr"/>
            <a:r>
              <a:rPr lang="en-US" dirty="0">
                <a:solidFill>
                  <a:schemeClr val="tx1">
                    <a:lumMod val="75000"/>
                    <a:lumOff val="25000"/>
                  </a:schemeClr>
                </a:solidFill>
              </a:rPr>
              <a:t>Relay</a:t>
            </a:r>
          </a:p>
        </p:txBody>
      </p:sp>
      <p:sp>
        <p:nvSpPr>
          <p:cNvPr id="37" name="TextBox 36">
            <a:extLst>
              <a:ext uri="{FF2B5EF4-FFF2-40B4-BE49-F238E27FC236}">
                <a16:creationId xmlns:a16="http://schemas.microsoft.com/office/drawing/2014/main" id="{6C0FD5A8-D4CE-0633-4306-D25391699688}"/>
              </a:ext>
            </a:extLst>
          </p:cNvPr>
          <p:cNvSpPr txBox="1"/>
          <p:nvPr/>
        </p:nvSpPr>
        <p:spPr>
          <a:xfrm>
            <a:off x="9100576" y="4918325"/>
            <a:ext cx="628698" cy="369332"/>
          </a:xfrm>
          <a:prstGeom prst="rect">
            <a:avLst/>
          </a:prstGeom>
          <a:noFill/>
        </p:spPr>
        <p:txBody>
          <a:bodyPr wrap="none" rtlCol="0">
            <a:spAutoFit/>
          </a:bodyPr>
          <a:lstStyle/>
          <a:p>
            <a:pPr algn="ctr"/>
            <a:r>
              <a:rPr lang="en-US" dirty="0">
                <a:solidFill>
                  <a:schemeClr val="tx1">
                    <a:lumMod val="75000"/>
                    <a:lumOff val="25000"/>
                  </a:schemeClr>
                </a:solidFill>
              </a:rPr>
              <a:t>SCRs</a:t>
            </a:r>
          </a:p>
        </p:txBody>
      </p:sp>
    </p:spTree>
    <p:extLst>
      <p:ext uri="{BB962C8B-B14F-4D97-AF65-F5344CB8AC3E}">
        <p14:creationId xmlns:p14="http://schemas.microsoft.com/office/powerpoint/2010/main" val="27330252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087A3E-685B-3F8F-39F5-E93ED0E8BB20}"/>
              </a:ext>
            </a:extLst>
          </p:cNvPr>
          <p:cNvSpPr>
            <a:spLocks noGrp="1"/>
          </p:cNvSpPr>
          <p:nvPr>
            <p:ph type="body" sz="quarter" idx="13"/>
          </p:nvPr>
        </p:nvSpPr>
        <p:spPr/>
        <p:txBody>
          <a:bodyPr/>
          <a:lstStyle/>
          <a:p>
            <a:pPr marL="0" indent="0">
              <a:buNone/>
            </a:pPr>
            <a:r>
              <a:rPr lang="en-US" dirty="0"/>
              <a:t>SCR Circuit</a:t>
            </a:r>
          </a:p>
        </p:txBody>
      </p:sp>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grpSp>
        <p:nvGrpSpPr>
          <p:cNvPr id="11" name="Group 10">
            <a:extLst>
              <a:ext uri="{FF2B5EF4-FFF2-40B4-BE49-F238E27FC236}">
                <a16:creationId xmlns:a16="http://schemas.microsoft.com/office/drawing/2014/main" id="{FAE17E79-E398-E3BD-56C5-AAC6E4F09A85}"/>
              </a:ext>
            </a:extLst>
          </p:cNvPr>
          <p:cNvGrpSpPr/>
          <p:nvPr/>
        </p:nvGrpSpPr>
        <p:grpSpPr>
          <a:xfrm>
            <a:off x="8336809" y="1497374"/>
            <a:ext cx="2556860" cy="848931"/>
            <a:chOff x="8835274" y="1476629"/>
            <a:chExt cx="2556860" cy="848931"/>
          </a:xfrm>
        </p:grpSpPr>
        <p:grpSp>
          <p:nvGrpSpPr>
            <p:cNvPr id="12" name="Group 11">
              <a:extLst>
                <a:ext uri="{FF2B5EF4-FFF2-40B4-BE49-F238E27FC236}">
                  <a16:creationId xmlns:a16="http://schemas.microsoft.com/office/drawing/2014/main" id="{281DE062-889F-44BE-9C0C-86099BCB2466}"/>
                </a:ext>
              </a:extLst>
            </p:cNvPr>
            <p:cNvGrpSpPr/>
            <p:nvPr/>
          </p:nvGrpSpPr>
          <p:grpSpPr>
            <a:xfrm>
              <a:off x="8853212" y="1767253"/>
              <a:ext cx="2454254" cy="558307"/>
              <a:chOff x="7313040" y="1408113"/>
              <a:chExt cx="3994426" cy="917448"/>
            </a:xfrm>
          </p:grpSpPr>
          <p:pic>
            <p:nvPicPr>
              <p:cNvPr id="16" name="Graphic 15" descr="Server with solid fill">
                <a:extLst>
                  <a:ext uri="{FF2B5EF4-FFF2-40B4-BE49-F238E27FC236}">
                    <a16:creationId xmlns:a16="http://schemas.microsoft.com/office/drawing/2014/main" id="{625DF83C-C7BA-D1CA-4352-26954D6D85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53212" y="1408113"/>
                <a:ext cx="914400" cy="914400"/>
              </a:xfrm>
              <a:prstGeom prst="rect">
                <a:avLst/>
              </a:prstGeom>
            </p:spPr>
          </p:pic>
          <p:pic>
            <p:nvPicPr>
              <p:cNvPr id="17" name="Graphic 16" descr="Server outline">
                <a:extLst>
                  <a:ext uri="{FF2B5EF4-FFF2-40B4-BE49-F238E27FC236}">
                    <a16:creationId xmlns:a16="http://schemas.microsoft.com/office/drawing/2014/main" id="{7153A33E-9B8D-E1F9-B9B4-D95861F051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3066" y="1408113"/>
                <a:ext cx="914400" cy="914400"/>
              </a:xfrm>
              <a:prstGeom prst="rect">
                <a:avLst/>
              </a:prstGeom>
            </p:spPr>
          </p:pic>
          <p:pic>
            <p:nvPicPr>
              <p:cNvPr id="18" name="Graphic 17" descr="Smart Phone with solid fill">
                <a:extLst>
                  <a:ext uri="{FF2B5EF4-FFF2-40B4-BE49-F238E27FC236}">
                    <a16:creationId xmlns:a16="http://schemas.microsoft.com/office/drawing/2014/main" id="{52D084E4-BBA1-B8FD-F851-4532323C83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13040" y="1411161"/>
                <a:ext cx="914400" cy="914400"/>
              </a:xfrm>
              <a:prstGeom prst="rect">
                <a:avLst/>
              </a:prstGeom>
            </p:spPr>
          </p:pic>
        </p:grpSp>
        <p:sp>
          <p:nvSpPr>
            <p:cNvPr id="13" name="TextBox 12">
              <a:extLst>
                <a:ext uri="{FF2B5EF4-FFF2-40B4-BE49-F238E27FC236}">
                  <a16:creationId xmlns:a16="http://schemas.microsoft.com/office/drawing/2014/main" id="{822F068D-D448-04F7-206B-F226E253F0A3}"/>
                </a:ext>
              </a:extLst>
            </p:cNvPr>
            <p:cNvSpPr txBox="1"/>
            <p:nvPr/>
          </p:nvSpPr>
          <p:spPr>
            <a:xfrm>
              <a:off x="8835274" y="1476634"/>
              <a:ext cx="591829" cy="369332"/>
            </a:xfrm>
            <a:prstGeom prst="rect">
              <a:avLst/>
            </a:prstGeom>
            <a:noFill/>
          </p:spPr>
          <p:txBody>
            <a:bodyPr wrap="none" rtlCol="0">
              <a:spAutoFit/>
            </a:bodyPr>
            <a:lstStyle/>
            <a:p>
              <a:pPr algn="ctr"/>
              <a:r>
                <a:rPr lang="en-US" dirty="0">
                  <a:solidFill>
                    <a:schemeClr val="tx1">
                      <a:lumMod val="75000"/>
                      <a:lumOff val="25000"/>
                    </a:schemeClr>
                  </a:solidFill>
                </a:rPr>
                <a:t>user</a:t>
              </a:r>
            </a:p>
          </p:txBody>
        </p:sp>
        <p:sp>
          <p:nvSpPr>
            <p:cNvPr id="14" name="TextBox 13">
              <a:extLst>
                <a:ext uri="{FF2B5EF4-FFF2-40B4-BE49-F238E27FC236}">
                  <a16:creationId xmlns:a16="http://schemas.microsoft.com/office/drawing/2014/main" id="{03EFB028-D2C5-808B-1FF8-45C9F3967A9B}"/>
                </a:ext>
              </a:extLst>
            </p:cNvPr>
            <p:cNvSpPr txBox="1"/>
            <p:nvPr/>
          </p:nvSpPr>
          <p:spPr>
            <a:xfrm>
              <a:off x="9750634" y="1476629"/>
              <a:ext cx="659604" cy="369332"/>
            </a:xfrm>
            <a:prstGeom prst="rect">
              <a:avLst/>
            </a:prstGeom>
            <a:noFill/>
          </p:spPr>
          <p:txBody>
            <a:bodyPr wrap="none" rtlCol="0">
              <a:spAutoFit/>
            </a:bodyPr>
            <a:lstStyle/>
            <a:p>
              <a:pPr algn="ctr"/>
              <a:r>
                <a:rPr lang="en-US" dirty="0">
                  <a:solidFill>
                    <a:schemeClr val="tx1">
                      <a:lumMod val="75000"/>
                      <a:lumOff val="25000"/>
                    </a:schemeClr>
                  </a:solidFill>
                </a:rPr>
                <a:t>rotor</a:t>
              </a:r>
            </a:p>
          </p:txBody>
        </p:sp>
        <p:sp>
          <p:nvSpPr>
            <p:cNvPr id="15" name="TextBox 14">
              <a:extLst>
                <a:ext uri="{FF2B5EF4-FFF2-40B4-BE49-F238E27FC236}">
                  <a16:creationId xmlns:a16="http://schemas.microsoft.com/office/drawing/2014/main" id="{1C9281C9-78F9-2529-031A-5B562FB98C6B}"/>
                </a:ext>
              </a:extLst>
            </p:cNvPr>
            <p:cNvSpPr txBox="1"/>
            <p:nvPr/>
          </p:nvSpPr>
          <p:spPr>
            <a:xfrm>
              <a:off x="10660972" y="1482935"/>
              <a:ext cx="731162" cy="369332"/>
            </a:xfrm>
            <a:prstGeom prst="rect">
              <a:avLst/>
            </a:prstGeom>
            <a:noFill/>
          </p:spPr>
          <p:txBody>
            <a:bodyPr wrap="none" rtlCol="0">
              <a:spAutoFit/>
            </a:bodyPr>
            <a:lstStyle/>
            <a:p>
              <a:pPr algn="ctr"/>
              <a:r>
                <a:rPr lang="en-US" dirty="0">
                  <a:solidFill>
                    <a:schemeClr val="bg1"/>
                  </a:solidFill>
                </a:rPr>
                <a:t>stator</a:t>
              </a:r>
            </a:p>
          </p:txBody>
        </p:sp>
      </p:grpSp>
      <p:grpSp>
        <p:nvGrpSpPr>
          <p:cNvPr id="35" name="Group 34">
            <a:extLst>
              <a:ext uri="{FF2B5EF4-FFF2-40B4-BE49-F238E27FC236}">
                <a16:creationId xmlns:a16="http://schemas.microsoft.com/office/drawing/2014/main" id="{C76402F2-D794-1D02-AF31-3D38BEBB5690}"/>
              </a:ext>
            </a:extLst>
          </p:cNvPr>
          <p:cNvGrpSpPr/>
          <p:nvPr/>
        </p:nvGrpSpPr>
        <p:grpSpPr>
          <a:xfrm>
            <a:off x="2004425" y="3159931"/>
            <a:ext cx="8183150" cy="1758394"/>
            <a:chOff x="1652954" y="2501473"/>
            <a:chExt cx="8183150" cy="1758394"/>
          </a:xfrm>
        </p:grpSpPr>
        <p:sp>
          <p:nvSpPr>
            <p:cNvPr id="10" name="TextBox 9">
              <a:extLst>
                <a:ext uri="{FF2B5EF4-FFF2-40B4-BE49-F238E27FC236}">
                  <a16:creationId xmlns:a16="http://schemas.microsoft.com/office/drawing/2014/main" id="{D1A1E3FD-C697-6C54-6468-796EA9FD2CB2}"/>
                </a:ext>
              </a:extLst>
            </p:cNvPr>
            <p:cNvSpPr txBox="1"/>
            <p:nvPr/>
          </p:nvSpPr>
          <p:spPr>
            <a:xfrm>
              <a:off x="1652954" y="3196004"/>
              <a:ext cx="829073" cy="369332"/>
            </a:xfrm>
            <a:prstGeom prst="rect">
              <a:avLst/>
            </a:prstGeom>
            <a:noFill/>
            <a:ln>
              <a:solidFill>
                <a:schemeClr val="bg1"/>
              </a:solidFill>
            </a:ln>
          </p:spPr>
          <p:txBody>
            <a:bodyPr wrap="none" rtlCol="0">
              <a:spAutoFit/>
            </a:bodyPr>
            <a:lstStyle/>
            <a:p>
              <a:r>
                <a:rPr lang="en-US" dirty="0">
                  <a:solidFill>
                    <a:schemeClr val="bg1"/>
                  </a:solidFill>
                </a:rPr>
                <a:t>GPIO 5</a:t>
              </a:r>
            </a:p>
          </p:txBody>
        </p:sp>
        <p:pic>
          <p:nvPicPr>
            <p:cNvPr id="19" name="Picture 8" descr="Angled shot of a Adafruit STEMMA Non-Latching Mini Relay.">
              <a:extLst>
                <a:ext uri="{FF2B5EF4-FFF2-40B4-BE49-F238E27FC236}">
                  <a16:creationId xmlns:a16="http://schemas.microsoft.com/office/drawing/2014/main" id="{71F22084-D3DD-5B43-2594-2E9491DF8161}"/>
                </a:ext>
              </a:extLst>
            </p:cNvPr>
            <p:cNvPicPr>
              <a:picLocks noChangeAspect="1" noChangeArrowheads="1"/>
            </p:cNvPicPr>
            <p:nvPr/>
          </p:nvPicPr>
          <p:blipFill rotWithShape="1">
            <a:blip r:embed="rId8">
              <a:alphaModFix/>
              <a:extLst>
                <a:ext uri="{28A0092B-C50C-407E-A947-70E740481C1C}">
                  <a14:useLocalDpi xmlns:a14="http://schemas.microsoft.com/office/drawing/2010/main" val="0"/>
                </a:ext>
              </a:extLst>
            </a:blip>
            <a:srcRect l="17940" t="17757" r="19134" b="15692"/>
            <a:stretch/>
          </p:blipFill>
          <p:spPr bwMode="auto">
            <a:xfrm>
              <a:off x="3315289" y="2911491"/>
              <a:ext cx="1182183" cy="938358"/>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B7109991-41E2-70F1-C74A-795B32C07185}"/>
                </a:ext>
              </a:extLst>
            </p:cNvPr>
            <p:cNvCxnSpPr>
              <a:stCxn id="10" idx="3"/>
              <a:endCxn id="19" idx="1"/>
            </p:cNvCxnSpPr>
            <p:nvPr/>
          </p:nvCxnSpPr>
          <p:spPr>
            <a:xfrm>
              <a:off x="2482027" y="3380670"/>
              <a:ext cx="8332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AD17F88-91EE-5D74-78A5-949847B4021E}"/>
                </a:ext>
              </a:extLst>
            </p:cNvPr>
            <p:cNvSpPr txBox="1"/>
            <p:nvPr/>
          </p:nvSpPr>
          <p:spPr>
            <a:xfrm>
              <a:off x="5445878" y="3196004"/>
              <a:ext cx="1723613" cy="369332"/>
            </a:xfrm>
            <a:prstGeom prst="rect">
              <a:avLst/>
            </a:prstGeom>
            <a:noFill/>
            <a:ln>
              <a:solidFill>
                <a:schemeClr val="tx1">
                  <a:lumMod val="75000"/>
                  <a:lumOff val="25000"/>
                </a:schemeClr>
              </a:solidFill>
            </a:ln>
          </p:spPr>
          <p:txBody>
            <a:bodyPr wrap="none" rtlCol="0">
              <a:spAutoFit/>
            </a:bodyPr>
            <a:lstStyle/>
            <a:p>
              <a:r>
                <a:rPr lang="en-US" dirty="0">
                  <a:solidFill>
                    <a:schemeClr val="tx1">
                      <a:lumMod val="75000"/>
                      <a:lumOff val="25000"/>
                    </a:schemeClr>
                  </a:solidFill>
                </a:rPr>
                <a:t>SCR Firing Board</a:t>
              </a:r>
            </a:p>
          </p:txBody>
        </p:sp>
        <p:cxnSp>
          <p:nvCxnSpPr>
            <p:cNvPr id="24" name="Straight Connector 23">
              <a:extLst>
                <a:ext uri="{FF2B5EF4-FFF2-40B4-BE49-F238E27FC236}">
                  <a16:creationId xmlns:a16="http://schemas.microsoft.com/office/drawing/2014/main" id="{10DCAB38-11AF-9172-1E92-BCB80C7F2DD0}"/>
                </a:ext>
              </a:extLst>
            </p:cNvPr>
            <p:cNvCxnSpPr>
              <a:cxnSpLocks/>
              <a:stCxn id="19" idx="3"/>
              <a:endCxn id="22" idx="1"/>
            </p:cNvCxnSpPr>
            <p:nvPr/>
          </p:nvCxnSpPr>
          <p:spPr>
            <a:xfrm>
              <a:off x="4497472" y="3380670"/>
              <a:ext cx="948406" cy="0"/>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D3D03A7-867E-0D7C-AA83-ACFB93A9915C}"/>
                </a:ext>
              </a:extLst>
            </p:cNvPr>
            <p:cNvGrpSpPr/>
            <p:nvPr/>
          </p:nvGrpSpPr>
          <p:grpSpPr>
            <a:xfrm>
              <a:off x="8290808" y="2501473"/>
              <a:ext cx="1545296" cy="1758394"/>
              <a:chOff x="8528411" y="2837783"/>
              <a:chExt cx="1545296" cy="1758394"/>
            </a:xfrm>
          </p:grpSpPr>
          <p:pic>
            <p:nvPicPr>
              <p:cNvPr id="26" name="Picture 6" descr="ETT630N18P60HPSA1">
                <a:extLst>
                  <a:ext uri="{FF2B5EF4-FFF2-40B4-BE49-F238E27FC236}">
                    <a16:creationId xmlns:a16="http://schemas.microsoft.com/office/drawing/2014/main" id="{1FC973ED-082F-2826-38A6-7C04E1F36826}"/>
                  </a:ext>
                </a:extLst>
              </p:cNvPr>
              <p:cNvPicPr>
                <a:picLocks noChangeAspect="1" noChangeArrowheads="1"/>
              </p:cNvPicPr>
              <p:nvPr/>
            </p:nvPicPr>
            <p:blipFill rotWithShape="1">
              <a:blip r:embed="rId9">
                <a:alphaModFix amt="25000"/>
                <a:extLst>
                  <a:ext uri="{28A0092B-C50C-407E-A947-70E740481C1C}">
                    <a14:useLocalDpi xmlns:a14="http://schemas.microsoft.com/office/drawing/2010/main" val="0"/>
                  </a:ext>
                </a:extLst>
              </a:blip>
              <a:srcRect l="9607" t="28925" r="10350" b="29481"/>
              <a:stretch/>
            </p:blipFill>
            <p:spPr bwMode="auto">
              <a:xfrm>
                <a:off x="8528411" y="2837783"/>
                <a:ext cx="1545296" cy="80299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ETT630N18P60HPSA1">
                <a:extLst>
                  <a:ext uri="{FF2B5EF4-FFF2-40B4-BE49-F238E27FC236}">
                    <a16:creationId xmlns:a16="http://schemas.microsoft.com/office/drawing/2014/main" id="{C3B9A3B2-313C-A1FD-0A1D-B2068E665EC6}"/>
                  </a:ext>
                </a:extLst>
              </p:cNvPr>
              <p:cNvPicPr>
                <a:picLocks noChangeAspect="1" noChangeArrowheads="1"/>
              </p:cNvPicPr>
              <p:nvPr/>
            </p:nvPicPr>
            <p:blipFill rotWithShape="1">
              <a:blip r:embed="rId9">
                <a:alphaModFix amt="25000"/>
                <a:extLst>
                  <a:ext uri="{28A0092B-C50C-407E-A947-70E740481C1C}">
                    <a14:useLocalDpi xmlns:a14="http://schemas.microsoft.com/office/drawing/2010/main" val="0"/>
                  </a:ext>
                </a:extLst>
              </a:blip>
              <a:srcRect l="9607" t="28925" r="10350" b="29481"/>
              <a:stretch/>
            </p:blipFill>
            <p:spPr bwMode="auto">
              <a:xfrm>
                <a:off x="8528411" y="3793180"/>
                <a:ext cx="1545296" cy="80299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2" name="Straight Connector 31">
              <a:extLst>
                <a:ext uri="{FF2B5EF4-FFF2-40B4-BE49-F238E27FC236}">
                  <a16:creationId xmlns:a16="http://schemas.microsoft.com/office/drawing/2014/main" id="{957BFC1E-2501-8F9A-CD88-2BC5C0CE3859}"/>
                </a:ext>
              </a:extLst>
            </p:cNvPr>
            <p:cNvCxnSpPr>
              <a:stCxn id="22" idx="3"/>
              <a:endCxn id="26" idx="1"/>
            </p:cNvCxnSpPr>
            <p:nvPr/>
          </p:nvCxnSpPr>
          <p:spPr>
            <a:xfrm flipV="1">
              <a:off x="7169491" y="2902972"/>
              <a:ext cx="1121317" cy="477698"/>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4094E56-00D8-63EB-D56D-3DBCFD3F856A}"/>
                </a:ext>
              </a:extLst>
            </p:cNvPr>
            <p:cNvCxnSpPr>
              <a:stCxn id="22" idx="3"/>
              <a:endCxn id="27" idx="1"/>
            </p:cNvCxnSpPr>
            <p:nvPr/>
          </p:nvCxnSpPr>
          <p:spPr>
            <a:xfrm>
              <a:off x="7169491" y="3380670"/>
              <a:ext cx="1121317" cy="477699"/>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63FBDD27-8F36-7BF0-14AF-9D02BA0DC817}"/>
              </a:ext>
            </a:extLst>
          </p:cNvPr>
          <p:cNvSpPr txBox="1"/>
          <p:nvPr/>
        </p:nvSpPr>
        <p:spPr>
          <a:xfrm>
            <a:off x="3915609" y="4508307"/>
            <a:ext cx="684483" cy="369332"/>
          </a:xfrm>
          <a:prstGeom prst="rect">
            <a:avLst/>
          </a:prstGeom>
          <a:noFill/>
        </p:spPr>
        <p:txBody>
          <a:bodyPr wrap="none" rtlCol="0">
            <a:spAutoFit/>
          </a:bodyPr>
          <a:lstStyle/>
          <a:p>
            <a:pPr algn="ctr"/>
            <a:r>
              <a:rPr lang="en-US" dirty="0">
                <a:solidFill>
                  <a:schemeClr val="bg1"/>
                </a:solidFill>
              </a:rPr>
              <a:t>Relay</a:t>
            </a:r>
          </a:p>
        </p:txBody>
      </p:sp>
      <p:sp>
        <p:nvSpPr>
          <p:cNvPr id="37" name="TextBox 36">
            <a:extLst>
              <a:ext uri="{FF2B5EF4-FFF2-40B4-BE49-F238E27FC236}">
                <a16:creationId xmlns:a16="http://schemas.microsoft.com/office/drawing/2014/main" id="{6C0FD5A8-D4CE-0633-4306-D25391699688}"/>
              </a:ext>
            </a:extLst>
          </p:cNvPr>
          <p:cNvSpPr txBox="1"/>
          <p:nvPr/>
        </p:nvSpPr>
        <p:spPr>
          <a:xfrm>
            <a:off x="9100576" y="4918325"/>
            <a:ext cx="628698" cy="369332"/>
          </a:xfrm>
          <a:prstGeom prst="rect">
            <a:avLst/>
          </a:prstGeom>
          <a:noFill/>
        </p:spPr>
        <p:txBody>
          <a:bodyPr wrap="none" rtlCol="0">
            <a:spAutoFit/>
          </a:bodyPr>
          <a:lstStyle/>
          <a:p>
            <a:pPr algn="ctr"/>
            <a:r>
              <a:rPr lang="en-US" dirty="0">
                <a:solidFill>
                  <a:schemeClr val="tx1">
                    <a:lumMod val="75000"/>
                    <a:lumOff val="25000"/>
                  </a:schemeClr>
                </a:solidFill>
              </a:rPr>
              <a:t>SCRs</a:t>
            </a:r>
          </a:p>
        </p:txBody>
      </p:sp>
    </p:spTree>
    <p:extLst>
      <p:ext uri="{BB962C8B-B14F-4D97-AF65-F5344CB8AC3E}">
        <p14:creationId xmlns:p14="http://schemas.microsoft.com/office/powerpoint/2010/main" val="6003381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087A3E-685B-3F8F-39F5-E93ED0E8BB20}"/>
              </a:ext>
            </a:extLst>
          </p:cNvPr>
          <p:cNvSpPr>
            <a:spLocks noGrp="1"/>
          </p:cNvSpPr>
          <p:nvPr>
            <p:ph type="body" sz="quarter" idx="13"/>
          </p:nvPr>
        </p:nvSpPr>
        <p:spPr/>
        <p:txBody>
          <a:bodyPr/>
          <a:lstStyle/>
          <a:p>
            <a:pPr marL="0" indent="0">
              <a:buNone/>
            </a:pPr>
            <a:r>
              <a:rPr lang="en-US" dirty="0"/>
              <a:t>SCR Circuit</a:t>
            </a:r>
          </a:p>
        </p:txBody>
      </p:sp>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grpSp>
        <p:nvGrpSpPr>
          <p:cNvPr id="11" name="Group 10">
            <a:extLst>
              <a:ext uri="{FF2B5EF4-FFF2-40B4-BE49-F238E27FC236}">
                <a16:creationId xmlns:a16="http://schemas.microsoft.com/office/drawing/2014/main" id="{FAE17E79-E398-E3BD-56C5-AAC6E4F09A85}"/>
              </a:ext>
            </a:extLst>
          </p:cNvPr>
          <p:cNvGrpSpPr/>
          <p:nvPr/>
        </p:nvGrpSpPr>
        <p:grpSpPr>
          <a:xfrm>
            <a:off x="8336809" y="1497374"/>
            <a:ext cx="2556860" cy="848931"/>
            <a:chOff x="8835274" y="1476629"/>
            <a:chExt cx="2556860" cy="848931"/>
          </a:xfrm>
        </p:grpSpPr>
        <p:grpSp>
          <p:nvGrpSpPr>
            <p:cNvPr id="12" name="Group 11">
              <a:extLst>
                <a:ext uri="{FF2B5EF4-FFF2-40B4-BE49-F238E27FC236}">
                  <a16:creationId xmlns:a16="http://schemas.microsoft.com/office/drawing/2014/main" id="{281DE062-889F-44BE-9C0C-86099BCB2466}"/>
                </a:ext>
              </a:extLst>
            </p:cNvPr>
            <p:cNvGrpSpPr/>
            <p:nvPr/>
          </p:nvGrpSpPr>
          <p:grpSpPr>
            <a:xfrm>
              <a:off x="8853212" y="1767253"/>
              <a:ext cx="2454254" cy="558307"/>
              <a:chOff x="7313040" y="1408113"/>
              <a:chExt cx="3994426" cy="917448"/>
            </a:xfrm>
          </p:grpSpPr>
          <p:pic>
            <p:nvPicPr>
              <p:cNvPr id="16" name="Graphic 15" descr="Server with solid fill">
                <a:extLst>
                  <a:ext uri="{FF2B5EF4-FFF2-40B4-BE49-F238E27FC236}">
                    <a16:creationId xmlns:a16="http://schemas.microsoft.com/office/drawing/2014/main" id="{625DF83C-C7BA-D1CA-4352-26954D6D85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53212" y="1408113"/>
                <a:ext cx="914400" cy="914400"/>
              </a:xfrm>
              <a:prstGeom prst="rect">
                <a:avLst/>
              </a:prstGeom>
            </p:spPr>
          </p:pic>
          <p:pic>
            <p:nvPicPr>
              <p:cNvPr id="17" name="Graphic 16" descr="Server outline">
                <a:extLst>
                  <a:ext uri="{FF2B5EF4-FFF2-40B4-BE49-F238E27FC236}">
                    <a16:creationId xmlns:a16="http://schemas.microsoft.com/office/drawing/2014/main" id="{7153A33E-9B8D-E1F9-B9B4-D95861F051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3066" y="1408113"/>
                <a:ext cx="914400" cy="914400"/>
              </a:xfrm>
              <a:prstGeom prst="rect">
                <a:avLst/>
              </a:prstGeom>
            </p:spPr>
          </p:pic>
          <p:pic>
            <p:nvPicPr>
              <p:cNvPr id="18" name="Graphic 17" descr="Smart Phone with solid fill">
                <a:extLst>
                  <a:ext uri="{FF2B5EF4-FFF2-40B4-BE49-F238E27FC236}">
                    <a16:creationId xmlns:a16="http://schemas.microsoft.com/office/drawing/2014/main" id="{52D084E4-BBA1-B8FD-F851-4532323C83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13040" y="1411161"/>
                <a:ext cx="914400" cy="914400"/>
              </a:xfrm>
              <a:prstGeom prst="rect">
                <a:avLst/>
              </a:prstGeom>
            </p:spPr>
          </p:pic>
        </p:grpSp>
        <p:sp>
          <p:nvSpPr>
            <p:cNvPr id="13" name="TextBox 12">
              <a:extLst>
                <a:ext uri="{FF2B5EF4-FFF2-40B4-BE49-F238E27FC236}">
                  <a16:creationId xmlns:a16="http://schemas.microsoft.com/office/drawing/2014/main" id="{822F068D-D448-04F7-206B-F226E253F0A3}"/>
                </a:ext>
              </a:extLst>
            </p:cNvPr>
            <p:cNvSpPr txBox="1"/>
            <p:nvPr/>
          </p:nvSpPr>
          <p:spPr>
            <a:xfrm>
              <a:off x="8835274" y="1476634"/>
              <a:ext cx="591829" cy="369332"/>
            </a:xfrm>
            <a:prstGeom prst="rect">
              <a:avLst/>
            </a:prstGeom>
            <a:noFill/>
          </p:spPr>
          <p:txBody>
            <a:bodyPr wrap="none" rtlCol="0">
              <a:spAutoFit/>
            </a:bodyPr>
            <a:lstStyle/>
            <a:p>
              <a:pPr algn="ctr"/>
              <a:r>
                <a:rPr lang="en-US" dirty="0">
                  <a:solidFill>
                    <a:schemeClr val="tx1">
                      <a:lumMod val="75000"/>
                      <a:lumOff val="25000"/>
                    </a:schemeClr>
                  </a:solidFill>
                </a:rPr>
                <a:t>user</a:t>
              </a:r>
            </a:p>
          </p:txBody>
        </p:sp>
        <p:sp>
          <p:nvSpPr>
            <p:cNvPr id="14" name="TextBox 13">
              <a:extLst>
                <a:ext uri="{FF2B5EF4-FFF2-40B4-BE49-F238E27FC236}">
                  <a16:creationId xmlns:a16="http://schemas.microsoft.com/office/drawing/2014/main" id="{03EFB028-D2C5-808B-1FF8-45C9F3967A9B}"/>
                </a:ext>
              </a:extLst>
            </p:cNvPr>
            <p:cNvSpPr txBox="1"/>
            <p:nvPr/>
          </p:nvSpPr>
          <p:spPr>
            <a:xfrm>
              <a:off x="9750634" y="1476629"/>
              <a:ext cx="659604" cy="369332"/>
            </a:xfrm>
            <a:prstGeom prst="rect">
              <a:avLst/>
            </a:prstGeom>
            <a:noFill/>
          </p:spPr>
          <p:txBody>
            <a:bodyPr wrap="none" rtlCol="0">
              <a:spAutoFit/>
            </a:bodyPr>
            <a:lstStyle/>
            <a:p>
              <a:pPr algn="ctr"/>
              <a:r>
                <a:rPr lang="en-US" dirty="0">
                  <a:solidFill>
                    <a:schemeClr val="tx1">
                      <a:lumMod val="75000"/>
                      <a:lumOff val="25000"/>
                    </a:schemeClr>
                  </a:solidFill>
                </a:rPr>
                <a:t>rotor</a:t>
              </a:r>
            </a:p>
          </p:txBody>
        </p:sp>
        <p:sp>
          <p:nvSpPr>
            <p:cNvPr id="15" name="TextBox 14">
              <a:extLst>
                <a:ext uri="{FF2B5EF4-FFF2-40B4-BE49-F238E27FC236}">
                  <a16:creationId xmlns:a16="http://schemas.microsoft.com/office/drawing/2014/main" id="{1C9281C9-78F9-2529-031A-5B562FB98C6B}"/>
                </a:ext>
              </a:extLst>
            </p:cNvPr>
            <p:cNvSpPr txBox="1"/>
            <p:nvPr/>
          </p:nvSpPr>
          <p:spPr>
            <a:xfrm>
              <a:off x="10660972" y="1482935"/>
              <a:ext cx="731162" cy="369332"/>
            </a:xfrm>
            <a:prstGeom prst="rect">
              <a:avLst/>
            </a:prstGeom>
            <a:noFill/>
          </p:spPr>
          <p:txBody>
            <a:bodyPr wrap="none" rtlCol="0">
              <a:spAutoFit/>
            </a:bodyPr>
            <a:lstStyle/>
            <a:p>
              <a:pPr algn="ctr"/>
              <a:r>
                <a:rPr lang="en-US" dirty="0">
                  <a:solidFill>
                    <a:schemeClr val="bg1"/>
                  </a:solidFill>
                </a:rPr>
                <a:t>stator</a:t>
              </a:r>
            </a:p>
          </p:txBody>
        </p:sp>
      </p:grpSp>
      <p:grpSp>
        <p:nvGrpSpPr>
          <p:cNvPr id="35" name="Group 34">
            <a:extLst>
              <a:ext uri="{FF2B5EF4-FFF2-40B4-BE49-F238E27FC236}">
                <a16:creationId xmlns:a16="http://schemas.microsoft.com/office/drawing/2014/main" id="{C76402F2-D794-1D02-AF31-3D38BEBB5690}"/>
              </a:ext>
            </a:extLst>
          </p:cNvPr>
          <p:cNvGrpSpPr/>
          <p:nvPr/>
        </p:nvGrpSpPr>
        <p:grpSpPr>
          <a:xfrm>
            <a:off x="2004425" y="3159931"/>
            <a:ext cx="8183150" cy="1758394"/>
            <a:chOff x="1652954" y="2501473"/>
            <a:chExt cx="8183150" cy="1758394"/>
          </a:xfrm>
        </p:grpSpPr>
        <p:sp>
          <p:nvSpPr>
            <p:cNvPr id="10" name="TextBox 9">
              <a:extLst>
                <a:ext uri="{FF2B5EF4-FFF2-40B4-BE49-F238E27FC236}">
                  <a16:creationId xmlns:a16="http://schemas.microsoft.com/office/drawing/2014/main" id="{D1A1E3FD-C697-6C54-6468-796EA9FD2CB2}"/>
                </a:ext>
              </a:extLst>
            </p:cNvPr>
            <p:cNvSpPr txBox="1"/>
            <p:nvPr/>
          </p:nvSpPr>
          <p:spPr>
            <a:xfrm>
              <a:off x="1652954" y="3196004"/>
              <a:ext cx="829073" cy="369332"/>
            </a:xfrm>
            <a:prstGeom prst="rect">
              <a:avLst/>
            </a:prstGeom>
            <a:noFill/>
            <a:ln>
              <a:solidFill>
                <a:schemeClr val="bg1"/>
              </a:solidFill>
            </a:ln>
          </p:spPr>
          <p:txBody>
            <a:bodyPr wrap="none" rtlCol="0">
              <a:spAutoFit/>
            </a:bodyPr>
            <a:lstStyle/>
            <a:p>
              <a:r>
                <a:rPr lang="en-US" dirty="0">
                  <a:solidFill>
                    <a:schemeClr val="bg1"/>
                  </a:solidFill>
                </a:rPr>
                <a:t>GPIO 5</a:t>
              </a:r>
            </a:p>
          </p:txBody>
        </p:sp>
        <p:pic>
          <p:nvPicPr>
            <p:cNvPr id="19" name="Picture 8" descr="Angled shot of a Adafruit STEMMA Non-Latching Mini Relay.">
              <a:extLst>
                <a:ext uri="{FF2B5EF4-FFF2-40B4-BE49-F238E27FC236}">
                  <a16:creationId xmlns:a16="http://schemas.microsoft.com/office/drawing/2014/main" id="{71F22084-D3DD-5B43-2594-2E9491DF8161}"/>
                </a:ext>
              </a:extLst>
            </p:cNvPr>
            <p:cNvPicPr>
              <a:picLocks noChangeAspect="1" noChangeArrowheads="1"/>
            </p:cNvPicPr>
            <p:nvPr/>
          </p:nvPicPr>
          <p:blipFill rotWithShape="1">
            <a:blip r:embed="rId8">
              <a:alphaModFix/>
              <a:extLst>
                <a:ext uri="{28A0092B-C50C-407E-A947-70E740481C1C}">
                  <a14:useLocalDpi xmlns:a14="http://schemas.microsoft.com/office/drawing/2010/main" val="0"/>
                </a:ext>
              </a:extLst>
            </a:blip>
            <a:srcRect l="17940" t="17757" r="19134" b="15692"/>
            <a:stretch/>
          </p:blipFill>
          <p:spPr bwMode="auto">
            <a:xfrm>
              <a:off x="3315289" y="2911491"/>
              <a:ext cx="1182183" cy="938358"/>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B7109991-41E2-70F1-C74A-795B32C07185}"/>
                </a:ext>
              </a:extLst>
            </p:cNvPr>
            <p:cNvCxnSpPr>
              <a:stCxn id="10" idx="3"/>
              <a:endCxn id="19" idx="1"/>
            </p:cNvCxnSpPr>
            <p:nvPr/>
          </p:nvCxnSpPr>
          <p:spPr>
            <a:xfrm>
              <a:off x="2482027" y="3380670"/>
              <a:ext cx="8332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AD17F88-91EE-5D74-78A5-949847B4021E}"/>
                </a:ext>
              </a:extLst>
            </p:cNvPr>
            <p:cNvSpPr txBox="1"/>
            <p:nvPr/>
          </p:nvSpPr>
          <p:spPr>
            <a:xfrm>
              <a:off x="5445878" y="3196004"/>
              <a:ext cx="1723613" cy="369332"/>
            </a:xfrm>
            <a:prstGeom prst="rect">
              <a:avLst/>
            </a:prstGeom>
            <a:noFill/>
            <a:ln>
              <a:solidFill>
                <a:schemeClr val="bg1"/>
              </a:solidFill>
            </a:ln>
          </p:spPr>
          <p:txBody>
            <a:bodyPr wrap="none" rtlCol="0">
              <a:spAutoFit/>
            </a:bodyPr>
            <a:lstStyle/>
            <a:p>
              <a:r>
                <a:rPr lang="en-US" dirty="0">
                  <a:solidFill>
                    <a:schemeClr val="bg1"/>
                  </a:solidFill>
                </a:rPr>
                <a:t>SCR Firing Board</a:t>
              </a:r>
            </a:p>
          </p:txBody>
        </p:sp>
        <p:cxnSp>
          <p:nvCxnSpPr>
            <p:cNvPr id="24" name="Straight Connector 23">
              <a:extLst>
                <a:ext uri="{FF2B5EF4-FFF2-40B4-BE49-F238E27FC236}">
                  <a16:creationId xmlns:a16="http://schemas.microsoft.com/office/drawing/2014/main" id="{10DCAB38-11AF-9172-1E92-BCB80C7F2DD0}"/>
                </a:ext>
              </a:extLst>
            </p:cNvPr>
            <p:cNvCxnSpPr>
              <a:cxnSpLocks/>
              <a:stCxn id="19" idx="3"/>
              <a:endCxn id="22" idx="1"/>
            </p:cNvCxnSpPr>
            <p:nvPr/>
          </p:nvCxnSpPr>
          <p:spPr>
            <a:xfrm>
              <a:off x="4497472" y="3380670"/>
              <a:ext cx="9484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D3D03A7-867E-0D7C-AA83-ACFB93A9915C}"/>
                </a:ext>
              </a:extLst>
            </p:cNvPr>
            <p:cNvGrpSpPr/>
            <p:nvPr/>
          </p:nvGrpSpPr>
          <p:grpSpPr>
            <a:xfrm>
              <a:off x="8290808" y="2501473"/>
              <a:ext cx="1545296" cy="1758394"/>
              <a:chOff x="8528411" y="2837783"/>
              <a:chExt cx="1545296" cy="1758394"/>
            </a:xfrm>
          </p:grpSpPr>
          <p:pic>
            <p:nvPicPr>
              <p:cNvPr id="26" name="Picture 6" descr="ETT630N18P60HPSA1">
                <a:extLst>
                  <a:ext uri="{FF2B5EF4-FFF2-40B4-BE49-F238E27FC236}">
                    <a16:creationId xmlns:a16="http://schemas.microsoft.com/office/drawing/2014/main" id="{1FC973ED-082F-2826-38A6-7C04E1F36826}"/>
                  </a:ext>
                </a:extLst>
              </p:cNvPr>
              <p:cNvPicPr>
                <a:picLocks noChangeAspect="1" noChangeArrowheads="1"/>
              </p:cNvPicPr>
              <p:nvPr/>
            </p:nvPicPr>
            <p:blipFill rotWithShape="1">
              <a:blip r:embed="rId9">
                <a:alphaModFix amt="25000"/>
                <a:extLst>
                  <a:ext uri="{28A0092B-C50C-407E-A947-70E740481C1C}">
                    <a14:useLocalDpi xmlns:a14="http://schemas.microsoft.com/office/drawing/2010/main" val="0"/>
                  </a:ext>
                </a:extLst>
              </a:blip>
              <a:srcRect l="9607" t="28925" r="10350" b="29481"/>
              <a:stretch/>
            </p:blipFill>
            <p:spPr bwMode="auto">
              <a:xfrm>
                <a:off x="8528411" y="2837783"/>
                <a:ext cx="1545296" cy="80299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ETT630N18P60HPSA1">
                <a:extLst>
                  <a:ext uri="{FF2B5EF4-FFF2-40B4-BE49-F238E27FC236}">
                    <a16:creationId xmlns:a16="http://schemas.microsoft.com/office/drawing/2014/main" id="{C3B9A3B2-313C-A1FD-0A1D-B2068E665EC6}"/>
                  </a:ext>
                </a:extLst>
              </p:cNvPr>
              <p:cNvPicPr>
                <a:picLocks noChangeAspect="1" noChangeArrowheads="1"/>
              </p:cNvPicPr>
              <p:nvPr/>
            </p:nvPicPr>
            <p:blipFill rotWithShape="1">
              <a:blip r:embed="rId9">
                <a:alphaModFix amt="25000"/>
                <a:extLst>
                  <a:ext uri="{28A0092B-C50C-407E-A947-70E740481C1C}">
                    <a14:useLocalDpi xmlns:a14="http://schemas.microsoft.com/office/drawing/2010/main" val="0"/>
                  </a:ext>
                </a:extLst>
              </a:blip>
              <a:srcRect l="9607" t="28925" r="10350" b="29481"/>
              <a:stretch/>
            </p:blipFill>
            <p:spPr bwMode="auto">
              <a:xfrm>
                <a:off x="8528411" y="3793180"/>
                <a:ext cx="1545296" cy="80299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2" name="Straight Connector 31">
              <a:extLst>
                <a:ext uri="{FF2B5EF4-FFF2-40B4-BE49-F238E27FC236}">
                  <a16:creationId xmlns:a16="http://schemas.microsoft.com/office/drawing/2014/main" id="{957BFC1E-2501-8F9A-CD88-2BC5C0CE3859}"/>
                </a:ext>
              </a:extLst>
            </p:cNvPr>
            <p:cNvCxnSpPr>
              <a:stCxn id="22" idx="3"/>
              <a:endCxn id="26" idx="1"/>
            </p:cNvCxnSpPr>
            <p:nvPr/>
          </p:nvCxnSpPr>
          <p:spPr>
            <a:xfrm flipV="1">
              <a:off x="7169491" y="2902972"/>
              <a:ext cx="1121317" cy="477698"/>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4094E56-00D8-63EB-D56D-3DBCFD3F856A}"/>
                </a:ext>
              </a:extLst>
            </p:cNvPr>
            <p:cNvCxnSpPr>
              <a:stCxn id="22" idx="3"/>
              <a:endCxn id="27" idx="1"/>
            </p:cNvCxnSpPr>
            <p:nvPr/>
          </p:nvCxnSpPr>
          <p:spPr>
            <a:xfrm>
              <a:off x="7169491" y="3380670"/>
              <a:ext cx="1121317" cy="477699"/>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63FBDD27-8F36-7BF0-14AF-9D02BA0DC817}"/>
              </a:ext>
            </a:extLst>
          </p:cNvPr>
          <p:cNvSpPr txBox="1"/>
          <p:nvPr/>
        </p:nvSpPr>
        <p:spPr>
          <a:xfrm>
            <a:off x="3915609" y="4508307"/>
            <a:ext cx="684483" cy="369332"/>
          </a:xfrm>
          <a:prstGeom prst="rect">
            <a:avLst/>
          </a:prstGeom>
          <a:noFill/>
        </p:spPr>
        <p:txBody>
          <a:bodyPr wrap="none" rtlCol="0">
            <a:spAutoFit/>
          </a:bodyPr>
          <a:lstStyle/>
          <a:p>
            <a:pPr algn="ctr"/>
            <a:r>
              <a:rPr lang="en-US" dirty="0">
                <a:solidFill>
                  <a:schemeClr val="bg1"/>
                </a:solidFill>
              </a:rPr>
              <a:t>Relay</a:t>
            </a:r>
          </a:p>
        </p:txBody>
      </p:sp>
      <p:sp>
        <p:nvSpPr>
          <p:cNvPr id="37" name="TextBox 36">
            <a:extLst>
              <a:ext uri="{FF2B5EF4-FFF2-40B4-BE49-F238E27FC236}">
                <a16:creationId xmlns:a16="http://schemas.microsoft.com/office/drawing/2014/main" id="{6C0FD5A8-D4CE-0633-4306-D25391699688}"/>
              </a:ext>
            </a:extLst>
          </p:cNvPr>
          <p:cNvSpPr txBox="1"/>
          <p:nvPr/>
        </p:nvSpPr>
        <p:spPr>
          <a:xfrm>
            <a:off x="9100576" y="4918325"/>
            <a:ext cx="628698" cy="369332"/>
          </a:xfrm>
          <a:prstGeom prst="rect">
            <a:avLst/>
          </a:prstGeom>
          <a:noFill/>
        </p:spPr>
        <p:txBody>
          <a:bodyPr wrap="none" rtlCol="0">
            <a:spAutoFit/>
          </a:bodyPr>
          <a:lstStyle/>
          <a:p>
            <a:pPr algn="ctr"/>
            <a:r>
              <a:rPr lang="en-US" dirty="0">
                <a:solidFill>
                  <a:schemeClr val="tx1">
                    <a:lumMod val="75000"/>
                    <a:lumOff val="25000"/>
                  </a:schemeClr>
                </a:solidFill>
              </a:rPr>
              <a:t>SCRs</a:t>
            </a:r>
          </a:p>
        </p:txBody>
      </p:sp>
    </p:spTree>
    <p:extLst>
      <p:ext uri="{BB962C8B-B14F-4D97-AF65-F5344CB8AC3E}">
        <p14:creationId xmlns:p14="http://schemas.microsoft.com/office/powerpoint/2010/main" val="10774506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25E7858F-6F00-E063-50F2-DCAA451BB6A2}"/>
              </a:ext>
            </a:extLst>
          </p:cNvPr>
          <p:cNvPicPr>
            <a:picLocks noChangeAspect="1"/>
          </p:cNvPicPr>
          <p:nvPr/>
        </p:nvPicPr>
        <p:blipFill>
          <a:blip r:embed="rId3"/>
          <a:stretch>
            <a:fillRect/>
          </a:stretch>
        </p:blipFill>
        <p:spPr>
          <a:xfrm>
            <a:off x="404448" y="2574896"/>
            <a:ext cx="10174164" cy="3997355"/>
          </a:xfrm>
          <a:prstGeom prst="rect">
            <a:avLst/>
          </a:prstGeom>
        </p:spPr>
      </p:pic>
      <p:sp>
        <p:nvSpPr>
          <p:cNvPr id="3" name="Text Placeholder 2">
            <a:extLst>
              <a:ext uri="{FF2B5EF4-FFF2-40B4-BE49-F238E27FC236}">
                <a16:creationId xmlns:a16="http://schemas.microsoft.com/office/drawing/2014/main" id="{AB087A3E-685B-3F8F-39F5-E93ED0E8BB20}"/>
              </a:ext>
            </a:extLst>
          </p:cNvPr>
          <p:cNvSpPr>
            <a:spLocks noGrp="1"/>
          </p:cNvSpPr>
          <p:nvPr>
            <p:ph type="body" sz="quarter" idx="13"/>
          </p:nvPr>
        </p:nvSpPr>
        <p:spPr/>
        <p:txBody>
          <a:bodyPr/>
          <a:lstStyle/>
          <a:p>
            <a:pPr marL="0" indent="0">
              <a:buNone/>
            </a:pPr>
            <a:r>
              <a:rPr lang="en-US" dirty="0"/>
              <a:t>SCR Circuit</a:t>
            </a:r>
          </a:p>
        </p:txBody>
      </p:sp>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grpSp>
        <p:nvGrpSpPr>
          <p:cNvPr id="11" name="Group 10">
            <a:extLst>
              <a:ext uri="{FF2B5EF4-FFF2-40B4-BE49-F238E27FC236}">
                <a16:creationId xmlns:a16="http://schemas.microsoft.com/office/drawing/2014/main" id="{FAE17E79-E398-E3BD-56C5-AAC6E4F09A85}"/>
              </a:ext>
            </a:extLst>
          </p:cNvPr>
          <p:cNvGrpSpPr/>
          <p:nvPr/>
        </p:nvGrpSpPr>
        <p:grpSpPr>
          <a:xfrm>
            <a:off x="8336809" y="1497374"/>
            <a:ext cx="2556860" cy="848931"/>
            <a:chOff x="8835274" y="1476629"/>
            <a:chExt cx="2556860" cy="848931"/>
          </a:xfrm>
        </p:grpSpPr>
        <p:grpSp>
          <p:nvGrpSpPr>
            <p:cNvPr id="12" name="Group 11">
              <a:extLst>
                <a:ext uri="{FF2B5EF4-FFF2-40B4-BE49-F238E27FC236}">
                  <a16:creationId xmlns:a16="http://schemas.microsoft.com/office/drawing/2014/main" id="{281DE062-889F-44BE-9C0C-86099BCB2466}"/>
                </a:ext>
              </a:extLst>
            </p:cNvPr>
            <p:cNvGrpSpPr/>
            <p:nvPr/>
          </p:nvGrpSpPr>
          <p:grpSpPr>
            <a:xfrm>
              <a:off x="8853212" y="1767253"/>
              <a:ext cx="2454254" cy="558307"/>
              <a:chOff x="7313040" y="1408113"/>
              <a:chExt cx="3994426" cy="917448"/>
            </a:xfrm>
          </p:grpSpPr>
          <p:pic>
            <p:nvPicPr>
              <p:cNvPr id="16" name="Graphic 15" descr="Server with solid fill">
                <a:extLst>
                  <a:ext uri="{FF2B5EF4-FFF2-40B4-BE49-F238E27FC236}">
                    <a16:creationId xmlns:a16="http://schemas.microsoft.com/office/drawing/2014/main" id="{625DF83C-C7BA-D1CA-4352-26954D6D85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53212" y="1408113"/>
                <a:ext cx="914400" cy="914400"/>
              </a:xfrm>
              <a:prstGeom prst="rect">
                <a:avLst/>
              </a:prstGeom>
            </p:spPr>
          </p:pic>
          <p:pic>
            <p:nvPicPr>
              <p:cNvPr id="17" name="Graphic 16" descr="Server outline">
                <a:extLst>
                  <a:ext uri="{FF2B5EF4-FFF2-40B4-BE49-F238E27FC236}">
                    <a16:creationId xmlns:a16="http://schemas.microsoft.com/office/drawing/2014/main" id="{7153A33E-9B8D-E1F9-B9B4-D95861F051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93066" y="1408113"/>
                <a:ext cx="914400" cy="914400"/>
              </a:xfrm>
              <a:prstGeom prst="rect">
                <a:avLst/>
              </a:prstGeom>
            </p:spPr>
          </p:pic>
          <p:pic>
            <p:nvPicPr>
              <p:cNvPr id="18" name="Graphic 17" descr="Smart Phone with solid fill">
                <a:extLst>
                  <a:ext uri="{FF2B5EF4-FFF2-40B4-BE49-F238E27FC236}">
                    <a16:creationId xmlns:a16="http://schemas.microsoft.com/office/drawing/2014/main" id="{52D084E4-BBA1-B8FD-F851-4532323C83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13040" y="1411161"/>
                <a:ext cx="914400" cy="914400"/>
              </a:xfrm>
              <a:prstGeom prst="rect">
                <a:avLst/>
              </a:prstGeom>
            </p:spPr>
          </p:pic>
        </p:grpSp>
        <p:sp>
          <p:nvSpPr>
            <p:cNvPr id="13" name="TextBox 12">
              <a:extLst>
                <a:ext uri="{FF2B5EF4-FFF2-40B4-BE49-F238E27FC236}">
                  <a16:creationId xmlns:a16="http://schemas.microsoft.com/office/drawing/2014/main" id="{822F068D-D448-04F7-206B-F226E253F0A3}"/>
                </a:ext>
              </a:extLst>
            </p:cNvPr>
            <p:cNvSpPr txBox="1"/>
            <p:nvPr/>
          </p:nvSpPr>
          <p:spPr>
            <a:xfrm>
              <a:off x="8835274" y="1476634"/>
              <a:ext cx="591829" cy="369332"/>
            </a:xfrm>
            <a:prstGeom prst="rect">
              <a:avLst/>
            </a:prstGeom>
            <a:noFill/>
          </p:spPr>
          <p:txBody>
            <a:bodyPr wrap="none" rtlCol="0">
              <a:spAutoFit/>
            </a:bodyPr>
            <a:lstStyle/>
            <a:p>
              <a:pPr algn="ctr"/>
              <a:r>
                <a:rPr lang="en-US" dirty="0">
                  <a:solidFill>
                    <a:schemeClr val="tx1">
                      <a:lumMod val="75000"/>
                      <a:lumOff val="25000"/>
                    </a:schemeClr>
                  </a:solidFill>
                </a:rPr>
                <a:t>user</a:t>
              </a:r>
            </a:p>
          </p:txBody>
        </p:sp>
        <p:sp>
          <p:nvSpPr>
            <p:cNvPr id="14" name="TextBox 13">
              <a:extLst>
                <a:ext uri="{FF2B5EF4-FFF2-40B4-BE49-F238E27FC236}">
                  <a16:creationId xmlns:a16="http://schemas.microsoft.com/office/drawing/2014/main" id="{03EFB028-D2C5-808B-1FF8-45C9F3967A9B}"/>
                </a:ext>
              </a:extLst>
            </p:cNvPr>
            <p:cNvSpPr txBox="1"/>
            <p:nvPr/>
          </p:nvSpPr>
          <p:spPr>
            <a:xfrm>
              <a:off x="9750634" y="1476629"/>
              <a:ext cx="659604" cy="369332"/>
            </a:xfrm>
            <a:prstGeom prst="rect">
              <a:avLst/>
            </a:prstGeom>
            <a:noFill/>
          </p:spPr>
          <p:txBody>
            <a:bodyPr wrap="none" rtlCol="0">
              <a:spAutoFit/>
            </a:bodyPr>
            <a:lstStyle/>
            <a:p>
              <a:pPr algn="ctr"/>
              <a:r>
                <a:rPr lang="en-US" dirty="0">
                  <a:solidFill>
                    <a:schemeClr val="tx1">
                      <a:lumMod val="75000"/>
                      <a:lumOff val="25000"/>
                    </a:schemeClr>
                  </a:solidFill>
                </a:rPr>
                <a:t>rotor</a:t>
              </a:r>
            </a:p>
          </p:txBody>
        </p:sp>
        <p:sp>
          <p:nvSpPr>
            <p:cNvPr id="15" name="TextBox 14">
              <a:extLst>
                <a:ext uri="{FF2B5EF4-FFF2-40B4-BE49-F238E27FC236}">
                  <a16:creationId xmlns:a16="http://schemas.microsoft.com/office/drawing/2014/main" id="{1C9281C9-78F9-2529-031A-5B562FB98C6B}"/>
                </a:ext>
              </a:extLst>
            </p:cNvPr>
            <p:cNvSpPr txBox="1"/>
            <p:nvPr/>
          </p:nvSpPr>
          <p:spPr>
            <a:xfrm>
              <a:off x="10660972" y="1482935"/>
              <a:ext cx="731162" cy="369332"/>
            </a:xfrm>
            <a:prstGeom prst="rect">
              <a:avLst/>
            </a:prstGeom>
            <a:noFill/>
          </p:spPr>
          <p:txBody>
            <a:bodyPr wrap="none" rtlCol="0">
              <a:spAutoFit/>
            </a:bodyPr>
            <a:lstStyle/>
            <a:p>
              <a:pPr algn="ctr"/>
              <a:r>
                <a:rPr lang="en-US" dirty="0">
                  <a:solidFill>
                    <a:schemeClr val="bg1"/>
                  </a:solidFill>
                </a:rPr>
                <a:t>stator</a:t>
              </a:r>
            </a:p>
          </p:txBody>
        </p:sp>
      </p:grpSp>
      <p:cxnSp>
        <p:nvCxnSpPr>
          <p:cNvPr id="8" name="Straight Connector 7">
            <a:extLst>
              <a:ext uri="{FF2B5EF4-FFF2-40B4-BE49-F238E27FC236}">
                <a16:creationId xmlns:a16="http://schemas.microsoft.com/office/drawing/2014/main" id="{AAAFCE03-1D00-65FF-ADA4-8DAEFD611A48}"/>
              </a:ext>
            </a:extLst>
          </p:cNvPr>
          <p:cNvCxnSpPr>
            <a:cxnSpLocks/>
          </p:cNvCxnSpPr>
          <p:nvPr/>
        </p:nvCxnSpPr>
        <p:spPr>
          <a:xfrm flipH="1">
            <a:off x="2123342" y="3648808"/>
            <a:ext cx="80713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1FBC1A5-9AA6-C1CE-D88B-F1397678B299}"/>
              </a:ext>
            </a:extLst>
          </p:cNvPr>
          <p:cNvCxnSpPr/>
          <p:nvPr/>
        </p:nvCxnSpPr>
        <p:spPr>
          <a:xfrm flipH="1">
            <a:off x="1613388" y="3648808"/>
            <a:ext cx="509954" cy="5099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16986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25E7858F-6F00-E063-50F2-DCAA451BB6A2}"/>
              </a:ext>
            </a:extLst>
          </p:cNvPr>
          <p:cNvPicPr>
            <a:picLocks noChangeAspect="1"/>
          </p:cNvPicPr>
          <p:nvPr/>
        </p:nvPicPr>
        <p:blipFill>
          <a:blip r:embed="rId3"/>
          <a:stretch>
            <a:fillRect/>
          </a:stretch>
        </p:blipFill>
        <p:spPr>
          <a:xfrm>
            <a:off x="404448" y="2574896"/>
            <a:ext cx="10174164" cy="3997355"/>
          </a:xfrm>
          <a:prstGeom prst="rect">
            <a:avLst/>
          </a:prstGeom>
        </p:spPr>
      </p:pic>
      <p:sp>
        <p:nvSpPr>
          <p:cNvPr id="3" name="Text Placeholder 2">
            <a:extLst>
              <a:ext uri="{FF2B5EF4-FFF2-40B4-BE49-F238E27FC236}">
                <a16:creationId xmlns:a16="http://schemas.microsoft.com/office/drawing/2014/main" id="{AB087A3E-685B-3F8F-39F5-E93ED0E8BB20}"/>
              </a:ext>
            </a:extLst>
          </p:cNvPr>
          <p:cNvSpPr>
            <a:spLocks noGrp="1"/>
          </p:cNvSpPr>
          <p:nvPr>
            <p:ph type="body" sz="quarter" idx="13"/>
          </p:nvPr>
        </p:nvSpPr>
        <p:spPr/>
        <p:txBody>
          <a:bodyPr/>
          <a:lstStyle/>
          <a:p>
            <a:pPr marL="0" indent="0">
              <a:buNone/>
            </a:pPr>
            <a:r>
              <a:rPr lang="en-US" dirty="0"/>
              <a:t>SCR Circuit</a:t>
            </a:r>
          </a:p>
        </p:txBody>
      </p:sp>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grpSp>
        <p:nvGrpSpPr>
          <p:cNvPr id="11" name="Group 10">
            <a:extLst>
              <a:ext uri="{FF2B5EF4-FFF2-40B4-BE49-F238E27FC236}">
                <a16:creationId xmlns:a16="http://schemas.microsoft.com/office/drawing/2014/main" id="{FAE17E79-E398-E3BD-56C5-AAC6E4F09A85}"/>
              </a:ext>
            </a:extLst>
          </p:cNvPr>
          <p:cNvGrpSpPr/>
          <p:nvPr/>
        </p:nvGrpSpPr>
        <p:grpSpPr>
          <a:xfrm>
            <a:off x="8336809" y="1497374"/>
            <a:ext cx="2556860" cy="848931"/>
            <a:chOff x="8835274" y="1476629"/>
            <a:chExt cx="2556860" cy="848931"/>
          </a:xfrm>
        </p:grpSpPr>
        <p:grpSp>
          <p:nvGrpSpPr>
            <p:cNvPr id="12" name="Group 11">
              <a:extLst>
                <a:ext uri="{FF2B5EF4-FFF2-40B4-BE49-F238E27FC236}">
                  <a16:creationId xmlns:a16="http://schemas.microsoft.com/office/drawing/2014/main" id="{281DE062-889F-44BE-9C0C-86099BCB2466}"/>
                </a:ext>
              </a:extLst>
            </p:cNvPr>
            <p:cNvGrpSpPr/>
            <p:nvPr/>
          </p:nvGrpSpPr>
          <p:grpSpPr>
            <a:xfrm>
              <a:off x="8853212" y="1767253"/>
              <a:ext cx="2454254" cy="558307"/>
              <a:chOff x="7313040" y="1408113"/>
              <a:chExt cx="3994426" cy="917448"/>
            </a:xfrm>
          </p:grpSpPr>
          <p:pic>
            <p:nvPicPr>
              <p:cNvPr id="16" name="Graphic 15" descr="Server with solid fill">
                <a:extLst>
                  <a:ext uri="{FF2B5EF4-FFF2-40B4-BE49-F238E27FC236}">
                    <a16:creationId xmlns:a16="http://schemas.microsoft.com/office/drawing/2014/main" id="{625DF83C-C7BA-D1CA-4352-26954D6D85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53212" y="1408113"/>
                <a:ext cx="914400" cy="914400"/>
              </a:xfrm>
              <a:prstGeom prst="rect">
                <a:avLst/>
              </a:prstGeom>
            </p:spPr>
          </p:pic>
          <p:pic>
            <p:nvPicPr>
              <p:cNvPr id="17" name="Graphic 16" descr="Server outline">
                <a:extLst>
                  <a:ext uri="{FF2B5EF4-FFF2-40B4-BE49-F238E27FC236}">
                    <a16:creationId xmlns:a16="http://schemas.microsoft.com/office/drawing/2014/main" id="{7153A33E-9B8D-E1F9-B9B4-D95861F051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93066" y="1408113"/>
                <a:ext cx="914400" cy="914400"/>
              </a:xfrm>
              <a:prstGeom prst="rect">
                <a:avLst/>
              </a:prstGeom>
            </p:spPr>
          </p:pic>
          <p:pic>
            <p:nvPicPr>
              <p:cNvPr id="18" name="Graphic 17" descr="Smart Phone with solid fill">
                <a:extLst>
                  <a:ext uri="{FF2B5EF4-FFF2-40B4-BE49-F238E27FC236}">
                    <a16:creationId xmlns:a16="http://schemas.microsoft.com/office/drawing/2014/main" id="{52D084E4-BBA1-B8FD-F851-4532323C83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13040" y="1411161"/>
                <a:ext cx="914400" cy="914400"/>
              </a:xfrm>
              <a:prstGeom prst="rect">
                <a:avLst/>
              </a:prstGeom>
            </p:spPr>
          </p:pic>
        </p:grpSp>
        <p:sp>
          <p:nvSpPr>
            <p:cNvPr id="13" name="TextBox 12">
              <a:extLst>
                <a:ext uri="{FF2B5EF4-FFF2-40B4-BE49-F238E27FC236}">
                  <a16:creationId xmlns:a16="http://schemas.microsoft.com/office/drawing/2014/main" id="{822F068D-D448-04F7-206B-F226E253F0A3}"/>
                </a:ext>
              </a:extLst>
            </p:cNvPr>
            <p:cNvSpPr txBox="1"/>
            <p:nvPr/>
          </p:nvSpPr>
          <p:spPr>
            <a:xfrm>
              <a:off x="8835274" y="1476634"/>
              <a:ext cx="591829" cy="369332"/>
            </a:xfrm>
            <a:prstGeom prst="rect">
              <a:avLst/>
            </a:prstGeom>
            <a:noFill/>
          </p:spPr>
          <p:txBody>
            <a:bodyPr wrap="none" rtlCol="0">
              <a:spAutoFit/>
            </a:bodyPr>
            <a:lstStyle/>
            <a:p>
              <a:pPr algn="ctr"/>
              <a:r>
                <a:rPr lang="en-US" dirty="0">
                  <a:solidFill>
                    <a:schemeClr val="tx1">
                      <a:lumMod val="75000"/>
                      <a:lumOff val="25000"/>
                    </a:schemeClr>
                  </a:solidFill>
                </a:rPr>
                <a:t>user</a:t>
              </a:r>
            </a:p>
          </p:txBody>
        </p:sp>
        <p:sp>
          <p:nvSpPr>
            <p:cNvPr id="14" name="TextBox 13">
              <a:extLst>
                <a:ext uri="{FF2B5EF4-FFF2-40B4-BE49-F238E27FC236}">
                  <a16:creationId xmlns:a16="http://schemas.microsoft.com/office/drawing/2014/main" id="{03EFB028-D2C5-808B-1FF8-45C9F3967A9B}"/>
                </a:ext>
              </a:extLst>
            </p:cNvPr>
            <p:cNvSpPr txBox="1"/>
            <p:nvPr/>
          </p:nvSpPr>
          <p:spPr>
            <a:xfrm>
              <a:off x="9750634" y="1476629"/>
              <a:ext cx="659604" cy="369332"/>
            </a:xfrm>
            <a:prstGeom prst="rect">
              <a:avLst/>
            </a:prstGeom>
            <a:noFill/>
          </p:spPr>
          <p:txBody>
            <a:bodyPr wrap="none" rtlCol="0">
              <a:spAutoFit/>
            </a:bodyPr>
            <a:lstStyle/>
            <a:p>
              <a:pPr algn="ctr"/>
              <a:r>
                <a:rPr lang="en-US" dirty="0">
                  <a:solidFill>
                    <a:schemeClr val="tx1">
                      <a:lumMod val="75000"/>
                      <a:lumOff val="25000"/>
                    </a:schemeClr>
                  </a:solidFill>
                </a:rPr>
                <a:t>rotor</a:t>
              </a:r>
            </a:p>
          </p:txBody>
        </p:sp>
        <p:sp>
          <p:nvSpPr>
            <p:cNvPr id="15" name="TextBox 14">
              <a:extLst>
                <a:ext uri="{FF2B5EF4-FFF2-40B4-BE49-F238E27FC236}">
                  <a16:creationId xmlns:a16="http://schemas.microsoft.com/office/drawing/2014/main" id="{1C9281C9-78F9-2529-031A-5B562FB98C6B}"/>
                </a:ext>
              </a:extLst>
            </p:cNvPr>
            <p:cNvSpPr txBox="1"/>
            <p:nvPr/>
          </p:nvSpPr>
          <p:spPr>
            <a:xfrm>
              <a:off x="10660972" y="1482935"/>
              <a:ext cx="731162" cy="369332"/>
            </a:xfrm>
            <a:prstGeom prst="rect">
              <a:avLst/>
            </a:prstGeom>
            <a:noFill/>
          </p:spPr>
          <p:txBody>
            <a:bodyPr wrap="none" rtlCol="0">
              <a:spAutoFit/>
            </a:bodyPr>
            <a:lstStyle/>
            <a:p>
              <a:pPr algn="ctr"/>
              <a:r>
                <a:rPr lang="en-US" dirty="0">
                  <a:solidFill>
                    <a:schemeClr val="bg1"/>
                  </a:solidFill>
                </a:rPr>
                <a:t>stator</a:t>
              </a:r>
            </a:p>
          </p:txBody>
        </p:sp>
      </p:grpSp>
      <p:sp>
        <p:nvSpPr>
          <p:cNvPr id="33" name="Freeform: Shape 32">
            <a:extLst>
              <a:ext uri="{FF2B5EF4-FFF2-40B4-BE49-F238E27FC236}">
                <a16:creationId xmlns:a16="http://schemas.microsoft.com/office/drawing/2014/main" id="{C974CAAF-029E-2305-8074-AFFF2AD957C8}"/>
              </a:ext>
            </a:extLst>
          </p:cNvPr>
          <p:cNvSpPr/>
          <p:nvPr/>
        </p:nvSpPr>
        <p:spPr>
          <a:xfrm>
            <a:off x="1921119" y="3367454"/>
            <a:ext cx="8546123" cy="1446334"/>
          </a:xfrm>
          <a:custGeom>
            <a:avLst/>
            <a:gdLst>
              <a:gd name="connsiteX0" fmla="*/ 8247185 w 8546123"/>
              <a:gd name="connsiteY0" fmla="*/ 0 h 1446334"/>
              <a:gd name="connsiteX1" fmla="*/ 8445012 w 8546123"/>
              <a:gd name="connsiteY1" fmla="*/ 0 h 1446334"/>
              <a:gd name="connsiteX2" fmla="*/ 8546123 w 8546123"/>
              <a:gd name="connsiteY2" fmla="*/ 92319 h 1446334"/>
              <a:gd name="connsiteX3" fmla="*/ 8537331 w 8546123"/>
              <a:gd name="connsiteY3" fmla="*/ 580292 h 1446334"/>
              <a:gd name="connsiteX4" fmla="*/ 8339504 w 8546123"/>
              <a:gd name="connsiteY4" fmla="*/ 778119 h 1446334"/>
              <a:gd name="connsiteX5" fmla="*/ 7469066 w 8546123"/>
              <a:gd name="connsiteY5" fmla="*/ 778119 h 1446334"/>
              <a:gd name="connsiteX6" fmla="*/ 7381143 w 8546123"/>
              <a:gd name="connsiteY6" fmla="*/ 857250 h 1446334"/>
              <a:gd name="connsiteX7" fmla="*/ 7372350 w 8546123"/>
              <a:gd name="connsiteY7" fmla="*/ 962758 h 1446334"/>
              <a:gd name="connsiteX8" fmla="*/ 7293219 w 8546123"/>
              <a:gd name="connsiteY8" fmla="*/ 1050681 h 1446334"/>
              <a:gd name="connsiteX9" fmla="*/ 6220558 w 8546123"/>
              <a:gd name="connsiteY9" fmla="*/ 1055077 h 1446334"/>
              <a:gd name="connsiteX10" fmla="*/ 6220558 w 8546123"/>
              <a:gd name="connsiteY10" fmla="*/ 1055077 h 1446334"/>
              <a:gd name="connsiteX11" fmla="*/ 5939204 w 8546123"/>
              <a:gd name="connsiteY11" fmla="*/ 782515 h 1446334"/>
              <a:gd name="connsiteX12" fmla="*/ 4963258 w 8546123"/>
              <a:gd name="connsiteY12" fmla="*/ 773723 h 1446334"/>
              <a:gd name="connsiteX13" fmla="*/ 4870939 w 8546123"/>
              <a:gd name="connsiteY13" fmla="*/ 870438 h 1446334"/>
              <a:gd name="connsiteX14" fmla="*/ 4870939 w 8546123"/>
              <a:gd name="connsiteY14" fmla="*/ 967154 h 1446334"/>
              <a:gd name="connsiteX15" fmla="*/ 4783016 w 8546123"/>
              <a:gd name="connsiteY15" fmla="*/ 1055077 h 1446334"/>
              <a:gd name="connsiteX16" fmla="*/ 3635619 w 8546123"/>
              <a:gd name="connsiteY16" fmla="*/ 1059473 h 1446334"/>
              <a:gd name="connsiteX17" fmla="*/ 3341077 w 8546123"/>
              <a:gd name="connsiteY17" fmla="*/ 778119 h 1446334"/>
              <a:gd name="connsiteX18" fmla="*/ 2470639 w 8546123"/>
              <a:gd name="connsiteY18" fmla="*/ 773723 h 1446334"/>
              <a:gd name="connsiteX19" fmla="*/ 2356339 w 8546123"/>
              <a:gd name="connsiteY19" fmla="*/ 870438 h 1446334"/>
              <a:gd name="connsiteX20" fmla="*/ 2360735 w 8546123"/>
              <a:gd name="connsiteY20" fmla="*/ 962758 h 1446334"/>
              <a:gd name="connsiteX21" fmla="*/ 2259623 w 8546123"/>
              <a:gd name="connsiteY21" fmla="*/ 1059473 h 1446334"/>
              <a:gd name="connsiteX22" fmla="*/ 1186962 w 8546123"/>
              <a:gd name="connsiteY22" fmla="*/ 1050681 h 1446334"/>
              <a:gd name="connsiteX23" fmla="*/ 918796 w 8546123"/>
              <a:gd name="connsiteY23" fmla="*/ 773723 h 1446334"/>
              <a:gd name="connsiteX24" fmla="*/ 0 w 8546123"/>
              <a:gd name="connsiteY24" fmla="*/ 764931 h 1446334"/>
              <a:gd name="connsiteX25" fmla="*/ 0 w 8546123"/>
              <a:gd name="connsiteY25" fmla="*/ 874834 h 1446334"/>
              <a:gd name="connsiteX26" fmla="*/ 386862 w 8546123"/>
              <a:gd name="connsiteY26" fmla="*/ 870438 h 1446334"/>
              <a:gd name="connsiteX27" fmla="*/ 668216 w 8546123"/>
              <a:gd name="connsiteY27" fmla="*/ 1160584 h 1446334"/>
              <a:gd name="connsiteX28" fmla="*/ 677008 w 8546123"/>
              <a:gd name="connsiteY28" fmla="*/ 1310054 h 1446334"/>
              <a:gd name="connsiteX29" fmla="*/ 817685 w 8546123"/>
              <a:gd name="connsiteY29" fmla="*/ 1446334 h 1446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546123" h="1446334">
                <a:moveTo>
                  <a:pt x="8247185" y="0"/>
                </a:moveTo>
                <a:lnTo>
                  <a:pt x="8445012" y="0"/>
                </a:lnTo>
                <a:lnTo>
                  <a:pt x="8546123" y="92319"/>
                </a:lnTo>
                <a:lnTo>
                  <a:pt x="8537331" y="580292"/>
                </a:lnTo>
                <a:lnTo>
                  <a:pt x="8339504" y="778119"/>
                </a:lnTo>
                <a:lnTo>
                  <a:pt x="7469066" y="778119"/>
                </a:lnTo>
                <a:lnTo>
                  <a:pt x="7381143" y="857250"/>
                </a:lnTo>
                <a:lnTo>
                  <a:pt x="7372350" y="962758"/>
                </a:lnTo>
                <a:lnTo>
                  <a:pt x="7293219" y="1050681"/>
                </a:lnTo>
                <a:lnTo>
                  <a:pt x="6220558" y="1055077"/>
                </a:lnTo>
                <a:lnTo>
                  <a:pt x="6220558" y="1055077"/>
                </a:lnTo>
                <a:lnTo>
                  <a:pt x="5939204" y="782515"/>
                </a:lnTo>
                <a:lnTo>
                  <a:pt x="4963258" y="773723"/>
                </a:lnTo>
                <a:lnTo>
                  <a:pt x="4870939" y="870438"/>
                </a:lnTo>
                <a:lnTo>
                  <a:pt x="4870939" y="967154"/>
                </a:lnTo>
                <a:lnTo>
                  <a:pt x="4783016" y="1055077"/>
                </a:lnTo>
                <a:lnTo>
                  <a:pt x="3635619" y="1059473"/>
                </a:lnTo>
                <a:lnTo>
                  <a:pt x="3341077" y="778119"/>
                </a:lnTo>
                <a:lnTo>
                  <a:pt x="2470639" y="773723"/>
                </a:lnTo>
                <a:lnTo>
                  <a:pt x="2356339" y="870438"/>
                </a:lnTo>
                <a:lnTo>
                  <a:pt x="2360735" y="962758"/>
                </a:lnTo>
                <a:lnTo>
                  <a:pt x="2259623" y="1059473"/>
                </a:lnTo>
                <a:lnTo>
                  <a:pt x="1186962" y="1050681"/>
                </a:lnTo>
                <a:lnTo>
                  <a:pt x="918796" y="773723"/>
                </a:lnTo>
                <a:lnTo>
                  <a:pt x="0" y="764931"/>
                </a:lnTo>
                <a:lnTo>
                  <a:pt x="0" y="874834"/>
                </a:lnTo>
                <a:lnTo>
                  <a:pt x="386862" y="870438"/>
                </a:lnTo>
                <a:lnTo>
                  <a:pt x="668216" y="1160584"/>
                </a:lnTo>
                <a:lnTo>
                  <a:pt x="677008" y="1310054"/>
                </a:lnTo>
                <a:lnTo>
                  <a:pt x="817685" y="1446334"/>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3F61EC34-9B56-DB71-61C5-93D0020DFCB4}"/>
              </a:ext>
            </a:extLst>
          </p:cNvPr>
          <p:cNvSpPr/>
          <p:nvPr/>
        </p:nvSpPr>
        <p:spPr>
          <a:xfrm>
            <a:off x="1481504" y="4246685"/>
            <a:ext cx="435219" cy="567103"/>
          </a:xfrm>
          <a:custGeom>
            <a:avLst/>
            <a:gdLst>
              <a:gd name="connsiteX0" fmla="*/ 435219 w 435219"/>
              <a:gd name="connsiteY0" fmla="*/ 0 h 567103"/>
              <a:gd name="connsiteX1" fmla="*/ 435219 w 435219"/>
              <a:gd name="connsiteY1" fmla="*/ 123092 h 567103"/>
              <a:gd name="connsiteX2" fmla="*/ 0 w 435219"/>
              <a:gd name="connsiteY2" fmla="*/ 567103 h 567103"/>
            </a:gdLst>
            <a:ahLst/>
            <a:cxnLst>
              <a:cxn ang="0">
                <a:pos x="connsiteX0" y="connsiteY0"/>
              </a:cxn>
              <a:cxn ang="0">
                <a:pos x="connsiteX1" y="connsiteY1"/>
              </a:cxn>
              <a:cxn ang="0">
                <a:pos x="connsiteX2" y="connsiteY2"/>
              </a:cxn>
            </a:cxnLst>
            <a:rect l="l" t="t" r="r" b="b"/>
            <a:pathLst>
              <a:path w="435219" h="567103">
                <a:moveTo>
                  <a:pt x="435219" y="0"/>
                </a:moveTo>
                <a:lnTo>
                  <a:pt x="435219" y="123092"/>
                </a:lnTo>
                <a:lnTo>
                  <a:pt x="0" y="567103"/>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EC5BBD68-396F-455F-1052-10AF944A6730}"/>
              </a:ext>
            </a:extLst>
          </p:cNvPr>
          <p:cNvSpPr/>
          <p:nvPr/>
        </p:nvSpPr>
        <p:spPr>
          <a:xfrm>
            <a:off x="703385" y="3565281"/>
            <a:ext cx="2523392" cy="1441938"/>
          </a:xfrm>
          <a:custGeom>
            <a:avLst/>
            <a:gdLst>
              <a:gd name="connsiteX0" fmla="*/ 395653 w 2523392"/>
              <a:gd name="connsiteY0" fmla="*/ 0 h 1441938"/>
              <a:gd name="connsiteX1" fmla="*/ 211015 w 2523392"/>
              <a:gd name="connsiteY1" fmla="*/ 4396 h 1441938"/>
              <a:gd name="connsiteX2" fmla="*/ 4396 w 2523392"/>
              <a:gd name="connsiteY2" fmla="*/ 197827 h 1441938"/>
              <a:gd name="connsiteX3" fmla="*/ 0 w 2523392"/>
              <a:gd name="connsiteY3" fmla="*/ 1345223 h 1441938"/>
              <a:gd name="connsiteX4" fmla="*/ 101111 w 2523392"/>
              <a:gd name="connsiteY4" fmla="*/ 1441938 h 1441938"/>
              <a:gd name="connsiteX5" fmla="*/ 1160584 w 2523392"/>
              <a:gd name="connsiteY5" fmla="*/ 1441938 h 1441938"/>
              <a:gd name="connsiteX6" fmla="*/ 1274884 w 2523392"/>
              <a:gd name="connsiteY6" fmla="*/ 1340827 h 1441938"/>
              <a:gd name="connsiteX7" fmla="*/ 1274884 w 2523392"/>
              <a:gd name="connsiteY7" fmla="*/ 1248507 h 1441938"/>
              <a:gd name="connsiteX8" fmla="*/ 1279280 w 2523392"/>
              <a:gd name="connsiteY8" fmla="*/ 1345223 h 1441938"/>
              <a:gd name="connsiteX9" fmla="*/ 1375996 w 2523392"/>
              <a:gd name="connsiteY9" fmla="*/ 1441938 h 1441938"/>
              <a:gd name="connsiteX10" fmla="*/ 2426677 w 2523392"/>
              <a:gd name="connsiteY10" fmla="*/ 1441938 h 1441938"/>
              <a:gd name="connsiteX11" fmla="*/ 2518996 w 2523392"/>
              <a:gd name="connsiteY11" fmla="*/ 1345223 h 1441938"/>
              <a:gd name="connsiteX12" fmla="*/ 2523392 w 2523392"/>
              <a:gd name="connsiteY12" fmla="*/ 1261696 h 144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3392" h="1441938">
                <a:moveTo>
                  <a:pt x="395653" y="0"/>
                </a:moveTo>
                <a:lnTo>
                  <a:pt x="211015" y="4396"/>
                </a:lnTo>
                <a:lnTo>
                  <a:pt x="4396" y="197827"/>
                </a:lnTo>
                <a:cubicBezTo>
                  <a:pt x="2931" y="580292"/>
                  <a:pt x="1465" y="962758"/>
                  <a:pt x="0" y="1345223"/>
                </a:cubicBezTo>
                <a:lnTo>
                  <a:pt x="101111" y="1441938"/>
                </a:lnTo>
                <a:lnTo>
                  <a:pt x="1160584" y="1441938"/>
                </a:lnTo>
                <a:lnTo>
                  <a:pt x="1274884" y="1340827"/>
                </a:lnTo>
                <a:lnTo>
                  <a:pt x="1274884" y="1248507"/>
                </a:lnTo>
                <a:lnTo>
                  <a:pt x="1279280" y="1345223"/>
                </a:lnTo>
                <a:lnTo>
                  <a:pt x="1375996" y="1441938"/>
                </a:lnTo>
                <a:lnTo>
                  <a:pt x="2426677" y="1441938"/>
                </a:lnTo>
                <a:lnTo>
                  <a:pt x="2518996" y="1345223"/>
                </a:lnTo>
                <a:lnTo>
                  <a:pt x="2523392" y="1261696"/>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73583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25E7858F-6F00-E063-50F2-DCAA451BB6A2}"/>
              </a:ext>
            </a:extLst>
          </p:cNvPr>
          <p:cNvPicPr>
            <a:picLocks noChangeAspect="1"/>
          </p:cNvPicPr>
          <p:nvPr/>
        </p:nvPicPr>
        <p:blipFill>
          <a:blip r:embed="rId3"/>
          <a:stretch>
            <a:fillRect/>
          </a:stretch>
        </p:blipFill>
        <p:spPr>
          <a:xfrm>
            <a:off x="404448" y="2574896"/>
            <a:ext cx="10174164" cy="3997355"/>
          </a:xfrm>
          <a:prstGeom prst="rect">
            <a:avLst/>
          </a:prstGeom>
        </p:spPr>
      </p:pic>
      <p:sp>
        <p:nvSpPr>
          <p:cNvPr id="3" name="Text Placeholder 2">
            <a:extLst>
              <a:ext uri="{FF2B5EF4-FFF2-40B4-BE49-F238E27FC236}">
                <a16:creationId xmlns:a16="http://schemas.microsoft.com/office/drawing/2014/main" id="{AB087A3E-685B-3F8F-39F5-E93ED0E8BB20}"/>
              </a:ext>
            </a:extLst>
          </p:cNvPr>
          <p:cNvSpPr>
            <a:spLocks noGrp="1"/>
          </p:cNvSpPr>
          <p:nvPr>
            <p:ph type="body" sz="quarter" idx="13"/>
          </p:nvPr>
        </p:nvSpPr>
        <p:spPr/>
        <p:txBody>
          <a:bodyPr/>
          <a:lstStyle/>
          <a:p>
            <a:pPr marL="0" indent="0">
              <a:buNone/>
            </a:pPr>
            <a:r>
              <a:rPr lang="en-US" dirty="0"/>
              <a:t>SCR Circuit</a:t>
            </a:r>
          </a:p>
        </p:txBody>
      </p:sp>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grpSp>
        <p:nvGrpSpPr>
          <p:cNvPr id="11" name="Group 10">
            <a:extLst>
              <a:ext uri="{FF2B5EF4-FFF2-40B4-BE49-F238E27FC236}">
                <a16:creationId xmlns:a16="http://schemas.microsoft.com/office/drawing/2014/main" id="{FAE17E79-E398-E3BD-56C5-AAC6E4F09A85}"/>
              </a:ext>
            </a:extLst>
          </p:cNvPr>
          <p:cNvGrpSpPr/>
          <p:nvPr/>
        </p:nvGrpSpPr>
        <p:grpSpPr>
          <a:xfrm>
            <a:off x="8336809" y="1497374"/>
            <a:ext cx="2556860" cy="848931"/>
            <a:chOff x="8835274" y="1476629"/>
            <a:chExt cx="2556860" cy="848931"/>
          </a:xfrm>
        </p:grpSpPr>
        <p:grpSp>
          <p:nvGrpSpPr>
            <p:cNvPr id="12" name="Group 11">
              <a:extLst>
                <a:ext uri="{FF2B5EF4-FFF2-40B4-BE49-F238E27FC236}">
                  <a16:creationId xmlns:a16="http://schemas.microsoft.com/office/drawing/2014/main" id="{281DE062-889F-44BE-9C0C-86099BCB2466}"/>
                </a:ext>
              </a:extLst>
            </p:cNvPr>
            <p:cNvGrpSpPr/>
            <p:nvPr/>
          </p:nvGrpSpPr>
          <p:grpSpPr>
            <a:xfrm>
              <a:off x="8853212" y="1767253"/>
              <a:ext cx="2454254" cy="558307"/>
              <a:chOff x="7313040" y="1408113"/>
              <a:chExt cx="3994426" cy="917448"/>
            </a:xfrm>
          </p:grpSpPr>
          <p:pic>
            <p:nvPicPr>
              <p:cNvPr id="16" name="Graphic 15" descr="Server with solid fill">
                <a:extLst>
                  <a:ext uri="{FF2B5EF4-FFF2-40B4-BE49-F238E27FC236}">
                    <a16:creationId xmlns:a16="http://schemas.microsoft.com/office/drawing/2014/main" id="{625DF83C-C7BA-D1CA-4352-26954D6D85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53212" y="1408113"/>
                <a:ext cx="914400" cy="914400"/>
              </a:xfrm>
              <a:prstGeom prst="rect">
                <a:avLst/>
              </a:prstGeom>
            </p:spPr>
          </p:pic>
          <p:pic>
            <p:nvPicPr>
              <p:cNvPr id="17" name="Graphic 16" descr="Server outline">
                <a:extLst>
                  <a:ext uri="{FF2B5EF4-FFF2-40B4-BE49-F238E27FC236}">
                    <a16:creationId xmlns:a16="http://schemas.microsoft.com/office/drawing/2014/main" id="{7153A33E-9B8D-E1F9-B9B4-D95861F051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93066" y="1408113"/>
                <a:ext cx="914400" cy="914400"/>
              </a:xfrm>
              <a:prstGeom prst="rect">
                <a:avLst/>
              </a:prstGeom>
            </p:spPr>
          </p:pic>
          <p:pic>
            <p:nvPicPr>
              <p:cNvPr id="18" name="Graphic 17" descr="Smart Phone with solid fill">
                <a:extLst>
                  <a:ext uri="{FF2B5EF4-FFF2-40B4-BE49-F238E27FC236}">
                    <a16:creationId xmlns:a16="http://schemas.microsoft.com/office/drawing/2014/main" id="{52D084E4-BBA1-B8FD-F851-4532323C83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13040" y="1411161"/>
                <a:ext cx="914400" cy="914400"/>
              </a:xfrm>
              <a:prstGeom prst="rect">
                <a:avLst/>
              </a:prstGeom>
            </p:spPr>
          </p:pic>
        </p:grpSp>
        <p:sp>
          <p:nvSpPr>
            <p:cNvPr id="13" name="TextBox 12">
              <a:extLst>
                <a:ext uri="{FF2B5EF4-FFF2-40B4-BE49-F238E27FC236}">
                  <a16:creationId xmlns:a16="http://schemas.microsoft.com/office/drawing/2014/main" id="{822F068D-D448-04F7-206B-F226E253F0A3}"/>
                </a:ext>
              </a:extLst>
            </p:cNvPr>
            <p:cNvSpPr txBox="1"/>
            <p:nvPr/>
          </p:nvSpPr>
          <p:spPr>
            <a:xfrm>
              <a:off x="8835274" y="1476634"/>
              <a:ext cx="591829" cy="369332"/>
            </a:xfrm>
            <a:prstGeom prst="rect">
              <a:avLst/>
            </a:prstGeom>
            <a:noFill/>
          </p:spPr>
          <p:txBody>
            <a:bodyPr wrap="none" rtlCol="0">
              <a:spAutoFit/>
            </a:bodyPr>
            <a:lstStyle/>
            <a:p>
              <a:pPr algn="ctr"/>
              <a:r>
                <a:rPr lang="en-US" dirty="0">
                  <a:solidFill>
                    <a:schemeClr val="tx1">
                      <a:lumMod val="75000"/>
                      <a:lumOff val="25000"/>
                    </a:schemeClr>
                  </a:solidFill>
                </a:rPr>
                <a:t>user</a:t>
              </a:r>
            </a:p>
          </p:txBody>
        </p:sp>
        <p:sp>
          <p:nvSpPr>
            <p:cNvPr id="14" name="TextBox 13">
              <a:extLst>
                <a:ext uri="{FF2B5EF4-FFF2-40B4-BE49-F238E27FC236}">
                  <a16:creationId xmlns:a16="http://schemas.microsoft.com/office/drawing/2014/main" id="{03EFB028-D2C5-808B-1FF8-45C9F3967A9B}"/>
                </a:ext>
              </a:extLst>
            </p:cNvPr>
            <p:cNvSpPr txBox="1"/>
            <p:nvPr/>
          </p:nvSpPr>
          <p:spPr>
            <a:xfrm>
              <a:off x="9750634" y="1476629"/>
              <a:ext cx="659604" cy="369332"/>
            </a:xfrm>
            <a:prstGeom prst="rect">
              <a:avLst/>
            </a:prstGeom>
            <a:noFill/>
          </p:spPr>
          <p:txBody>
            <a:bodyPr wrap="none" rtlCol="0">
              <a:spAutoFit/>
            </a:bodyPr>
            <a:lstStyle/>
            <a:p>
              <a:pPr algn="ctr"/>
              <a:r>
                <a:rPr lang="en-US" dirty="0">
                  <a:solidFill>
                    <a:schemeClr val="tx1">
                      <a:lumMod val="75000"/>
                      <a:lumOff val="25000"/>
                    </a:schemeClr>
                  </a:solidFill>
                </a:rPr>
                <a:t>rotor</a:t>
              </a:r>
            </a:p>
          </p:txBody>
        </p:sp>
        <p:sp>
          <p:nvSpPr>
            <p:cNvPr id="15" name="TextBox 14">
              <a:extLst>
                <a:ext uri="{FF2B5EF4-FFF2-40B4-BE49-F238E27FC236}">
                  <a16:creationId xmlns:a16="http://schemas.microsoft.com/office/drawing/2014/main" id="{1C9281C9-78F9-2529-031A-5B562FB98C6B}"/>
                </a:ext>
              </a:extLst>
            </p:cNvPr>
            <p:cNvSpPr txBox="1"/>
            <p:nvPr/>
          </p:nvSpPr>
          <p:spPr>
            <a:xfrm>
              <a:off x="10660972" y="1482935"/>
              <a:ext cx="731162" cy="369332"/>
            </a:xfrm>
            <a:prstGeom prst="rect">
              <a:avLst/>
            </a:prstGeom>
            <a:noFill/>
          </p:spPr>
          <p:txBody>
            <a:bodyPr wrap="none" rtlCol="0">
              <a:spAutoFit/>
            </a:bodyPr>
            <a:lstStyle/>
            <a:p>
              <a:pPr algn="ctr"/>
              <a:r>
                <a:rPr lang="en-US" dirty="0">
                  <a:solidFill>
                    <a:schemeClr val="bg1"/>
                  </a:solidFill>
                </a:rPr>
                <a:t>stator</a:t>
              </a:r>
            </a:p>
          </p:txBody>
        </p:sp>
      </p:grpSp>
      <p:sp>
        <p:nvSpPr>
          <p:cNvPr id="33" name="Freeform: Shape 32">
            <a:extLst>
              <a:ext uri="{FF2B5EF4-FFF2-40B4-BE49-F238E27FC236}">
                <a16:creationId xmlns:a16="http://schemas.microsoft.com/office/drawing/2014/main" id="{C974CAAF-029E-2305-8074-AFFF2AD957C8}"/>
              </a:ext>
            </a:extLst>
          </p:cNvPr>
          <p:cNvSpPr/>
          <p:nvPr/>
        </p:nvSpPr>
        <p:spPr>
          <a:xfrm>
            <a:off x="1921119" y="3367454"/>
            <a:ext cx="8546123" cy="1446334"/>
          </a:xfrm>
          <a:custGeom>
            <a:avLst/>
            <a:gdLst>
              <a:gd name="connsiteX0" fmla="*/ 8247185 w 8546123"/>
              <a:gd name="connsiteY0" fmla="*/ 0 h 1446334"/>
              <a:gd name="connsiteX1" fmla="*/ 8445012 w 8546123"/>
              <a:gd name="connsiteY1" fmla="*/ 0 h 1446334"/>
              <a:gd name="connsiteX2" fmla="*/ 8546123 w 8546123"/>
              <a:gd name="connsiteY2" fmla="*/ 92319 h 1446334"/>
              <a:gd name="connsiteX3" fmla="*/ 8537331 w 8546123"/>
              <a:gd name="connsiteY3" fmla="*/ 580292 h 1446334"/>
              <a:gd name="connsiteX4" fmla="*/ 8339504 w 8546123"/>
              <a:gd name="connsiteY4" fmla="*/ 778119 h 1446334"/>
              <a:gd name="connsiteX5" fmla="*/ 7469066 w 8546123"/>
              <a:gd name="connsiteY5" fmla="*/ 778119 h 1446334"/>
              <a:gd name="connsiteX6" fmla="*/ 7381143 w 8546123"/>
              <a:gd name="connsiteY6" fmla="*/ 857250 h 1446334"/>
              <a:gd name="connsiteX7" fmla="*/ 7372350 w 8546123"/>
              <a:gd name="connsiteY7" fmla="*/ 962758 h 1446334"/>
              <a:gd name="connsiteX8" fmla="*/ 7293219 w 8546123"/>
              <a:gd name="connsiteY8" fmla="*/ 1050681 h 1446334"/>
              <a:gd name="connsiteX9" fmla="*/ 6220558 w 8546123"/>
              <a:gd name="connsiteY9" fmla="*/ 1055077 h 1446334"/>
              <a:gd name="connsiteX10" fmla="*/ 6220558 w 8546123"/>
              <a:gd name="connsiteY10" fmla="*/ 1055077 h 1446334"/>
              <a:gd name="connsiteX11" fmla="*/ 5939204 w 8546123"/>
              <a:gd name="connsiteY11" fmla="*/ 782515 h 1446334"/>
              <a:gd name="connsiteX12" fmla="*/ 4963258 w 8546123"/>
              <a:gd name="connsiteY12" fmla="*/ 773723 h 1446334"/>
              <a:gd name="connsiteX13" fmla="*/ 4870939 w 8546123"/>
              <a:gd name="connsiteY13" fmla="*/ 870438 h 1446334"/>
              <a:gd name="connsiteX14" fmla="*/ 4870939 w 8546123"/>
              <a:gd name="connsiteY14" fmla="*/ 967154 h 1446334"/>
              <a:gd name="connsiteX15" fmla="*/ 4783016 w 8546123"/>
              <a:gd name="connsiteY15" fmla="*/ 1055077 h 1446334"/>
              <a:gd name="connsiteX16" fmla="*/ 3635619 w 8546123"/>
              <a:gd name="connsiteY16" fmla="*/ 1059473 h 1446334"/>
              <a:gd name="connsiteX17" fmla="*/ 3341077 w 8546123"/>
              <a:gd name="connsiteY17" fmla="*/ 778119 h 1446334"/>
              <a:gd name="connsiteX18" fmla="*/ 2470639 w 8546123"/>
              <a:gd name="connsiteY18" fmla="*/ 773723 h 1446334"/>
              <a:gd name="connsiteX19" fmla="*/ 2356339 w 8546123"/>
              <a:gd name="connsiteY19" fmla="*/ 870438 h 1446334"/>
              <a:gd name="connsiteX20" fmla="*/ 2360735 w 8546123"/>
              <a:gd name="connsiteY20" fmla="*/ 962758 h 1446334"/>
              <a:gd name="connsiteX21" fmla="*/ 2259623 w 8546123"/>
              <a:gd name="connsiteY21" fmla="*/ 1059473 h 1446334"/>
              <a:gd name="connsiteX22" fmla="*/ 1186962 w 8546123"/>
              <a:gd name="connsiteY22" fmla="*/ 1050681 h 1446334"/>
              <a:gd name="connsiteX23" fmla="*/ 918796 w 8546123"/>
              <a:gd name="connsiteY23" fmla="*/ 773723 h 1446334"/>
              <a:gd name="connsiteX24" fmla="*/ 0 w 8546123"/>
              <a:gd name="connsiteY24" fmla="*/ 764931 h 1446334"/>
              <a:gd name="connsiteX25" fmla="*/ 0 w 8546123"/>
              <a:gd name="connsiteY25" fmla="*/ 874834 h 1446334"/>
              <a:gd name="connsiteX26" fmla="*/ 386862 w 8546123"/>
              <a:gd name="connsiteY26" fmla="*/ 870438 h 1446334"/>
              <a:gd name="connsiteX27" fmla="*/ 668216 w 8546123"/>
              <a:gd name="connsiteY27" fmla="*/ 1160584 h 1446334"/>
              <a:gd name="connsiteX28" fmla="*/ 677008 w 8546123"/>
              <a:gd name="connsiteY28" fmla="*/ 1310054 h 1446334"/>
              <a:gd name="connsiteX29" fmla="*/ 817685 w 8546123"/>
              <a:gd name="connsiteY29" fmla="*/ 1446334 h 1446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546123" h="1446334">
                <a:moveTo>
                  <a:pt x="8247185" y="0"/>
                </a:moveTo>
                <a:lnTo>
                  <a:pt x="8445012" y="0"/>
                </a:lnTo>
                <a:lnTo>
                  <a:pt x="8546123" y="92319"/>
                </a:lnTo>
                <a:lnTo>
                  <a:pt x="8537331" y="580292"/>
                </a:lnTo>
                <a:lnTo>
                  <a:pt x="8339504" y="778119"/>
                </a:lnTo>
                <a:lnTo>
                  <a:pt x="7469066" y="778119"/>
                </a:lnTo>
                <a:lnTo>
                  <a:pt x="7381143" y="857250"/>
                </a:lnTo>
                <a:lnTo>
                  <a:pt x="7372350" y="962758"/>
                </a:lnTo>
                <a:lnTo>
                  <a:pt x="7293219" y="1050681"/>
                </a:lnTo>
                <a:lnTo>
                  <a:pt x="6220558" y="1055077"/>
                </a:lnTo>
                <a:lnTo>
                  <a:pt x="6220558" y="1055077"/>
                </a:lnTo>
                <a:lnTo>
                  <a:pt x="5939204" y="782515"/>
                </a:lnTo>
                <a:lnTo>
                  <a:pt x="4963258" y="773723"/>
                </a:lnTo>
                <a:lnTo>
                  <a:pt x="4870939" y="870438"/>
                </a:lnTo>
                <a:lnTo>
                  <a:pt x="4870939" y="967154"/>
                </a:lnTo>
                <a:lnTo>
                  <a:pt x="4783016" y="1055077"/>
                </a:lnTo>
                <a:lnTo>
                  <a:pt x="3635619" y="1059473"/>
                </a:lnTo>
                <a:lnTo>
                  <a:pt x="3341077" y="778119"/>
                </a:lnTo>
                <a:lnTo>
                  <a:pt x="2470639" y="773723"/>
                </a:lnTo>
                <a:lnTo>
                  <a:pt x="2356339" y="870438"/>
                </a:lnTo>
                <a:lnTo>
                  <a:pt x="2360735" y="962758"/>
                </a:lnTo>
                <a:lnTo>
                  <a:pt x="2259623" y="1059473"/>
                </a:lnTo>
                <a:lnTo>
                  <a:pt x="1186962" y="1050681"/>
                </a:lnTo>
                <a:lnTo>
                  <a:pt x="918796" y="773723"/>
                </a:lnTo>
                <a:lnTo>
                  <a:pt x="0" y="764931"/>
                </a:lnTo>
                <a:lnTo>
                  <a:pt x="0" y="874834"/>
                </a:lnTo>
                <a:lnTo>
                  <a:pt x="386862" y="870438"/>
                </a:lnTo>
                <a:lnTo>
                  <a:pt x="668216" y="1160584"/>
                </a:lnTo>
                <a:lnTo>
                  <a:pt x="677008" y="1310054"/>
                </a:lnTo>
                <a:lnTo>
                  <a:pt x="817685" y="1446334"/>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3F61EC34-9B56-DB71-61C5-93D0020DFCB4}"/>
              </a:ext>
            </a:extLst>
          </p:cNvPr>
          <p:cNvSpPr/>
          <p:nvPr/>
        </p:nvSpPr>
        <p:spPr>
          <a:xfrm>
            <a:off x="1481504" y="4246685"/>
            <a:ext cx="435219" cy="567103"/>
          </a:xfrm>
          <a:custGeom>
            <a:avLst/>
            <a:gdLst>
              <a:gd name="connsiteX0" fmla="*/ 435219 w 435219"/>
              <a:gd name="connsiteY0" fmla="*/ 0 h 567103"/>
              <a:gd name="connsiteX1" fmla="*/ 435219 w 435219"/>
              <a:gd name="connsiteY1" fmla="*/ 123092 h 567103"/>
              <a:gd name="connsiteX2" fmla="*/ 0 w 435219"/>
              <a:gd name="connsiteY2" fmla="*/ 567103 h 567103"/>
            </a:gdLst>
            <a:ahLst/>
            <a:cxnLst>
              <a:cxn ang="0">
                <a:pos x="connsiteX0" y="connsiteY0"/>
              </a:cxn>
              <a:cxn ang="0">
                <a:pos x="connsiteX1" y="connsiteY1"/>
              </a:cxn>
              <a:cxn ang="0">
                <a:pos x="connsiteX2" y="connsiteY2"/>
              </a:cxn>
            </a:cxnLst>
            <a:rect l="l" t="t" r="r" b="b"/>
            <a:pathLst>
              <a:path w="435219" h="567103">
                <a:moveTo>
                  <a:pt x="435219" y="0"/>
                </a:moveTo>
                <a:lnTo>
                  <a:pt x="435219" y="123092"/>
                </a:lnTo>
                <a:lnTo>
                  <a:pt x="0" y="567103"/>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EC5BBD68-396F-455F-1052-10AF944A6730}"/>
              </a:ext>
            </a:extLst>
          </p:cNvPr>
          <p:cNvSpPr/>
          <p:nvPr/>
        </p:nvSpPr>
        <p:spPr>
          <a:xfrm>
            <a:off x="703385" y="3565281"/>
            <a:ext cx="2523392" cy="1441938"/>
          </a:xfrm>
          <a:custGeom>
            <a:avLst/>
            <a:gdLst>
              <a:gd name="connsiteX0" fmla="*/ 395653 w 2523392"/>
              <a:gd name="connsiteY0" fmla="*/ 0 h 1441938"/>
              <a:gd name="connsiteX1" fmla="*/ 211015 w 2523392"/>
              <a:gd name="connsiteY1" fmla="*/ 4396 h 1441938"/>
              <a:gd name="connsiteX2" fmla="*/ 4396 w 2523392"/>
              <a:gd name="connsiteY2" fmla="*/ 197827 h 1441938"/>
              <a:gd name="connsiteX3" fmla="*/ 0 w 2523392"/>
              <a:gd name="connsiteY3" fmla="*/ 1345223 h 1441938"/>
              <a:gd name="connsiteX4" fmla="*/ 101111 w 2523392"/>
              <a:gd name="connsiteY4" fmla="*/ 1441938 h 1441938"/>
              <a:gd name="connsiteX5" fmla="*/ 1160584 w 2523392"/>
              <a:gd name="connsiteY5" fmla="*/ 1441938 h 1441938"/>
              <a:gd name="connsiteX6" fmla="*/ 1274884 w 2523392"/>
              <a:gd name="connsiteY6" fmla="*/ 1340827 h 1441938"/>
              <a:gd name="connsiteX7" fmla="*/ 1274884 w 2523392"/>
              <a:gd name="connsiteY7" fmla="*/ 1248507 h 1441938"/>
              <a:gd name="connsiteX8" fmla="*/ 1279280 w 2523392"/>
              <a:gd name="connsiteY8" fmla="*/ 1345223 h 1441938"/>
              <a:gd name="connsiteX9" fmla="*/ 1375996 w 2523392"/>
              <a:gd name="connsiteY9" fmla="*/ 1441938 h 1441938"/>
              <a:gd name="connsiteX10" fmla="*/ 2426677 w 2523392"/>
              <a:gd name="connsiteY10" fmla="*/ 1441938 h 1441938"/>
              <a:gd name="connsiteX11" fmla="*/ 2518996 w 2523392"/>
              <a:gd name="connsiteY11" fmla="*/ 1345223 h 1441938"/>
              <a:gd name="connsiteX12" fmla="*/ 2523392 w 2523392"/>
              <a:gd name="connsiteY12" fmla="*/ 1261696 h 144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3392" h="1441938">
                <a:moveTo>
                  <a:pt x="395653" y="0"/>
                </a:moveTo>
                <a:lnTo>
                  <a:pt x="211015" y="4396"/>
                </a:lnTo>
                <a:lnTo>
                  <a:pt x="4396" y="197827"/>
                </a:lnTo>
                <a:cubicBezTo>
                  <a:pt x="2931" y="580292"/>
                  <a:pt x="1465" y="962758"/>
                  <a:pt x="0" y="1345223"/>
                </a:cubicBezTo>
                <a:lnTo>
                  <a:pt x="101111" y="1441938"/>
                </a:lnTo>
                <a:lnTo>
                  <a:pt x="1160584" y="1441938"/>
                </a:lnTo>
                <a:lnTo>
                  <a:pt x="1274884" y="1340827"/>
                </a:lnTo>
                <a:lnTo>
                  <a:pt x="1274884" y="1248507"/>
                </a:lnTo>
                <a:lnTo>
                  <a:pt x="1279280" y="1345223"/>
                </a:lnTo>
                <a:lnTo>
                  <a:pt x="1375996" y="1441938"/>
                </a:lnTo>
                <a:lnTo>
                  <a:pt x="2426677" y="1441938"/>
                </a:lnTo>
                <a:lnTo>
                  <a:pt x="2518996" y="1345223"/>
                </a:lnTo>
                <a:lnTo>
                  <a:pt x="2523392" y="1261696"/>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88617B78-24AA-3580-9F3B-4184411D7BA9}"/>
              </a:ext>
            </a:extLst>
          </p:cNvPr>
          <p:cNvCxnSpPr>
            <a:stCxn id="39" idx="0"/>
          </p:cNvCxnSpPr>
          <p:nvPr/>
        </p:nvCxnSpPr>
        <p:spPr>
          <a:xfrm>
            <a:off x="1099038" y="3565281"/>
            <a:ext cx="0" cy="8352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50" name="Freeform: Shape 49">
            <a:extLst>
              <a:ext uri="{FF2B5EF4-FFF2-40B4-BE49-F238E27FC236}">
                <a16:creationId xmlns:a16="http://schemas.microsoft.com/office/drawing/2014/main" id="{1A2F5E96-63A9-3D9A-ACA5-FE8B8C91D713}"/>
              </a:ext>
            </a:extLst>
          </p:cNvPr>
          <p:cNvSpPr/>
          <p:nvPr/>
        </p:nvSpPr>
        <p:spPr>
          <a:xfrm>
            <a:off x="1094642" y="3222381"/>
            <a:ext cx="4391758" cy="241788"/>
          </a:xfrm>
          <a:custGeom>
            <a:avLst/>
            <a:gdLst>
              <a:gd name="connsiteX0" fmla="*/ 0 w 4391758"/>
              <a:gd name="connsiteY0" fmla="*/ 237392 h 241788"/>
              <a:gd name="connsiteX1" fmla="*/ 3776296 w 4391758"/>
              <a:gd name="connsiteY1" fmla="*/ 241788 h 241788"/>
              <a:gd name="connsiteX2" fmla="*/ 4009293 w 4391758"/>
              <a:gd name="connsiteY2" fmla="*/ 0 h 241788"/>
              <a:gd name="connsiteX3" fmla="*/ 4391758 w 4391758"/>
              <a:gd name="connsiteY3" fmla="*/ 8792 h 241788"/>
            </a:gdLst>
            <a:ahLst/>
            <a:cxnLst>
              <a:cxn ang="0">
                <a:pos x="connsiteX0" y="connsiteY0"/>
              </a:cxn>
              <a:cxn ang="0">
                <a:pos x="connsiteX1" y="connsiteY1"/>
              </a:cxn>
              <a:cxn ang="0">
                <a:pos x="connsiteX2" y="connsiteY2"/>
              </a:cxn>
              <a:cxn ang="0">
                <a:pos x="connsiteX3" y="connsiteY3"/>
              </a:cxn>
            </a:cxnLst>
            <a:rect l="l" t="t" r="r" b="b"/>
            <a:pathLst>
              <a:path w="4391758" h="241788">
                <a:moveTo>
                  <a:pt x="0" y="237392"/>
                </a:moveTo>
                <a:lnTo>
                  <a:pt x="3776296" y="241788"/>
                </a:lnTo>
                <a:lnTo>
                  <a:pt x="4009293" y="0"/>
                </a:lnTo>
                <a:lnTo>
                  <a:pt x="4391758" y="8792"/>
                </a:lnTo>
              </a:path>
            </a:pathLst>
          </a:cu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404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10000" fill="hold" nodeType="clickEffect">
                                  <p:stCondLst>
                                    <p:cond delay="0"/>
                                  </p:stCondLst>
                                  <p:childTnLst>
                                    <p:anim calcmode="discrete" valueType="str">
                                      <p:cBhvr>
                                        <p:cTn id="6" dur="500" fill="hold"/>
                                        <p:tgtEl>
                                          <p:spTgt spid="49"/>
                                        </p:tgtEl>
                                        <p:attrNameLst>
                                          <p:attrName>style.visibility</p:attrName>
                                        </p:attrNameLst>
                                      </p:cBhvr>
                                      <p:tavLst>
                                        <p:tav tm="0">
                                          <p:val>
                                            <p:strVal val="hidden"/>
                                          </p:val>
                                        </p:tav>
                                        <p:tav tm="50000">
                                          <p:val>
                                            <p:strVal val="visible"/>
                                          </p:val>
                                        </p:tav>
                                      </p:tavLst>
                                    </p:anim>
                                  </p:childTnLst>
                                </p:cTn>
                              </p:par>
                              <p:par>
                                <p:cTn id="7" presetID="35" presetClass="emph" presetSubtype="0" repeatCount="10000" fill="hold" grpId="0" nodeType="withEffect">
                                  <p:stCondLst>
                                    <p:cond delay="0"/>
                                  </p:stCondLst>
                                  <p:childTnLst>
                                    <p:anim calcmode="discrete" valueType="str">
                                      <p:cBhvr>
                                        <p:cTn id="8" dur="500" fill="hold"/>
                                        <p:tgtEl>
                                          <p:spTgt spid="50"/>
                                        </p:tgtEl>
                                        <p:attrNameLst>
                                          <p:attrName>style.visibility</p:attrName>
                                        </p:attrNameLst>
                                      </p:cBhvr>
                                      <p:tavLst>
                                        <p:tav tm="0">
                                          <p:val>
                                            <p:strVal val="hidden"/>
                                          </p:val>
                                        </p:tav>
                                        <p:tav tm="50000">
                                          <p:val>
                                            <p:strVal val="visible"/>
                                          </p:val>
                                        </p:tav>
                                      </p:tavLst>
                                    </p:anim>
                                  </p:childTnLst>
                                </p:cTn>
                              </p:par>
                              <p:par>
                                <p:cTn id="9" presetID="35" presetClass="emph" presetSubtype="0" repeatCount="10000" fill="hold" grpId="0" nodeType="withEffect">
                                  <p:stCondLst>
                                    <p:cond delay="0"/>
                                  </p:stCondLst>
                                  <p:childTnLst>
                                    <p:anim calcmode="discrete" valueType="str">
                                      <p:cBhvr>
                                        <p:cTn id="10" dur="500" fill="hold"/>
                                        <p:tgtEl>
                                          <p:spTgt spid="3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5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25E7858F-6F00-E063-50F2-DCAA451BB6A2}"/>
              </a:ext>
            </a:extLst>
          </p:cNvPr>
          <p:cNvPicPr>
            <a:picLocks noChangeAspect="1"/>
          </p:cNvPicPr>
          <p:nvPr/>
        </p:nvPicPr>
        <p:blipFill>
          <a:blip r:embed="rId3"/>
          <a:stretch>
            <a:fillRect/>
          </a:stretch>
        </p:blipFill>
        <p:spPr>
          <a:xfrm>
            <a:off x="404448" y="2574896"/>
            <a:ext cx="10174164" cy="3997355"/>
          </a:xfrm>
          <a:prstGeom prst="rect">
            <a:avLst/>
          </a:prstGeom>
        </p:spPr>
      </p:pic>
      <p:sp>
        <p:nvSpPr>
          <p:cNvPr id="3" name="Text Placeholder 2">
            <a:extLst>
              <a:ext uri="{FF2B5EF4-FFF2-40B4-BE49-F238E27FC236}">
                <a16:creationId xmlns:a16="http://schemas.microsoft.com/office/drawing/2014/main" id="{AB087A3E-685B-3F8F-39F5-E93ED0E8BB20}"/>
              </a:ext>
            </a:extLst>
          </p:cNvPr>
          <p:cNvSpPr>
            <a:spLocks noGrp="1"/>
          </p:cNvSpPr>
          <p:nvPr>
            <p:ph type="body" sz="quarter" idx="13"/>
          </p:nvPr>
        </p:nvSpPr>
        <p:spPr/>
        <p:txBody>
          <a:bodyPr/>
          <a:lstStyle/>
          <a:p>
            <a:pPr marL="0" indent="0">
              <a:buNone/>
            </a:pPr>
            <a:r>
              <a:rPr lang="en-US" dirty="0"/>
              <a:t>SCR Circuit</a:t>
            </a:r>
          </a:p>
        </p:txBody>
      </p:sp>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grpSp>
        <p:nvGrpSpPr>
          <p:cNvPr id="11" name="Group 10">
            <a:extLst>
              <a:ext uri="{FF2B5EF4-FFF2-40B4-BE49-F238E27FC236}">
                <a16:creationId xmlns:a16="http://schemas.microsoft.com/office/drawing/2014/main" id="{FAE17E79-E398-E3BD-56C5-AAC6E4F09A85}"/>
              </a:ext>
            </a:extLst>
          </p:cNvPr>
          <p:cNvGrpSpPr/>
          <p:nvPr/>
        </p:nvGrpSpPr>
        <p:grpSpPr>
          <a:xfrm>
            <a:off x="8336809" y="1497374"/>
            <a:ext cx="2556860" cy="848931"/>
            <a:chOff x="8835274" y="1476629"/>
            <a:chExt cx="2556860" cy="848931"/>
          </a:xfrm>
        </p:grpSpPr>
        <p:grpSp>
          <p:nvGrpSpPr>
            <p:cNvPr id="12" name="Group 11">
              <a:extLst>
                <a:ext uri="{FF2B5EF4-FFF2-40B4-BE49-F238E27FC236}">
                  <a16:creationId xmlns:a16="http://schemas.microsoft.com/office/drawing/2014/main" id="{281DE062-889F-44BE-9C0C-86099BCB2466}"/>
                </a:ext>
              </a:extLst>
            </p:cNvPr>
            <p:cNvGrpSpPr/>
            <p:nvPr/>
          </p:nvGrpSpPr>
          <p:grpSpPr>
            <a:xfrm>
              <a:off x="8853212" y="1767253"/>
              <a:ext cx="2454254" cy="558307"/>
              <a:chOff x="7313040" y="1408113"/>
              <a:chExt cx="3994426" cy="917448"/>
            </a:xfrm>
          </p:grpSpPr>
          <p:pic>
            <p:nvPicPr>
              <p:cNvPr id="16" name="Graphic 15" descr="Server with solid fill">
                <a:extLst>
                  <a:ext uri="{FF2B5EF4-FFF2-40B4-BE49-F238E27FC236}">
                    <a16:creationId xmlns:a16="http://schemas.microsoft.com/office/drawing/2014/main" id="{625DF83C-C7BA-D1CA-4352-26954D6D85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53212" y="1408113"/>
                <a:ext cx="914400" cy="914400"/>
              </a:xfrm>
              <a:prstGeom prst="rect">
                <a:avLst/>
              </a:prstGeom>
            </p:spPr>
          </p:pic>
          <p:pic>
            <p:nvPicPr>
              <p:cNvPr id="17" name="Graphic 16" descr="Server outline">
                <a:extLst>
                  <a:ext uri="{FF2B5EF4-FFF2-40B4-BE49-F238E27FC236}">
                    <a16:creationId xmlns:a16="http://schemas.microsoft.com/office/drawing/2014/main" id="{7153A33E-9B8D-E1F9-B9B4-D95861F051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93066" y="1408113"/>
                <a:ext cx="914400" cy="914400"/>
              </a:xfrm>
              <a:prstGeom prst="rect">
                <a:avLst/>
              </a:prstGeom>
            </p:spPr>
          </p:pic>
          <p:pic>
            <p:nvPicPr>
              <p:cNvPr id="18" name="Graphic 17" descr="Smart Phone with solid fill">
                <a:extLst>
                  <a:ext uri="{FF2B5EF4-FFF2-40B4-BE49-F238E27FC236}">
                    <a16:creationId xmlns:a16="http://schemas.microsoft.com/office/drawing/2014/main" id="{52D084E4-BBA1-B8FD-F851-4532323C83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13040" y="1411161"/>
                <a:ext cx="914400" cy="914400"/>
              </a:xfrm>
              <a:prstGeom prst="rect">
                <a:avLst/>
              </a:prstGeom>
            </p:spPr>
          </p:pic>
        </p:grpSp>
        <p:sp>
          <p:nvSpPr>
            <p:cNvPr id="13" name="TextBox 12">
              <a:extLst>
                <a:ext uri="{FF2B5EF4-FFF2-40B4-BE49-F238E27FC236}">
                  <a16:creationId xmlns:a16="http://schemas.microsoft.com/office/drawing/2014/main" id="{822F068D-D448-04F7-206B-F226E253F0A3}"/>
                </a:ext>
              </a:extLst>
            </p:cNvPr>
            <p:cNvSpPr txBox="1"/>
            <p:nvPr/>
          </p:nvSpPr>
          <p:spPr>
            <a:xfrm>
              <a:off x="8835274" y="1476634"/>
              <a:ext cx="591829" cy="369332"/>
            </a:xfrm>
            <a:prstGeom prst="rect">
              <a:avLst/>
            </a:prstGeom>
            <a:noFill/>
          </p:spPr>
          <p:txBody>
            <a:bodyPr wrap="none" rtlCol="0">
              <a:spAutoFit/>
            </a:bodyPr>
            <a:lstStyle/>
            <a:p>
              <a:pPr algn="ctr"/>
              <a:r>
                <a:rPr lang="en-US" dirty="0">
                  <a:solidFill>
                    <a:schemeClr val="tx1">
                      <a:lumMod val="75000"/>
                      <a:lumOff val="25000"/>
                    </a:schemeClr>
                  </a:solidFill>
                </a:rPr>
                <a:t>user</a:t>
              </a:r>
            </a:p>
          </p:txBody>
        </p:sp>
        <p:sp>
          <p:nvSpPr>
            <p:cNvPr id="14" name="TextBox 13">
              <a:extLst>
                <a:ext uri="{FF2B5EF4-FFF2-40B4-BE49-F238E27FC236}">
                  <a16:creationId xmlns:a16="http://schemas.microsoft.com/office/drawing/2014/main" id="{03EFB028-D2C5-808B-1FF8-45C9F3967A9B}"/>
                </a:ext>
              </a:extLst>
            </p:cNvPr>
            <p:cNvSpPr txBox="1"/>
            <p:nvPr/>
          </p:nvSpPr>
          <p:spPr>
            <a:xfrm>
              <a:off x="9750634" y="1476629"/>
              <a:ext cx="659604" cy="369332"/>
            </a:xfrm>
            <a:prstGeom prst="rect">
              <a:avLst/>
            </a:prstGeom>
            <a:noFill/>
          </p:spPr>
          <p:txBody>
            <a:bodyPr wrap="none" rtlCol="0">
              <a:spAutoFit/>
            </a:bodyPr>
            <a:lstStyle/>
            <a:p>
              <a:pPr algn="ctr"/>
              <a:r>
                <a:rPr lang="en-US" dirty="0">
                  <a:solidFill>
                    <a:schemeClr val="tx1">
                      <a:lumMod val="75000"/>
                      <a:lumOff val="25000"/>
                    </a:schemeClr>
                  </a:solidFill>
                </a:rPr>
                <a:t>rotor</a:t>
              </a:r>
            </a:p>
          </p:txBody>
        </p:sp>
        <p:sp>
          <p:nvSpPr>
            <p:cNvPr id="15" name="TextBox 14">
              <a:extLst>
                <a:ext uri="{FF2B5EF4-FFF2-40B4-BE49-F238E27FC236}">
                  <a16:creationId xmlns:a16="http://schemas.microsoft.com/office/drawing/2014/main" id="{1C9281C9-78F9-2529-031A-5B562FB98C6B}"/>
                </a:ext>
              </a:extLst>
            </p:cNvPr>
            <p:cNvSpPr txBox="1"/>
            <p:nvPr/>
          </p:nvSpPr>
          <p:spPr>
            <a:xfrm>
              <a:off x="10660972" y="1482935"/>
              <a:ext cx="731162" cy="369332"/>
            </a:xfrm>
            <a:prstGeom prst="rect">
              <a:avLst/>
            </a:prstGeom>
            <a:noFill/>
          </p:spPr>
          <p:txBody>
            <a:bodyPr wrap="none" rtlCol="0">
              <a:spAutoFit/>
            </a:bodyPr>
            <a:lstStyle/>
            <a:p>
              <a:pPr algn="ctr"/>
              <a:r>
                <a:rPr lang="en-US" dirty="0">
                  <a:solidFill>
                    <a:schemeClr val="bg1"/>
                  </a:solidFill>
                </a:rPr>
                <a:t>stator</a:t>
              </a:r>
            </a:p>
          </p:txBody>
        </p:sp>
      </p:grpSp>
      <p:sp>
        <p:nvSpPr>
          <p:cNvPr id="40" name="Freeform: Shape 39">
            <a:extLst>
              <a:ext uri="{FF2B5EF4-FFF2-40B4-BE49-F238E27FC236}">
                <a16:creationId xmlns:a16="http://schemas.microsoft.com/office/drawing/2014/main" id="{1C6405B5-A065-07F0-BF0F-47526BEAD252}"/>
              </a:ext>
            </a:extLst>
          </p:cNvPr>
          <p:cNvSpPr/>
          <p:nvPr/>
        </p:nvSpPr>
        <p:spPr>
          <a:xfrm>
            <a:off x="712177" y="5574323"/>
            <a:ext cx="386861" cy="690196"/>
          </a:xfrm>
          <a:custGeom>
            <a:avLst/>
            <a:gdLst>
              <a:gd name="connsiteX0" fmla="*/ 0 w 386861"/>
              <a:gd name="connsiteY0" fmla="*/ 0 h 690196"/>
              <a:gd name="connsiteX1" fmla="*/ 4396 w 386861"/>
              <a:gd name="connsiteY1" fmla="*/ 149469 h 690196"/>
              <a:gd name="connsiteX2" fmla="*/ 386861 w 386861"/>
              <a:gd name="connsiteY2" fmla="*/ 536331 h 690196"/>
              <a:gd name="connsiteX3" fmla="*/ 386861 w 386861"/>
              <a:gd name="connsiteY3" fmla="*/ 690196 h 690196"/>
              <a:gd name="connsiteX4" fmla="*/ 386861 w 386861"/>
              <a:gd name="connsiteY4" fmla="*/ 690196 h 690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861" h="690196">
                <a:moveTo>
                  <a:pt x="0" y="0"/>
                </a:moveTo>
                <a:lnTo>
                  <a:pt x="4396" y="149469"/>
                </a:lnTo>
                <a:lnTo>
                  <a:pt x="386861" y="536331"/>
                </a:lnTo>
                <a:lnTo>
                  <a:pt x="386861" y="690196"/>
                </a:lnTo>
                <a:lnTo>
                  <a:pt x="386861" y="690196"/>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5BFA60DB-975A-C70D-03AB-88CF13E5515C}"/>
              </a:ext>
            </a:extLst>
          </p:cNvPr>
          <p:cNvSpPr/>
          <p:nvPr/>
        </p:nvSpPr>
        <p:spPr>
          <a:xfrm>
            <a:off x="1200150" y="5574323"/>
            <a:ext cx="281354" cy="694592"/>
          </a:xfrm>
          <a:custGeom>
            <a:avLst/>
            <a:gdLst>
              <a:gd name="connsiteX0" fmla="*/ 272562 w 281354"/>
              <a:gd name="connsiteY0" fmla="*/ 0 h 694592"/>
              <a:gd name="connsiteX1" fmla="*/ 281354 w 281354"/>
              <a:gd name="connsiteY1" fmla="*/ 162658 h 694592"/>
              <a:gd name="connsiteX2" fmla="*/ 8792 w 281354"/>
              <a:gd name="connsiteY2" fmla="*/ 492369 h 694592"/>
              <a:gd name="connsiteX3" fmla="*/ 0 w 281354"/>
              <a:gd name="connsiteY3" fmla="*/ 694592 h 694592"/>
            </a:gdLst>
            <a:ahLst/>
            <a:cxnLst>
              <a:cxn ang="0">
                <a:pos x="connsiteX0" y="connsiteY0"/>
              </a:cxn>
              <a:cxn ang="0">
                <a:pos x="connsiteX1" y="connsiteY1"/>
              </a:cxn>
              <a:cxn ang="0">
                <a:pos x="connsiteX2" y="connsiteY2"/>
              </a:cxn>
              <a:cxn ang="0">
                <a:pos x="connsiteX3" y="connsiteY3"/>
              </a:cxn>
            </a:cxnLst>
            <a:rect l="l" t="t" r="r" b="b"/>
            <a:pathLst>
              <a:path w="281354" h="694592">
                <a:moveTo>
                  <a:pt x="272562" y="0"/>
                </a:moveTo>
                <a:lnTo>
                  <a:pt x="281354" y="162658"/>
                </a:lnTo>
                <a:lnTo>
                  <a:pt x="8792" y="492369"/>
                </a:lnTo>
                <a:lnTo>
                  <a:pt x="0" y="694592"/>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AF01D14E-DC0D-8951-21CE-1361F4598CA3}"/>
              </a:ext>
            </a:extLst>
          </p:cNvPr>
          <p:cNvSpPr/>
          <p:nvPr/>
        </p:nvSpPr>
        <p:spPr>
          <a:xfrm>
            <a:off x="1969477" y="5581764"/>
            <a:ext cx="386861" cy="690196"/>
          </a:xfrm>
          <a:custGeom>
            <a:avLst/>
            <a:gdLst>
              <a:gd name="connsiteX0" fmla="*/ 0 w 386861"/>
              <a:gd name="connsiteY0" fmla="*/ 0 h 690196"/>
              <a:gd name="connsiteX1" fmla="*/ 4396 w 386861"/>
              <a:gd name="connsiteY1" fmla="*/ 149469 h 690196"/>
              <a:gd name="connsiteX2" fmla="*/ 386861 w 386861"/>
              <a:gd name="connsiteY2" fmla="*/ 536331 h 690196"/>
              <a:gd name="connsiteX3" fmla="*/ 386861 w 386861"/>
              <a:gd name="connsiteY3" fmla="*/ 690196 h 690196"/>
              <a:gd name="connsiteX4" fmla="*/ 386861 w 386861"/>
              <a:gd name="connsiteY4" fmla="*/ 690196 h 690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861" h="690196">
                <a:moveTo>
                  <a:pt x="0" y="0"/>
                </a:moveTo>
                <a:lnTo>
                  <a:pt x="4396" y="149469"/>
                </a:lnTo>
                <a:lnTo>
                  <a:pt x="386861" y="536331"/>
                </a:lnTo>
                <a:lnTo>
                  <a:pt x="386861" y="690196"/>
                </a:lnTo>
                <a:lnTo>
                  <a:pt x="386861" y="690196"/>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64DBECBA-222B-48C4-4518-AC6B3F063231}"/>
              </a:ext>
            </a:extLst>
          </p:cNvPr>
          <p:cNvSpPr/>
          <p:nvPr/>
        </p:nvSpPr>
        <p:spPr>
          <a:xfrm>
            <a:off x="2454959" y="5574323"/>
            <a:ext cx="281354" cy="694592"/>
          </a:xfrm>
          <a:custGeom>
            <a:avLst/>
            <a:gdLst>
              <a:gd name="connsiteX0" fmla="*/ 272562 w 281354"/>
              <a:gd name="connsiteY0" fmla="*/ 0 h 694592"/>
              <a:gd name="connsiteX1" fmla="*/ 281354 w 281354"/>
              <a:gd name="connsiteY1" fmla="*/ 162658 h 694592"/>
              <a:gd name="connsiteX2" fmla="*/ 8792 w 281354"/>
              <a:gd name="connsiteY2" fmla="*/ 492369 h 694592"/>
              <a:gd name="connsiteX3" fmla="*/ 0 w 281354"/>
              <a:gd name="connsiteY3" fmla="*/ 694592 h 694592"/>
            </a:gdLst>
            <a:ahLst/>
            <a:cxnLst>
              <a:cxn ang="0">
                <a:pos x="connsiteX0" y="connsiteY0"/>
              </a:cxn>
              <a:cxn ang="0">
                <a:pos x="connsiteX1" y="connsiteY1"/>
              </a:cxn>
              <a:cxn ang="0">
                <a:pos x="connsiteX2" y="connsiteY2"/>
              </a:cxn>
              <a:cxn ang="0">
                <a:pos x="connsiteX3" y="connsiteY3"/>
              </a:cxn>
            </a:cxnLst>
            <a:rect l="l" t="t" r="r" b="b"/>
            <a:pathLst>
              <a:path w="281354" h="694592">
                <a:moveTo>
                  <a:pt x="272562" y="0"/>
                </a:moveTo>
                <a:lnTo>
                  <a:pt x="281354" y="162658"/>
                </a:lnTo>
                <a:lnTo>
                  <a:pt x="8792" y="492369"/>
                </a:lnTo>
                <a:lnTo>
                  <a:pt x="0" y="694592"/>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913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10000" fill="hold" grpId="0" nodeType="clickEffect">
                                  <p:stCondLst>
                                    <p:cond delay="0"/>
                                  </p:stCondLst>
                                  <p:childTnLst>
                                    <p:anim calcmode="discrete" valueType="str">
                                      <p:cBhvr>
                                        <p:cTn id="6" dur="500" fill="hold"/>
                                        <p:tgtEl>
                                          <p:spTgt spid="40"/>
                                        </p:tgtEl>
                                        <p:attrNameLst>
                                          <p:attrName>style.visibility</p:attrName>
                                        </p:attrNameLst>
                                      </p:cBhvr>
                                      <p:tavLst>
                                        <p:tav tm="0">
                                          <p:val>
                                            <p:strVal val="hidden"/>
                                          </p:val>
                                        </p:tav>
                                        <p:tav tm="50000">
                                          <p:val>
                                            <p:strVal val="visible"/>
                                          </p:val>
                                        </p:tav>
                                      </p:tavLst>
                                    </p:anim>
                                  </p:childTnLst>
                                </p:cTn>
                              </p:par>
                              <p:par>
                                <p:cTn id="7" presetID="35" presetClass="emph" presetSubtype="0" repeatCount="10000" fill="hold" grpId="0" nodeType="withEffect">
                                  <p:stCondLst>
                                    <p:cond delay="0"/>
                                  </p:stCondLst>
                                  <p:childTnLst>
                                    <p:anim calcmode="discrete" valueType="str">
                                      <p:cBhvr>
                                        <p:cTn id="8" dur="500" fill="hold"/>
                                        <p:tgtEl>
                                          <p:spTgt spid="41"/>
                                        </p:tgtEl>
                                        <p:attrNameLst>
                                          <p:attrName>style.visibility</p:attrName>
                                        </p:attrNameLst>
                                      </p:cBhvr>
                                      <p:tavLst>
                                        <p:tav tm="0">
                                          <p:val>
                                            <p:strVal val="hidden"/>
                                          </p:val>
                                        </p:tav>
                                        <p:tav tm="50000">
                                          <p:val>
                                            <p:strVal val="visible"/>
                                          </p:val>
                                        </p:tav>
                                      </p:tavLst>
                                    </p:anim>
                                  </p:childTnLst>
                                </p:cTn>
                              </p:par>
                              <p:par>
                                <p:cTn id="9" presetID="35" presetClass="emph" presetSubtype="0" repeatCount="10000" fill="hold" grpId="0" nodeType="withEffect">
                                  <p:stCondLst>
                                    <p:cond delay="0"/>
                                  </p:stCondLst>
                                  <p:childTnLst>
                                    <p:anim calcmode="discrete" valueType="str">
                                      <p:cBhvr>
                                        <p:cTn id="10" dur="500" fill="hold"/>
                                        <p:tgtEl>
                                          <p:spTgt spid="42"/>
                                        </p:tgtEl>
                                        <p:attrNameLst>
                                          <p:attrName>style.visibility</p:attrName>
                                        </p:attrNameLst>
                                      </p:cBhvr>
                                      <p:tavLst>
                                        <p:tav tm="0">
                                          <p:val>
                                            <p:strVal val="hidden"/>
                                          </p:val>
                                        </p:tav>
                                        <p:tav tm="50000">
                                          <p:val>
                                            <p:strVal val="visible"/>
                                          </p:val>
                                        </p:tav>
                                      </p:tavLst>
                                    </p:anim>
                                  </p:childTnLst>
                                </p:cTn>
                              </p:par>
                              <p:par>
                                <p:cTn id="11" presetID="35" presetClass="emph" presetSubtype="0" repeatCount="10000" fill="hold" grpId="0" nodeType="withEffect">
                                  <p:stCondLst>
                                    <p:cond delay="0"/>
                                  </p:stCondLst>
                                  <p:childTnLst>
                                    <p:anim calcmode="discrete" valueType="str">
                                      <p:cBhvr>
                                        <p:cTn id="12"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F40C1-7383-7B82-9128-0A07C92E9B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82C548-AF82-3EC4-DC7C-4B443305E472}"/>
              </a:ext>
            </a:extLst>
          </p:cNvPr>
          <p:cNvSpPr>
            <a:spLocks noGrp="1"/>
          </p:cNvSpPr>
          <p:nvPr>
            <p:ph type="title"/>
          </p:nvPr>
        </p:nvSpPr>
        <p:spPr/>
        <p:txBody>
          <a:bodyPr/>
          <a:lstStyle/>
          <a:p>
            <a:r>
              <a:rPr lang="en-US" dirty="0"/>
              <a:t>Slow-Roll Testing</a:t>
            </a:r>
          </a:p>
        </p:txBody>
      </p:sp>
      <p:sp>
        <p:nvSpPr>
          <p:cNvPr id="3" name="Text Placeholder 2">
            <a:extLst>
              <a:ext uri="{FF2B5EF4-FFF2-40B4-BE49-F238E27FC236}">
                <a16:creationId xmlns:a16="http://schemas.microsoft.com/office/drawing/2014/main" id="{6E07D15C-49E9-F602-50BB-21F0A7F949FB}"/>
              </a:ext>
            </a:extLst>
          </p:cNvPr>
          <p:cNvSpPr>
            <a:spLocks noGrp="1"/>
          </p:cNvSpPr>
          <p:nvPr>
            <p:ph type="body" sz="quarter" idx="13"/>
          </p:nvPr>
        </p:nvSpPr>
        <p:spPr/>
        <p:txBody>
          <a:bodyPr/>
          <a:lstStyle/>
          <a:p>
            <a:pPr marL="0" indent="0">
              <a:buNone/>
            </a:pPr>
            <a:r>
              <a:rPr lang="en-US" dirty="0"/>
              <a:t>How?</a:t>
            </a:r>
          </a:p>
        </p:txBody>
      </p:sp>
      <p:sp>
        <p:nvSpPr>
          <p:cNvPr id="4" name="Text Placeholder 3">
            <a:extLst>
              <a:ext uri="{FF2B5EF4-FFF2-40B4-BE49-F238E27FC236}">
                <a16:creationId xmlns:a16="http://schemas.microsoft.com/office/drawing/2014/main" id="{4309E711-3B86-CBA3-A4D2-4D337CC02260}"/>
              </a:ext>
            </a:extLst>
          </p:cNvPr>
          <p:cNvSpPr>
            <a:spLocks noGrp="1"/>
          </p:cNvSpPr>
          <p:nvPr>
            <p:ph type="body" sz="quarter" idx="14"/>
          </p:nvPr>
        </p:nvSpPr>
        <p:spPr/>
        <p:txBody>
          <a:bodyPr/>
          <a:lstStyle/>
          <a:p>
            <a:endParaRPr lang="en-US"/>
          </a:p>
        </p:txBody>
      </p:sp>
      <p:pic>
        <p:nvPicPr>
          <p:cNvPr id="6" name="Picture 5" descr="A diagram of a machine&#10;&#10;Description automatically generated">
            <a:extLst>
              <a:ext uri="{FF2B5EF4-FFF2-40B4-BE49-F238E27FC236}">
                <a16:creationId xmlns:a16="http://schemas.microsoft.com/office/drawing/2014/main" id="{9886E5F9-4568-4721-C05B-444C3EE61BD7}"/>
              </a:ext>
            </a:extLst>
          </p:cNvPr>
          <p:cNvPicPr>
            <a:picLocks noChangeAspect="1"/>
          </p:cNvPicPr>
          <p:nvPr/>
        </p:nvPicPr>
        <p:blipFill>
          <a:blip r:embed="rId3"/>
          <a:stretch>
            <a:fillRect/>
          </a:stretch>
        </p:blipFill>
        <p:spPr>
          <a:xfrm>
            <a:off x="6551053" y="1633514"/>
            <a:ext cx="4277764" cy="4816142"/>
          </a:xfrm>
          <a:prstGeom prst="rect">
            <a:avLst/>
          </a:prstGeom>
        </p:spPr>
      </p:pic>
    </p:spTree>
    <p:extLst>
      <p:ext uri="{BB962C8B-B14F-4D97-AF65-F5344CB8AC3E}">
        <p14:creationId xmlns:p14="http://schemas.microsoft.com/office/powerpoint/2010/main" val="18875613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087A3E-685B-3F8F-39F5-E93ED0E8BB20}"/>
              </a:ext>
            </a:extLst>
          </p:cNvPr>
          <p:cNvSpPr>
            <a:spLocks noGrp="1"/>
          </p:cNvSpPr>
          <p:nvPr>
            <p:ph type="body" sz="quarter" idx="13"/>
          </p:nvPr>
        </p:nvSpPr>
        <p:spPr/>
        <p:txBody>
          <a:bodyPr/>
          <a:lstStyle/>
          <a:p>
            <a:pPr marL="0" indent="0">
              <a:buNone/>
            </a:pPr>
            <a:r>
              <a:rPr lang="en-US" dirty="0"/>
              <a:t>SCR Circuit</a:t>
            </a:r>
          </a:p>
        </p:txBody>
      </p:sp>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grpSp>
        <p:nvGrpSpPr>
          <p:cNvPr id="11" name="Group 10">
            <a:extLst>
              <a:ext uri="{FF2B5EF4-FFF2-40B4-BE49-F238E27FC236}">
                <a16:creationId xmlns:a16="http://schemas.microsoft.com/office/drawing/2014/main" id="{FAE17E79-E398-E3BD-56C5-AAC6E4F09A85}"/>
              </a:ext>
            </a:extLst>
          </p:cNvPr>
          <p:cNvGrpSpPr/>
          <p:nvPr/>
        </p:nvGrpSpPr>
        <p:grpSpPr>
          <a:xfrm>
            <a:off x="8336809" y="1497374"/>
            <a:ext cx="2556860" cy="848931"/>
            <a:chOff x="8835274" y="1476629"/>
            <a:chExt cx="2556860" cy="848931"/>
          </a:xfrm>
        </p:grpSpPr>
        <p:grpSp>
          <p:nvGrpSpPr>
            <p:cNvPr id="12" name="Group 11">
              <a:extLst>
                <a:ext uri="{FF2B5EF4-FFF2-40B4-BE49-F238E27FC236}">
                  <a16:creationId xmlns:a16="http://schemas.microsoft.com/office/drawing/2014/main" id="{281DE062-889F-44BE-9C0C-86099BCB2466}"/>
                </a:ext>
              </a:extLst>
            </p:cNvPr>
            <p:cNvGrpSpPr/>
            <p:nvPr/>
          </p:nvGrpSpPr>
          <p:grpSpPr>
            <a:xfrm>
              <a:off x="8853212" y="1767253"/>
              <a:ext cx="2454254" cy="558307"/>
              <a:chOff x="7313040" y="1408113"/>
              <a:chExt cx="3994426" cy="917448"/>
            </a:xfrm>
          </p:grpSpPr>
          <p:pic>
            <p:nvPicPr>
              <p:cNvPr id="16" name="Graphic 15" descr="Server with solid fill">
                <a:extLst>
                  <a:ext uri="{FF2B5EF4-FFF2-40B4-BE49-F238E27FC236}">
                    <a16:creationId xmlns:a16="http://schemas.microsoft.com/office/drawing/2014/main" id="{625DF83C-C7BA-D1CA-4352-26954D6D85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53212" y="1408113"/>
                <a:ext cx="914400" cy="914400"/>
              </a:xfrm>
              <a:prstGeom prst="rect">
                <a:avLst/>
              </a:prstGeom>
            </p:spPr>
          </p:pic>
          <p:pic>
            <p:nvPicPr>
              <p:cNvPr id="17" name="Graphic 16" descr="Server outline">
                <a:extLst>
                  <a:ext uri="{FF2B5EF4-FFF2-40B4-BE49-F238E27FC236}">
                    <a16:creationId xmlns:a16="http://schemas.microsoft.com/office/drawing/2014/main" id="{7153A33E-9B8D-E1F9-B9B4-D95861F051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93066" y="1408113"/>
                <a:ext cx="914400" cy="914400"/>
              </a:xfrm>
              <a:prstGeom prst="rect">
                <a:avLst/>
              </a:prstGeom>
            </p:spPr>
          </p:pic>
          <p:pic>
            <p:nvPicPr>
              <p:cNvPr id="18" name="Graphic 17" descr="Smart Phone with solid fill">
                <a:extLst>
                  <a:ext uri="{FF2B5EF4-FFF2-40B4-BE49-F238E27FC236}">
                    <a16:creationId xmlns:a16="http://schemas.microsoft.com/office/drawing/2014/main" id="{52D084E4-BBA1-B8FD-F851-4532323C83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13040" y="1411161"/>
                <a:ext cx="914400" cy="914400"/>
              </a:xfrm>
              <a:prstGeom prst="rect">
                <a:avLst/>
              </a:prstGeom>
            </p:spPr>
          </p:pic>
        </p:grpSp>
        <p:sp>
          <p:nvSpPr>
            <p:cNvPr id="13" name="TextBox 12">
              <a:extLst>
                <a:ext uri="{FF2B5EF4-FFF2-40B4-BE49-F238E27FC236}">
                  <a16:creationId xmlns:a16="http://schemas.microsoft.com/office/drawing/2014/main" id="{822F068D-D448-04F7-206B-F226E253F0A3}"/>
                </a:ext>
              </a:extLst>
            </p:cNvPr>
            <p:cNvSpPr txBox="1"/>
            <p:nvPr/>
          </p:nvSpPr>
          <p:spPr>
            <a:xfrm>
              <a:off x="8835274" y="1476634"/>
              <a:ext cx="591829" cy="369332"/>
            </a:xfrm>
            <a:prstGeom prst="rect">
              <a:avLst/>
            </a:prstGeom>
            <a:noFill/>
          </p:spPr>
          <p:txBody>
            <a:bodyPr wrap="none" rtlCol="0">
              <a:spAutoFit/>
            </a:bodyPr>
            <a:lstStyle/>
            <a:p>
              <a:pPr algn="ctr"/>
              <a:r>
                <a:rPr lang="en-US" dirty="0">
                  <a:solidFill>
                    <a:schemeClr val="tx1">
                      <a:lumMod val="75000"/>
                      <a:lumOff val="25000"/>
                    </a:schemeClr>
                  </a:solidFill>
                </a:rPr>
                <a:t>user</a:t>
              </a:r>
            </a:p>
          </p:txBody>
        </p:sp>
        <p:sp>
          <p:nvSpPr>
            <p:cNvPr id="14" name="TextBox 13">
              <a:extLst>
                <a:ext uri="{FF2B5EF4-FFF2-40B4-BE49-F238E27FC236}">
                  <a16:creationId xmlns:a16="http://schemas.microsoft.com/office/drawing/2014/main" id="{03EFB028-D2C5-808B-1FF8-45C9F3967A9B}"/>
                </a:ext>
              </a:extLst>
            </p:cNvPr>
            <p:cNvSpPr txBox="1"/>
            <p:nvPr/>
          </p:nvSpPr>
          <p:spPr>
            <a:xfrm>
              <a:off x="9750634" y="1476629"/>
              <a:ext cx="659604" cy="369332"/>
            </a:xfrm>
            <a:prstGeom prst="rect">
              <a:avLst/>
            </a:prstGeom>
            <a:noFill/>
          </p:spPr>
          <p:txBody>
            <a:bodyPr wrap="none" rtlCol="0">
              <a:spAutoFit/>
            </a:bodyPr>
            <a:lstStyle/>
            <a:p>
              <a:pPr algn="ctr"/>
              <a:r>
                <a:rPr lang="en-US" dirty="0">
                  <a:solidFill>
                    <a:schemeClr val="tx1">
                      <a:lumMod val="75000"/>
                      <a:lumOff val="25000"/>
                    </a:schemeClr>
                  </a:solidFill>
                </a:rPr>
                <a:t>rotor</a:t>
              </a:r>
            </a:p>
          </p:txBody>
        </p:sp>
        <p:sp>
          <p:nvSpPr>
            <p:cNvPr id="15" name="TextBox 14">
              <a:extLst>
                <a:ext uri="{FF2B5EF4-FFF2-40B4-BE49-F238E27FC236}">
                  <a16:creationId xmlns:a16="http://schemas.microsoft.com/office/drawing/2014/main" id="{1C9281C9-78F9-2529-031A-5B562FB98C6B}"/>
                </a:ext>
              </a:extLst>
            </p:cNvPr>
            <p:cNvSpPr txBox="1"/>
            <p:nvPr/>
          </p:nvSpPr>
          <p:spPr>
            <a:xfrm>
              <a:off x="10660972" y="1482935"/>
              <a:ext cx="731162" cy="369332"/>
            </a:xfrm>
            <a:prstGeom prst="rect">
              <a:avLst/>
            </a:prstGeom>
            <a:noFill/>
          </p:spPr>
          <p:txBody>
            <a:bodyPr wrap="none" rtlCol="0">
              <a:spAutoFit/>
            </a:bodyPr>
            <a:lstStyle/>
            <a:p>
              <a:pPr algn="ctr"/>
              <a:r>
                <a:rPr lang="en-US" dirty="0">
                  <a:solidFill>
                    <a:schemeClr val="bg1"/>
                  </a:solidFill>
                </a:rPr>
                <a:t>stator</a:t>
              </a:r>
            </a:p>
          </p:txBody>
        </p:sp>
      </p:grpSp>
      <p:grpSp>
        <p:nvGrpSpPr>
          <p:cNvPr id="35" name="Group 34">
            <a:extLst>
              <a:ext uri="{FF2B5EF4-FFF2-40B4-BE49-F238E27FC236}">
                <a16:creationId xmlns:a16="http://schemas.microsoft.com/office/drawing/2014/main" id="{C76402F2-D794-1D02-AF31-3D38BEBB5690}"/>
              </a:ext>
            </a:extLst>
          </p:cNvPr>
          <p:cNvGrpSpPr/>
          <p:nvPr/>
        </p:nvGrpSpPr>
        <p:grpSpPr>
          <a:xfrm>
            <a:off x="2004425" y="3159931"/>
            <a:ext cx="8183150" cy="1758394"/>
            <a:chOff x="1652954" y="2501473"/>
            <a:chExt cx="8183150" cy="1758394"/>
          </a:xfrm>
        </p:grpSpPr>
        <p:sp>
          <p:nvSpPr>
            <p:cNvPr id="10" name="TextBox 9">
              <a:extLst>
                <a:ext uri="{FF2B5EF4-FFF2-40B4-BE49-F238E27FC236}">
                  <a16:creationId xmlns:a16="http://schemas.microsoft.com/office/drawing/2014/main" id="{D1A1E3FD-C697-6C54-6468-796EA9FD2CB2}"/>
                </a:ext>
              </a:extLst>
            </p:cNvPr>
            <p:cNvSpPr txBox="1"/>
            <p:nvPr/>
          </p:nvSpPr>
          <p:spPr>
            <a:xfrm>
              <a:off x="1652954" y="3196004"/>
              <a:ext cx="829073" cy="369332"/>
            </a:xfrm>
            <a:prstGeom prst="rect">
              <a:avLst/>
            </a:prstGeom>
            <a:noFill/>
            <a:ln>
              <a:solidFill>
                <a:schemeClr val="bg1"/>
              </a:solidFill>
            </a:ln>
          </p:spPr>
          <p:txBody>
            <a:bodyPr wrap="none" rtlCol="0">
              <a:spAutoFit/>
            </a:bodyPr>
            <a:lstStyle/>
            <a:p>
              <a:r>
                <a:rPr lang="en-US" dirty="0">
                  <a:solidFill>
                    <a:schemeClr val="bg1"/>
                  </a:solidFill>
                </a:rPr>
                <a:t>GPIO 5</a:t>
              </a:r>
            </a:p>
          </p:txBody>
        </p:sp>
        <p:pic>
          <p:nvPicPr>
            <p:cNvPr id="19" name="Picture 8" descr="Angled shot of a Adafruit STEMMA Non-Latching Mini Relay.">
              <a:extLst>
                <a:ext uri="{FF2B5EF4-FFF2-40B4-BE49-F238E27FC236}">
                  <a16:creationId xmlns:a16="http://schemas.microsoft.com/office/drawing/2014/main" id="{71F22084-D3DD-5B43-2594-2E9491DF8161}"/>
                </a:ext>
              </a:extLst>
            </p:cNvPr>
            <p:cNvPicPr>
              <a:picLocks noChangeAspect="1" noChangeArrowheads="1"/>
            </p:cNvPicPr>
            <p:nvPr/>
          </p:nvPicPr>
          <p:blipFill rotWithShape="1">
            <a:blip r:embed="rId9">
              <a:alphaModFix/>
              <a:extLst>
                <a:ext uri="{28A0092B-C50C-407E-A947-70E740481C1C}">
                  <a14:useLocalDpi xmlns:a14="http://schemas.microsoft.com/office/drawing/2010/main" val="0"/>
                </a:ext>
              </a:extLst>
            </a:blip>
            <a:srcRect l="17940" t="17757" r="19134" b="15692"/>
            <a:stretch/>
          </p:blipFill>
          <p:spPr bwMode="auto">
            <a:xfrm>
              <a:off x="3315289" y="2911491"/>
              <a:ext cx="1182183" cy="938358"/>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B7109991-41E2-70F1-C74A-795B32C07185}"/>
                </a:ext>
              </a:extLst>
            </p:cNvPr>
            <p:cNvCxnSpPr>
              <a:stCxn id="10" idx="3"/>
              <a:endCxn id="19" idx="1"/>
            </p:cNvCxnSpPr>
            <p:nvPr/>
          </p:nvCxnSpPr>
          <p:spPr>
            <a:xfrm>
              <a:off x="2482027" y="3380670"/>
              <a:ext cx="8332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AD17F88-91EE-5D74-78A5-949847B4021E}"/>
                </a:ext>
              </a:extLst>
            </p:cNvPr>
            <p:cNvSpPr txBox="1"/>
            <p:nvPr/>
          </p:nvSpPr>
          <p:spPr>
            <a:xfrm>
              <a:off x="5445878" y="3196004"/>
              <a:ext cx="1723613" cy="369332"/>
            </a:xfrm>
            <a:prstGeom prst="rect">
              <a:avLst/>
            </a:prstGeom>
            <a:noFill/>
            <a:ln>
              <a:solidFill>
                <a:schemeClr val="bg1"/>
              </a:solidFill>
            </a:ln>
          </p:spPr>
          <p:txBody>
            <a:bodyPr wrap="none" rtlCol="0">
              <a:spAutoFit/>
            </a:bodyPr>
            <a:lstStyle/>
            <a:p>
              <a:r>
                <a:rPr lang="en-US" dirty="0">
                  <a:solidFill>
                    <a:schemeClr val="bg1"/>
                  </a:solidFill>
                </a:rPr>
                <a:t>SCR Firing Board</a:t>
              </a:r>
            </a:p>
          </p:txBody>
        </p:sp>
        <p:cxnSp>
          <p:nvCxnSpPr>
            <p:cNvPr id="24" name="Straight Connector 23">
              <a:extLst>
                <a:ext uri="{FF2B5EF4-FFF2-40B4-BE49-F238E27FC236}">
                  <a16:creationId xmlns:a16="http://schemas.microsoft.com/office/drawing/2014/main" id="{10DCAB38-11AF-9172-1E92-BCB80C7F2DD0}"/>
                </a:ext>
              </a:extLst>
            </p:cNvPr>
            <p:cNvCxnSpPr>
              <a:cxnSpLocks/>
              <a:stCxn id="19" idx="3"/>
              <a:endCxn id="22" idx="1"/>
            </p:cNvCxnSpPr>
            <p:nvPr/>
          </p:nvCxnSpPr>
          <p:spPr>
            <a:xfrm>
              <a:off x="4497472" y="3380670"/>
              <a:ext cx="9484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D3D03A7-867E-0D7C-AA83-ACFB93A9915C}"/>
                </a:ext>
              </a:extLst>
            </p:cNvPr>
            <p:cNvGrpSpPr/>
            <p:nvPr/>
          </p:nvGrpSpPr>
          <p:grpSpPr>
            <a:xfrm>
              <a:off x="8290808" y="2501473"/>
              <a:ext cx="1545296" cy="1758394"/>
              <a:chOff x="8528411" y="2837783"/>
              <a:chExt cx="1545296" cy="1758394"/>
            </a:xfrm>
          </p:grpSpPr>
          <p:pic>
            <p:nvPicPr>
              <p:cNvPr id="26" name="Picture 6" descr="ETT630N18P60HPSA1">
                <a:extLst>
                  <a:ext uri="{FF2B5EF4-FFF2-40B4-BE49-F238E27FC236}">
                    <a16:creationId xmlns:a16="http://schemas.microsoft.com/office/drawing/2014/main" id="{1FC973ED-082F-2826-38A6-7C04E1F36826}"/>
                  </a:ext>
                </a:extLst>
              </p:cNvPr>
              <p:cNvPicPr>
                <a:picLocks noChangeAspect="1" noChangeArrowheads="1"/>
              </p:cNvPicPr>
              <p:nvPr/>
            </p:nvPicPr>
            <p:blipFill rotWithShape="1">
              <a:blip r:embed="rId10">
                <a:alphaModFix/>
                <a:extLst>
                  <a:ext uri="{28A0092B-C50C-407E-A947-70E740481C1C}">
                    <a14:useLocalDpi xmlns:a14="http://schemas.microsoft.com/office/drawing/2010/main" val="0"/>
                  </a:ext>
                </a:extLst>
              </a:blip>
              <a:srcRect l="9607" t="28925" r="10350" b="29481"/>
              <a:stretch/>
            </p:blipFill>
            <p:spPr bwMode="auto">
              <a:xfrm>
                <a:off x="8528411" y="2837783"/>
                <a:ext cx="1545296" cy="80299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ETT630N18P60HPSA1">
                <a:extLst>
                  <a:ext uri="{FF2B5EF4-FFF2-40B4-BE49-F238E27FC236}">
                    <a16:creationId xmlns:a16="http://schemas.microsoft.com/office/drawing/2014/main" id="{C3B9A3B2-313C-A1FD-0A1D-B2068E665EC6}"/>
                  </a:ext>
                </a:extLst>
              </p:cNvPr>
              <p:cNvPicPr>
                <a:picLocks noChangeAspect="1" noChangeArrowheads="1"/>
              </p:cNvPicPr>
              <p:nvPr/>
            </p:nvPicPr>
            <p:blipFill rotWithShape="1">
              <a:blip r:embed="rId10">
                <a:alphaModFix/>
                <a:extLst>
                  <a:ext uri="{28A0092B-C50C-407E-A947-70E740481C1C}">
                    <a14:useLocalDpi xmlns:a14="http://schemas.microsoft.com/office/drawing/2010/main" val="0"/>
                  </a:ext>
                </a:extLst>
              </a:blip>
              <a:srcRect l="9607" t="28925" r="10350" b="29481"/>
              <a:stretch/>
            </p:blipFill>
            <p:spPr bwMode="auto">
              <a:xfrm>
                <a:off x="8528411" y="3793180"/>
                <a:ext cx="1545296" cy="80299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2" name="Straight Connector 31">
              <a:extLst>
                <a:ext uri="{FF2B5EF4-FFF2-40B4-BE49-F238E27FC236}">
                  <a16:creationId xmlns:a16="http://schemas.microsoft.com/office/drawing/2014/main" id="{957BFC1E-2501-8F9A-CD88-2BC5C0CE3859}"/>
                </a:ext>
              </a:extLst>
            </p:cNvPr>
            <p:cNvCxnSpPr>
              <a:stCxn id="22" idx="3"/>
              <a:endCxn id="26" idx="1"/>
            </p:cNvCxnSpPr>
            <p:nvPr/>
          </p:nvCxnSpPr>
          <p:spPr>
            <a:xfrm flipV="1">
              <a:off x="7169491" y="2902972"/>
              <a:ext cx="1121317" cy="4776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4094E56-00D8-63EB-D56D-3DBCFD3F856A}"/>
                </a:ext>
              </a:extLst>
            </p:cNvPr>
            <p:cNvCxnSpPr>
              <a:stCxn id="22" idx="3"/>
              <a:endCxn id="27" idx="1"/>
            </p:cNvCxnSpPr>
            <p:nvPr/>
          </p:nvCxnSpPr>
          <p:spPr>
            <a:xfrm>
              <a:off x="7169491" y="3380670"/>
              <a:ext cx="1121317" cy="4776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63FBDD27-8F36-7BF0-14AF-9D02BA0DC817}"/>
              </a:ext>
            </a:extLst>
          </p:cNvPr>
          <p:cNvSpPr txBox="1"/>
          <p:nvPr/>
        </p:nvSpPr>
        <p:spPr>
          <a:xfrm>
            <a:off x="3915609" y="4508307"/>
            <a:ext cx="684483" cy="369332"/>
          </a:xfrm>
          <a:prstGeom prst="rect">
            <a:avLst/>
          </a:prstGeom>
          <a:noFill/>
        </p:spPr>
        <p:txBody>
          <a:bodyPr wrap="none" rtlCol="0">
            <a:spAutoFit/>
          </a:bodyPr>
          <a:lstStyle/>
          <a:p>
            <a:pPr algn="ctr"/>
            <a:r>
              <a:rPr lang="en-US" dirty="0">
                <a:solidFill>
                  <a:schemeClr val="bg1"/>
                </a:solidFill>
              </a:rPr>
              <a:t>Relay</a:t>
            </a:r>
          </a:p>
        </p:txBody>
      </p:sp>
      <p:sp>
        <p:nvSpPr>
          <p:cNvPr id="37" name="TextBox 36">
            <a:extLst>
              <a:ext uri="{FF2B5EF4-FFF2-40B4-BE49-F238E27FC236}">
                <a16:creationId xmlns:a16="http://schemas.microsoft.com/office/drawing/2014/main" id="{6C0FD5A8-D4CE-0633-4306-D25391699688}"/>
              </a:ext>
            </a:extLst>
          </p:cNvPr>
          <p:cNvSpPr txBox="1"/>
          <p:nvPr/>
        </p:nvSpPr>
        <p:spPr>
          <a:xfrm>
            <a:off x="9100576" y="4918325"/>
            <a:ext cx="628698" cy="369332"/>
          </a:xfrm>
          <a:prstGeom prst="rect">
            <a:avLst/>
          </a:prstGeom>
          <a:noFill/>
        </p:spPr>
        <p:txBody>
          <a:bodyPr wrap="none" rtlCol="0">
            <a:spAutoFit/>
          </a:bodyPr>
          <a:lstStyle/>
          <a:p>
            <a:pPr algn="ctr"/>
            <a:r>
              <a:rPr lang="en-US" dirty="0">
                <a:solidFill>
                  <a:schemeClr val="bg1"/>
                </a:solidFill>
              </a:rPr>
              <a:t>SCRs</a:t>
            </a:r>
          </a:p>
        </p:txBody>
      </p:sp>
    </p:spTree>
    <p:extLst>
      <p:ext uri="{BB962C8B-B14F-4D97-AF65-F5344CB8AC3E}">
        <p14:creationId xmlns:p14="http://schemas.microsoft.com/office/powerpoint/2010/main" val="30783049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087A3E-685B-3F8F-39F5-E93ED0E8BB20}"/>
              </a:ext>
            </a:extLst>
          </p:cNvPr>
          <p:cNvSpPr>
            <a:spLocks noGrp="1"/>
          </p:cNvSpPr>
          <p:nvPr>
            <p:ph type="body" sz="quarter" idx="13"/>
          </p:nvPr>
        </p:nvSpPr>
        <p:spPr/>
        <p:txBody>
          <a:bodyPr/>
          <a:lstStyle/>
          <a:p>
            <a:pPr marL="0" indent="0">
              <a:buNone/>
            </a:pPr>
            <a:r>
              <a:rPr lang="en-US" dirty="0"/>
              <a:t>SCR Circuit</a:t>
            </a:r>
          </a:p>
        </p:txBody>
      </p:sp>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grpSp>
        <p:nvGrpSpPr>
          <p:cNvPr id="11" name="Group 10">
            <a:extLst>
              <a:ext uri="{FF2B5EF4-FFF2-40B4-BE49-F238E27FC236}">
                <a16:creationId xmlns:a16="http://schemas.microsoft.com/office/drawing/2014/main" id="{FAE17E79-E398-E3BD-56C5-AAC6E4F09A85}"/>
              </a:ext>
            </a:extLst>
          </p:cNvPr>
          <p:cNvGrpSpPr/>
          <p:nvPr/>
        </p:nvGrpSpPr>
        <p:grpSpPr>
          <a:xfrm>
            <a:off x="8336809" y="1497374"/>
            <a:ext cx="2556860" cy="848931"/>
            <a:chOff x="8835274" y="1476629"/>
            <a:chExt cx="2556860" cy="848931"/>
          </a:xfrm>
        </p:grpSpPr>
        <p:grpSp>
          <p:nvGrpSpPr>
            <p:cNvPr id="12" name="Group 11">
              <a:extLst>
                <a:ext uri="{FF2B5EF4-FFF2-40B4-BE49-F238E27FC236}">
                  <a16:creationId xmlns:a16="http://schemas.microsoft.com/office/drawing/2014/main" id="{281DE062-889F-44BE-9C0C-86099BCB2466}"/>
                </a:ext>
              </a:extLst>
            </p:cNvPr>
            <p:cNvGrpSpPr/>
            <p:nvPr/>
          </p:nvGrpSpPr>
          <p:grpSpPr>
            <a:xfrm>
              <a:off x="8853212" y="1767253"/>
              <a:ext cx="2454254" cy="558307"/>
              <a:chOff x="7313040" y="1408113"/>
              <a:chExt cx="3994426" cy="917448"/>
            </a:xfrm>
          </p:grpSpPr>
          <p:pic>
            <p:nvPicPr>
              <p:cNvPr id="16" name="Graphic 15" descr="Server with solid fill">
                <a:extLst>
                  <a:ext uri="{FF2B5EF4-FFF2-40B4-BE49-F238E27FC236}">
                    <a16:creationId xmlns:a16="http://schemas.microsoft.com/office/drawing/2014/main" id="{625DF83C-C7BA-D1CA-4352-26954D6D85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53212" y="1408113"/>
                <a:ext cx="914400" cy="914400"/>
              </a:xfrm>
              <a:prstGeom prst="rect">
                <a:avLst/>
              </a:prstGeom>
            </p:spPr>
          </p:pic>
          <p:pic>
            <p:nvPicPr>
              <p:cNvPr id="17" name="Graphic 16" descr="Server outline">
                <a:extLst>
                  <a:ext uri="{FF2B5EF4-FFF2-40B4-BE49-F238E27FC236}">
                    <a16:creationId xmlns:a16="http://schemas.microsoft.com/office/drawing/2014/main" id="{7153A33E-9B8D-E1F9-B9B4-D95861F051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3066" y="1408113"/>
                <a:ext cx="914400" cy="914400"/>
              </a:xfrm>
              <a:prstGeom prst="rect">
                <a:avLst/>
              </a:prstGeom>
            </p:spPr>
          </p:pic>
          <p:pic>
            <p:nvPicPr>
              <p:cNvPr id="18" name="Graphic 17" descr="Smart Phone with solid fill">
                <a:extLst>
                  <a:ext uri="{FF2B5EF4-FFF2-40B4-BE49-F238E27FC236}">
                    <a16:creationId xmlns:a16="http://schemas.microsoft.com/office/drawing/2014/main" id="{52D084E4-BBA1-B8FD-F851-4532323C83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13040" y="1411161"/>
                <a:ext cx="914400" cy="914400"/>
              </a:xfrm>
              <a:prstGeom prst="rect">
                <a:avLst/>
              </a:prstGeom>
            </p:spPr>
          </p:pic>
        </p:grpSp>
        <p:sp>
          <p:nvSpPr>
            <p:cNvPr id="13" name="TextBox 12">
              <a:extLst>
                <a:ext uri="{FF2B5EF4-FFF2-40B4-BE49-F238E27FC236}">
                  <a16:creationId xmlns:a16="http://schemas.microsoft.com/office/drawing/2014/main" id="{822F068D-D448-04F7-206B-F226E253F0A3}"/>
                </a:ext>
              </a:extLst>
            </p:cNvPr>
            <p:cNvSpPr txBox="1"/>
            <p:nvPr/>
          </p:nvSpPr>
          <p:spPr>
            <a:xfrm>
              <a:off x="8835274" y="1476634"/>
              <a:ext cx="591829" cy="369332"/>
            </a:xfrm>
            <a:prstGeom prst="rect">
              <a:avLst/>
            </a:prstGeom>
            <a:noFill/>
          </p:spPr>
          <p:txBody>
            <a:bodyPr wrap="none" rtlCol="0">
              <a:spAutoFit/>
            </a:bodyPr>
            <a:lstStyle/>
            <a:p>
              <a:pPr algn="ctr"/>
              <a:r>
                <a:rPr lang="en-US" dirty="0">
                  <a:solidFill>
                    <a:schemeClr val="tx1">
                      <a:lumMod val="75000"/>
                      <a:lumOff val="25000"/>
                    </a:schemeClr>
                  </a:solidFill>
                </a:rPr>
                <a:t>user</a:t>
              </a:r>
            </a:p>
          </p:txBody>
        </p:sp>
        <p:sp>
          <p:nvSpPr>
            <p:cNvPr id="14" name="TextBox 13">
              <a:extLst>
                <a:ext uri="{FF2B5EF4-FFF2-40B4-BE49-F238E27FC236}">
                  <a16:creationId xmlns:a16="http://schemas.microsoft.com/office/drawing/2014/main" id="{03EFB028-D2C5-808B-1FF8-45C9F3967A9B}"/>
                </a:ext>
              </a:extLst>
            </p:cNvPr>
            <p:cNvSpPr txBox="1"/>
            <p:nvPr/>
          </p:nvSpPr>
          <p:spPr>
            <a:xfrm>
              <a:off x="9750634" y="1476629"/>
              <a:ext cx="659604" cy="369332"/>
            </a:xfrm>
            <a:prstGeom prst="rect">
              <a:avLst/>
            </a:prstGeom>
            <a:noFill/>
          </p:spPr>
          <p:txBody>
            <a:bodyPr wrap="none" rtlCol="0">
              <a:spAutoFit/>
            </a:bodyPr>
            <a:lstStyle/>
            <a:p>
              <a:pPr algn="ctr"/>
              <a:r>
                <a:rPr lang="en-US" dirty="0">
                  <a:solidFill>
                    <a:schemeClr val="tx1">
                      <a:lumMod val="75000"/>
                      <a:lumOff val="25000"/>
                    </a:schemeClr>
                  </a:solidFill>
                </a:rPr>
                <a:t>rotor</a:t>
              </a:r>
            </a:p>
          </p:txBody>
        </p:sp>
        <p:sp>
          <p:nvSpPr>
            <p:cNvPr id="15" name="TextBox 14">
              <a:extLst>
                <a:ext uri="{FF2B5EF4-FFF2-40B4-BE49-F238E27FC236}">
                  <a16:creationId xmlns:a16="http://schemas.microsoft.com/office/drawing/2014/main" id="{1C9281C9-78F9-2529-031A-5B562FB98C6B}"/>
                </a:ext>
              </a:extLst>
            </p:cNvPr>
            <p:cNvSpPr txBox="1"/>
            <p:nvPr/>
          </p:nvSpPr>
          <p:spPr>
            <a:xfrm>
              <a:off x="10660972" y="1482935"/>
              <a:ext cx="731162" cy="369332"/>
            </a:xfrm>
            <a:prstGeom prst="rect">
              <a:avLst/>
            </a:prstGeom>
            <a:noFill/>
          </p:spPr>
          <p:txBody>
            <a:bodyPr wrap="none" rtlCol="0">
              <a:spAutoFit/>
            </a:bodyPr>
            <a:lstStyle/>
            <a:p>
              <a:pPr algn="ctr"/>
              <a:r>
                <a:rPr lang="en-US" dirty="0">
                  <a:solidFill>
                    <a:schemeClr val="bg1"/>
                  </a:solidFill>
                </a:rPr>
                <a:t>stator</a:t>
              </a:r>
            </a:p>
          </p:txBody>
        </p:sp>
      </p:grpSp>
      <p:pic>
        <p:nvPicPr>
          <p:cNvPr id="68" name="Picture 6" descr="ETT630N18P60HPSA1">
            <a:extLst>
              <a:ext uri="{FF2B5EF4-FFF2-40B4-BE49-F238E27FC236}">
                <a16:creationId xmlns:a16="http://schemas.microsoft.com/office/drawing/2014/main" id="{72AF94C4-81CE-E6E1-24A7-833EFD0F6BA5}"/>
              </a:ext>
            </a:extLst>
          </p:cNvPr>
          <p:cNvPicPr>
            <a:picLocks noChangeAspect="1" noChangeArrowheads="1"/>
          </p:cNvPicPr>
          <p:nvPr/>
        </p:nvPicPr>
        <p:blipFill rotWithShape="1">
          <a:blip r:embed="rId8">
            <a:alphaModFix/>
            <a:extLst>
              <a:ext uri="{28A0092B-C50C-407E-A947-70E740481C1C}">
                <a14:useLocalDpi xmlns:a14="http://schemas.microsoft.com/office/drawing/2010/main" val="0"/>
              </a:ext>
            </a:extLst>
          </a:blip>
          <a:srcRect l="9607" t="28925" r="10350" b="29481"/>
          <a:stretch/>
        </p:blipFill>
        <p:spPr bwMode="auto">
          <a:xfrm>
            <a:off x="156902" y="3043826"/>
            <a:ext cx="5197952" cy="27010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EB68A6F-2ECA-F5A1-AB29-C350EE0B8659}"/>
              </a:ext>
            </a:extLst>
          </p:cNvPr>
          <p:cNvPicPr>
            <a:picLocks noChangeAspect="1"/>
          </p:cNvPicPr>
          <p:nvPr/>
        </p:nvPicPr>
        <p:blipFill>
          <a:blip r:embed="rId9">
            <a:alphaModFix amt="25000"/>
          </a:blip>
          <a:stretch>
            <a:fillRect/>
          </a:stretch>
        </p:blipFill>
        <p:spPr>
          <a:xfrm rot="16200000">
            <a:off x="6444247" y="3331348"/>
            <a:ext cx="1472684" cy="795109"/>
          </a:xfrm>
          <a:prstGeom prst="rect">
            <a:avLst/>
          </a:prstGeom>
          <a:ln>
            <a:solidFill>
              <a:schemeClr val="tx1"/>
            </a:solidFill>
          </a:ln>
        </p:spPr>
      </p:pic>
      <p:pic>
        <p:nvPicPr>
          <p:cNvPr id="25" name="Picture 24">
            <a:extLst>
              <a:ext uri="{FF2B5EF4-FFF2-40B4-BE49-F238E27FC236}">
                <a16:creationId xmlns:a16="http://schemas.microsoft.com/office/drawing/2014/main" id="{A3A45DC3-C82F-3567-2283-4EECAF4910B2}"/>
              </a:ext>
            </a:extLst>
          </p:cNvPr>
          <p:cNvPicPr>
            <a:picLocks noChangeAspect="1"/>
          </p:cNvPicPr>
          <p:nvPr/>
        </p:nvPicPr>
        <p:blipFill>
          <a:blip r:embed="rId9">
            <a:alphaModFix amt="25000"/>
          </a:blip>
          <a:stretch>
            <a:fillRect/>
          </a:stretch>
        </p:blipFill>
        <p:spPr>
          <a:xfrm rot="16200000">
            <a:off x="7548868" y="3331348"/>
            <a:ext cx="1472684" cy="795109"/>
          </a:xfrm>
          <a:prstGeom prst="rect">
            <a:avLst/>
          </a:prstGeom>
          <a:ln>
            <a:solidFill>
              <a:schemeClr val="tx1"/>
            </a:solidFill>
          </a:ln>
        </p:spPr>
      </p:pic>
      <p:pic>
        <p:nvPicPr>
          <p:cNvPr id="29" name="Picture 28">
            <a:extLst>
              <a:ext uri="{FF2B5EF4-FFF2-40B4-BE49-F238E27FC236}">
                <a16:creationId xmlns:a16="http://schemas.microsoft.com/office/drawing/2014/main" id="{70F37ABA-DF7B-A668-98B9-0739F80C549B}"/>
              </a:ext>
            </a:extLst>
          </p:cNvPr>
          <p:cNvPicPr>
            <a:picLocks noChangeAspect="1"/>
          </p:cNvPicPr>
          <p:nvPr/>
        </p:nvPicPr>
        <p:blipFill>
          <a:blip r:embed="rId9">
            <a:alphaModFix amt="25000"/>
          </a:blip>
          <a:stretch>
            <a:fillRect/>
          </a:stretch>
        </p:blipFill>
        <p:spPr>
          <a:xfrm rot="16200000">
            <a:off x="8653492" y="3331348"/>
            <a:ext cx="1472684" cy="795109"/>
          </a:xfrm>
          <a:prstGeom prst="rect">
            <a:avLst/>
          </a:prstGeom>
          <a:ln>
            <a:solidFill>
              <a:schemeClr val="tx1"/>
            </a:solidFill>
          </a:ln>
        </p:spPr>
      </p:pic>
      <p:pic>
        <p:nvPicPr>
          <p:cNvPr id="30" name="Picture 29">
            <a:extLst>
              <a:ext uri="{FF2B5EF4-FFF2-40B4-BE49-F238E27FC236}">
                <a16:creationId xmlns:a16="http://schemas.microsoft.com/office/drawing/2014/main" id="{DC99535A-D16A-FD73-A1CF-4125C83C0055}"/>
              </a:ext>
            </a:extLst>
          </p:cNvPr>
          <p:cNvPicPr>
            <a:picLocks noChangeAspect="1"/>
          </p:cNvPicPr>
          <p:nvPr/>
        </p:nvPicPr>
        <p:blipFill>
          <a:blip r:embed="rId9">
            <a:alphaModFix amt="25000"/>
          </a:blip>
          <a:stretch>
            <a:fillRect/>
          </a:stretch>
        </p:blipFill>
        <p:spPr>
          <a:xfrm rot="16200000">
            <a:off x="9758113" y="3331348"/>
            <a:ext cx="1472684" cy="795112"/>
          </a:xfrm>
          <a:prstGeom prst="rect">
            <a:avLst/>
          </a:prstGeom>
          <a:ln>
            <a:solidFill>
              <a:schemeClr val="tx1"/>
            </a:solidFill>
          </a:ln>
        </p:spPr>
      </p:pic>
      <p:cxnSp>
        <p:nvCxnSpPr>
          <p:cNvPr id="31" name="Straight Connector 30">
            <a:extLst>
              <a:ext uri="{FF2B5EF4-FFF2-40B4-BE49-F238E27FC236}">
                <a16:creationId xmlns:a16="http://schemas.microsoft.com/office/drawing/2014/main" id="{7BBCB4D4-8B39-5714-7943-4E1D9DD46D32}"/>
              </a:ext>
            </a:extLst>
          </p:cNvPr>
          <p:cNvCxnSpPr>
            <a:cxnSpLocks/>
          </p:cNvCxnSpPr>
          <p:nvPr/>
        </p:nvCxnSpPr>
        <p:spPr>
          <a:xfrm flipV="1">
            <a:off x="10260894" y="2801083"/>
            <a:ext cx="0" cy="242004"/>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E45E8CB-4AEE-7603-E452-46741DA0054F}"/>
              </a:ext>
            </a:extLst>
          </p:cNvPr>
          <p:cNvCxnSpPr>
            <a:cxnSpLocks/>
          </p:cNvCxnSpPr>
          <p:nvPr/>
        </p:nvCxnSpPr>
        <p:spPr>
          <a:xfrm flipH="1">
            <a:off x="6195398" y="2801083"/>
            <a:ext cx="4065495" cy="0"/>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7CF4F8D-4FF4-A3AE-B5C7-765ED5FDD43A}"/>
              </a:ext>
            </a:extLst>
          </p:cNvPr>
          <p:cNvCxnSpPr/>
          <p:nvPr/>
        </p:nvCxnSpPr>
        <p:spPr>
          <a:xfrm flipV="1">
            <a:off x="9156407" y="2801083"/>
            <a:ext cx="0" cy="242004"/>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AED651C-BA46-CA25-8777-629F0EEB9834}"/>
              </a:ext>
            </a:extLst>
          </p:cNvPr>
          <p:cNvCxnSpPr/>
          <p:nvPr/>
        </p:nvCxnSpPr>
        <p:spPr>
          <a:xfrm flipV="1">
            <a:off x="8051651" y="2801083"/>
            <a:ext cx="0" cy="242004"/>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3721976-C27C-8F82-EF56-D43108B44A29}"/>
              </a:ext>
            </a:extLst>
          </p:cNvPr>
          <p:cNvCxnSpPr/>
          <p:nvPr/>
        </p:nvCxnSpPr>
        <p:spPr>
          <a:xfrm flipV="1">
            <a:off x="6947165" y="2801083"/>
            <a:ext cx="0" cy="242004"/>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C3203DA-3FF1-C512-4CED-DB0C139E2516}"/>
              </a:ext>
            </a:extLst>
          </p:cNvPr>
          <p:cNvCxnSpPr/>
          <p:nvPr/>
        </p:nvCxnSpPr>
        <p:spPr>
          <a:xfrm>
            <a:off x="6947165" y="4216186"/>
            <a:ext cx="0" cy="799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8CB18FA-6E7E-4AB3-CAA0-CD7E00DDEAB9}"/>
              </a:ext>
            </a:extLst>
          </p:cNvPr>
          <p:cNvCxnSpPr/>
          <p:nvPr/>
        </p:nvCxnSpPr>
        <p:spPr>
          <a:xfrm>
            <a:off x="8054290" y="4214135"/>
            <a:ext cx="0" cy="799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BC9A0BB-DB86-F36B-45C8-9C4070801C0F}"/>
              </a:ext>
            </a:extLst>
          </p:cNvPr>
          <p:cNvCxnSpPr/>
          <p:nvPr/>
        </p:nvCxnSpPr>
        <p:spPr>
          <a:xfrm>
            <a:off x="9161605" y="4217211"/>
            <a:ext cx="0" cy="799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8A0227A-B859-5C00-57A4-9D194BDE5901}"/>
              </a:ext>
            </a:extLst>
          </p:cNvPr>
          <p:cNvCxnSpPr/>
          <p:nvPr/>
        </p:nvCxnSpPr>
        <p:spPr>
          <a:xfrm>
            <a:off x="10266091" y="4217211"/>
            <a:ext cx="0" cy="799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3178208-512F-C386-762A-7601562D304D}"/>
              </a:ext>
            </a:extLst>
          </p:cNvPr>
          <p:cNvCxnSpPr>
            <a:cxnSpLocks/>
          </p:cNvCxnSpPr>
          <p:nvPr/>
        </p:nvCxnSpPr>
        <p:spPr>
          <a:xfrm flipH="1">
            <a:off x="6641114" y="4294120"/>
            <a:ext cx="141919" cy="0"/>
          </a:xfrm>
          <a:prstGeom prst="line">
            <a:avLst/>
          </a:prstGeom>
          <a:ln w="38100">
            <a:solidFill>
              <a:schemeClr val="bg2">
                <a:lumMod val="90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2392D73-485F-30F4-8415-225FEF0163DB}"/>
              </a:ext>
            </a:extLst>
          </p:cNvPr>
          <p:cNvCxnSpPr>
            <a:cxnSpLocks/>
          </p:cNvCxnSpPr>
          <p:nvPr/>
        </p:nvCxnSpPr>
        <p:spPr>
          <a:xfrm flipH="1">
            <a:off x="7745601" y="4294120"/>
            <a:ext cx="142054" cy="0"/>
          </a:xfrm>
          <a:prstGeom prst="line">
            <a:avLst/>
          </a:prstGeom>
          <a:ln w="38100">
            <a:solidFill>
              <a:schemeClr val="bg2">
                <a:lumMod val="90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C5CECC8-796B-395F-33B3-71AAB4498810}"/>
              </a:ext>
            </a:extLst>
          </p:cNvPr>
          <p:cNvCxnSpPr>
            <a:cxnSpLocks/>
          </p:cNvCxnSpPr>
          <p:nvPr/>
        </p:nvCxnSpPr>
        <p:spPr>
          <a:xfrm flipH="1">
            <a:off x="8858094" y="4297196"/>
            <a:ext cx="120171" cy="0"/>
          </a:xfrm>
          <a:prstGeom prst="line">
            <a:avLst/>
          </a:prstGeom>
          <a:ln w="38100">
            <a:solidFill>
              <a:schemeClr val="bg2">
                <a:lumMod val="90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582BDC8-9786-FABC-2E15-1AB8276DD6F4}"/>
              </a:ext>
            </a:extLst>
          </p:cNvPr>
          <p:cNvCxnSpPr>
            <a:cxnSpLocks/>
          </p:cNvCxnSpPr>
          <p:nvPr/>
        </p:nvCxnSpPr>
        <p:spPr>
          <a:xfrm flipH="1">
            <a:off x="9960041" y="4297196"/>
            <a:ext cx="136859" cy="0"/>
          </a:xfrm>
          <a:prstGeom prst="line">
            <a:avLst/>
          </a:prstGeom>
          <a:ln w="38100">
            <a:solidFill>
              <a:schemeClr val="bg2">
                <a:lumMod val="90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1F03666-4A60-C9E2-168F-42D879A50CD4}"/>
              </a:ext>
            </a:extLst>
          </p:cNvPr>
          <p:cNvCxnSpPr/>
          <p:nvPr/>
        </p:nvCxnSpPr>
        <p:spPr>
          <a:xfrm>
            <a:off x="6641114" y="4294120"/>
            <a:ext cx="0" cy="408124"/>
          </a:xfrm>
          <a:prstGeom prst="line">
            <a:avLst/>
          </a:prstGeom>
          <a:ln w="38100">
            <a:solidFill>
              <a:schemeClr val="bg2">
                <a:lumMod val="90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770A830-65D0-0EB3-B533-217FF924C1EE}"/>
              </a:ext>
            </a:extLst>
          </p:cNvPr>
          <p:cNvCxnSpPr/>
          <p:nvPr/>
        </p:nvCxnSpPr>
        <p:spPr>
          <a:xfrm>
            <a:off x="7745601" y="4294120"/>
            <a:ext cx="0" cy="408124"/>
          </a:xfrm>
          <a:prstGeom prst="line">
            <a:avLst/>
          </a:prstGeom>
          <a:ln w="38100">
            <a:solidFill>
              <a:schemeClr val="bg2">
                <a:lumMod val="90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3D00D19-6BFD-1194-5690-87B4A0CA8042}"/>
              </a:ext>
            </a:extLst>
          </p:cNvPr>
          <p:cNvCxnSpPr/>
          <p:nvPr/>
        </p:nvCxnSpPr>
        <p:spPr>
          <a:xfrm>
            <a:off x="8858094" y="4297196"/>
            <a:ext cx="0" cy="408124"/>
          </a:xfrm>
          <a:prstGeom prst="line">
            <a:avLst/>
          </a:prstGeom>
          <a:ln w="38100">
            <a:solidFill>
              <a:schemeClr val="bg2">
                <a:lumMod val="90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9FEBC9C-EC57-1B5B-9F98-B595B04EC260}"/>
              </a:ext>
            </a:extLst>
          </p:cNvPr>
          <p:cNvCxnSpPr/>
          <p:nvPr/>
        </p:nvCxnSpPr>
        <p:spPr>
          <a:xfrm>
            <a:off x="9960041" y="4297196"/>
            <a:ext cx="0" cy="408124"/>
          </a:xfrm>
          <a:prstGeom prst="line">
            <a:avLst/>
          </a:prstGeom>
          <a:ln w="38100">
            <a:solidFill>
              <a:schemeClr val="bg2">
                <a:lumMod val="90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479DD1C-CE3D-F690-61D8-FDD828AFCD95}"/>
              </a:ext>
            </a:extLst>
          </p:cNvPr>
          <p:cNvCxnSpPr>
            <a:cxnSpLocks/>
          </p:cNvCxnSpPr>
          <p:nvPr/>
        </p:nvCxnSpPr>
        <p:spPr>
          <a:xfrm flipH="1">
            <a:off x="6195398" y="4703780"/>
            <a:ext cx="3764642" cy="0"/>
          </a:xfrm>
          <a:prstGeom prst="line">
            <a:avLst/>
          </a:prstGeom>
          <a:ln w="38100">
            <a:solidFill>
              <a:schemeClr val="bg2">
                <a:lumMod val="90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27B4D22-F91E-4B1E-5378-E2D219FF2A50}"/>
              </a:ext>
            </a:extLst>
          </p:cNvPr>
          <p:cNvCxnSpPr>
            <a:cxnSpLocks/>
          </p:cNvCxnSpPr>
          <p:nvPr/>
        </p:nvCxnSpPr>
        <p:spPr>
          <a:xfrm>
            <a:off x="5712154" y="3625534"/>
            <a:ext cx="483244" cy="0"/>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CA8B77B-EBB1-0BD7-4F8D-B1E043DEC745}"/>
              </a:ext>
            </a:extLst>
          </p:cNvPr>
          <p:cNvCxnSpPr>
            <a:cxnSpLocks/>
          </p:cNvCxnSpPr>
          <p:nvPr/>
        </p:nvCxnSpPr>
        <p:spPr>
          <a:xfrm>
            <a:off x="5712154" y="3824469"/>
            <a:ext cx="483244" cy="0"/>
          </a:xfrm>
          <a:prstGeom prst="line">
            <a:avLst/>
          </a:prstGeom>
          <a:ln w="38100">
            <a:solidFill>
              <a:schemeClr val="bg2">
                <a:lumMod val="90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74735AB-D378-A6E7-9C40-FF2C1A376303}"/>
              </a:ext>
            </a:extLst>
          </p:cNvPr>
          <p:cNvCxnSpPr>
            <a:cxnSpLocks/>
          </p:cNvCxnSpPr>
          <p:nvPr/>
        </p:nvCxnSpPr>
        <p:spPr>
          <a:xfrm>
            <a:off x="6195398" y="3824469"/>
            <a:ext cx="0" cy="880849"/>
          </a:xfrm>
          <a:prstGeom prst="line">
            <a:avLst/>
          </a:prstGeom>
          <a:ln w="38100">
            <a:solidFill>
              <a:schemeClr val="bg2">
                <a:lumMod val="90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F360701-6B98-E053-BC30-331E6006E16F}"/>
              </a:ext>
            </a:extLst>
          </p:cNvPr>
          <p:cNvCxnSpPr>
            <a:cxnSpLocks/>
          </p:cNvCxnSpPr>
          <p:nvPr/>
        </p:nvCxnSpPr>
        <p:spPr>
          <a:xfrm flipV="1">
            <a:off x="6195398" y="2801083"/>
            <a:ext cx="0" cy="824451"/>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15BEB22-90BC-BA17-C376-DC11E8A106AF}"/>
              </a:ext>
            </a:extLst>
          </p:cNvPr>
          <p:cNvCxnSpPr>
            <a:cxnSpLocks/>
          </p:cNvCxnSpPr>
          <p:nvPr/>
        </p:nvCxnSpPr>
        <p:spPr>
          <a:xfrm flipH="1">
            <a:off x="6947164" y="4415121"/>
            <a:ext cx="1" cy="2077754"/>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B658EA0-0352-C477-6253-B70ECA5F3E97}"/>
              </a:ext>
            </a:extLst>
          </p:cNvPr>
          <p:cNvCxnSpPr>
            <a:cxnSpLocks/>
          </p:cNvCxnSpPr>
          <p:nvPr/>
        </p:nvCxnSpPr>
        <p:spPr>
          <a:xfrm>
            <a:off x="8051651" y="4415121"/>
            <a:ext cx="0" cy="863803"/>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CE35C43-9895-A601-59CA-00C6B0437E93}"/>
              </a:ext>
            </a:extLst>
          </p:cNvPr>
          <p:cNvCxnSpPr>
            <a:cxnSpLocks/>
          </p:cNvCxnSpPr>
          <p:nvPr/>
        </p:nvCxnSpPr>
        <p:spPr>
          <a:xfrm>
            <a:off x="9156407" y="4467297"/>
            <a:ext cx="5035" cy="406582"/>
          </a:xfrm>
          <a:prstGeom prst="line">
            <a:avLst/>
          </a:prstGeom>
          <a:ln w="38100">
            <a:solidFill>
              <a:schemeClr val="bg2">
                <a:lumMod val="90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640FC3E-A633-0C6A-B60D-763219215E39}"/>
              </a:ext>
            </a:extLst>
          </p:cNvPr>
          <p:cNvCxnSpPr>
            <a:cxnSpLocks/>
          </p:cNvCxnSpPr>
          <p:nvPr/>
        </p:nvCxnSpPr>
        <p:spPr>
          <a:xfrm>
            <a:off x="8813789" y="4873881"/>
            <a:ext cx="1445339" cy="0"/>
          </a:xfrm>
          <a:prstGeom prst="line">
            <a:avLst/>
          </a:prstGeom>
          <a:ln w="38100">
            <a:solidFill>
              <a:schemeClr val="bg2">
                <a:lumMod val="90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E7EC0E5-C75F-EA71-A156-FBF9F69D4C9B}"/>
              </a:ext>
            </a:extLst>
          </p:cNvPr>
          <p:cNvCxnSpPr>
            <a:cxnSpLocks/>
          </p:cNvCxnSpPr>
          <p:nvPr/>
        </p:nvCxnSpPr>
        <p:spPr>
          <a:xfrm>
            <a:off x="10260894" y="4467297"/>
            <a:ext cx="5195" cy="406584"/>
          </a:xfrm>
          <a:prstGeom prst="line">
            <a:avLst/>
          </a:prstGeom>
          <a:ln w="38100">
            <a:solidFill>
              <a:schemeClr val="bg2">
                <a:lumMod val="90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E2ADD1D-5550-723F-2D45-9C64883B6A8F}"/>
              </a:ext>
            </a:extLst>
          </p:cNvPr>
          <p:cNvCxnSpPr>
            <a:cxnSpLocks/>
          </p:cNvCxnSpPr>
          <p:nvPr/>
        </p:nvCxnSpPr>
        <p:spPr>
          <a:xfrm flipH="1" flipV="1">
            <a:off x="6947164" y="6492875"/>
            <a:ext cx="2741563" cy="55917"/>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CE87586-0261-3165-BE00-12EC50BFA2E0}"/>
              </a:ext>
            </a:extLst>
          </p:cNvPr>
          <p:cNvCxnSpPr>
            <a:cxnSpLocks/>
            <a:stCxn id="72" idx="3"/>
          </p:cNvCxnSpPr>
          <p:nvPr/>
        </p:nvCxnSpPr>
        <p:spPr>
          <a:xfrm flipH="1" flipV="1">
            <a:off x="8810942" y="5924252"/>
            <a:ext cx="877785" cy="7269"/>
          </a:xfrm>
          <a:prstGeom prst="line">
            <a:avLst/>
          </a:prstGeom>
          <a:ln w="38100">
            <a:solidFill>
              <a:schemeClr val="bg2">
                <a:lumMod val="90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58EE077-F91D-B973-7F48-59A9C33C9C3D}"/>
              </a:ext>
            </a:extLst>
          </p:cNvPr>
          <p:cNvCxnSpPr>
            <a:cxnSpLocks/>
          </p:cNvCxnSpPr>
          <p:nvPr/>
        </p:nvCxnSpPr>
        <p:spPr>
          <a:xfrm flipV="1">
            <a:off x="8813789" y="4873879"/>
            <a:ext cx="0" cy="1050373"/>
          </a:xfrm>
          <a:prstGeom prst="line">
            <a:avLst/>
          </a:prstGeom>
          <a:ln w="38100">
            <a:solidFill>
              <a:schemeClr val="bg2">
                <a:lumMod val="90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E399780B-416D-4A9E-D4F2-14C87C226346}"/>
              </a:ext>
            </a:extLst>
          </p:cNvPr>
          <p:cNvGrpSpPr/>
          <p:nvPr/>
        </p:nvGrpSpPr>
        <p:grpSpPr>
          <a:xfrm>
            <a:off x="8997297" y="5399402"/>
            <a:ext cx="1106151" cy="1123910"/>
            <a:chOff x="10303017" y="2524502"/>
            <a:chExt cx="1470124" cy="2072244"/>
          </a:xfrm>
        </p:grpSpPr>
        <p:pic>
          <p:nvPicPr>
            <p:cNvPr id="70" name="Picture 69" descr="A yellow wire on a black background&#10;&#10;Description automatically generated">
              <a:extLst>
                <a:ext uri="{FF2B5EF4-FFF2-40B4-BE49-F238E27FC236}">
                  <a16:creationId xmlns:a16="http://schemas.microsoft.com/office/drawing/2014/main" id="{CB81C22F-AF05-6064-989C-F42328031FE3}"/>
                </a:ext>
              </a:extLst>
            </p:cNvPr>
            <p:cNvPicPr>
              <a:picLocks noChangeAspect="1"/>
            </p:cNvPicPr>
            <p:nvPr/>
          </p:nvPicPr>
          <p:blipFill>
            <a:blip r:embed="rId10">
              <a:alphaModFix amt="25000"/>
            </a:blip>
            <a:stretch>
              <a:fillRect/>
            </a:stretch>
          </p:blipFill>
          <p:spPr>
            <a:xfrm rot="6407271" flipH="1">
              <a:off x="11020032" y="2875357"/>
              <a:ext cx="1103964" cy="402254"/>
            </a:xfrm>
            <a:prstGeom prst="rect">
              <a:avLst/>
            </a:prstGeom>
          </p:spPr>
        </p:pic>
        <p:pic>
          <p:nvPicPr>
            <p:cNvPr id="71" name="Picture 70" descr="A yellow wire on a black background&#10;&#10;Description automatically generated">
              <a:extLst>
                <a:ext uri="{FF2B5EF4-FFF2-40B4-BE49-F238E27FC236}">
                  <a16:creationId xmlns:a16="http://schemas.microsoft.com/office/drawing/2014/main" id="{A76D3B1C-53EE-CDDC-2351-949F3EFF0858}"/>
                </a:ext>
              </a:extLst>
            </p:cNvPr>
            <p:cNvPicPr>
              <a:picLocks noChangeAspect="1"/>
            </p:cNvPicPr>
            <p:nvPr/>
          </p:nvPicPr>
          <p:blipFill>
            <a:blip r:embed="rId10">
              <a:alphaModFix amt="25000"/>
            </a:blip>
            <a:stretch>
              <a:fillRect/>
            </a:stretch>
          </p:blipFill>
          <p:spPr>
            <a:xfrm rot="13294316" flipH="1">
              <a:off x="10303017" y="2775636"/>
              <a:ext cx="1103965" cy="402254"/>
            </a:xfrm>
            <a:prstGeom prst="rect">
              <a:avLst/>
            </a:prstGeom>
            <a:ln w="38100">
              <a:noFill/>
            </a:ln>
          </p:spPr>
        </p:pic>
        <p:pic>
          <p:nvPicPr>
            <p:cNvPr id="72" name="Picture 71" descr="A yellow wire on a black background&#10;&#10;Description automatically generated">
              <a:extLst>
                <a:ext uri="{FF2B5EF4-FFF2-40B4-BE49-F238E27FC236}">
                  <a16:creationId xmlns:a16="http://schemas.microsoft.com/office/drawing/2014/main" id="{5E6897A3-E988-CCFB-8234-316E7A40BC92}"/>
                </a:ext>
              </a:extLst>
            </p:cNvPr>
            <p:cNvPicPr>
              <a:picLocks noChangeAspect="1"/>
            </p:cNvPicPr>
            <p:nvPr/>
          </p:nvPicPr>
          <p:blipFill>
            <a:blip r:embed="rId10">
              <a:alphaModFix amt="25000"/>
            </a:blip>
            <a:stretch>
              <a:fillRect/>
            </a:stretch>
          </p:blipFill>
          <p:spPr>
            <a:xfrm rot="4657342" flipH="1">
              <a:off x="10755264" y="3843637"/>
              <a:ext cx="1103964" cy="402254"/>
            </a:xfrm>
            <a:prstGeom prst="rect">
              <a:avLst/>
            </a:prstGeom>
          </p:spPr>
        </p:pic>
      </p:grpSp>
      <p:cxnSp>
        <p:nvCxnSpPr>
          <p:cNvPr id="82" name="Straight Connector 81">
            <a:extLst>
              <a:ext uri="{FF2B5EF4-FFF2-40B4-BE49-F238E27FC236}">
                <a16:creationId xmlns:a16="http://schemas.microsoft.com/office/drawing/2014/main" id="{F5ECD95F-DB2B-FD02-03A2-B7FD1060DE66}"/>
              </a:ext>
            </a:extLst>
          </p:cNvPr>
          <p:cNvCxnSpPr/>
          <p:nvPr/>
        </p:nvCxnSpPr>
        <p:spPr>
          <a:xfrm flipV="1">
            <a:off x="6783034" y="4294120"/>
            <a:ext cx="164131" cy="20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61F0120-0CB0-10BD-C07C-9FFE9B8F28E3}"/>
              </a:ext>
            </a:extLst>
          </p:cNvPr>
          <p:cNvCxnSpPr/>
          <p:nvPr/>
        </p:nvCxnSpPr>
        <p:spPr>
          <a:xfrm flipV="1">
            <a:off x="7890159" y="4294120"/>
            <a:ext cx="164131" cy="20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0126245-F824-BB48-A4D4-535875D49CE3}"/>
              </a:ext>
            </a:extLst>
          </p:cNvPr>
          <p:cNvCxnSpPr/>
          <p:nvPr/>
        </p:nvCxnSpPr>
        <p:spPr>
          <a:xfrm flipV="1">
            <a:off x="10098449" y="4296170"/>
            <a:ext cx="164131" cy="20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2D0C1B8-5BEE-B31C-F1BC-734705A87297}"/>
              </a:ext>
            </a:extLst>
          </p:cNvPr>
          <p:cNvCxnSpPr/>
          <p:nvPr/>
        </p:nvCxnSpPr>
        <p:spPr>
          <a:xfrm>
            <a:off x="9158094" y="4423983"/>
            <a:ext cx="0" cy="412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9040701-A416-D2FF-75DF-D2890BCDC29B}"/>
              </a:ext>
            </a:extLst>
          </p:cNvPr>
          <p:cNvCxnSpPr/>
          <p:nvPr/>
        </p:nvCxnSpPr>
        <p:spPr>
          <a:xfrm>
            <a:off x="10262580" y="4426034"/>
            <a:ext cx="0" cy="412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4FB7983-04D9-BB7F-A75D-10D0FBBDAC3B}"/>
              </a:ext>
            </a:extLst>
          </p:cNvPr>
          <p:cNvCxnSpPr>
            <a:cxnSpLocks/>
          </p:cNvCxnSpPr>
          <p:nvPr/>
        </p:nvCxnSpPr>
        <p:spPr>
          <a:xfrm flipH="1" flipV="1">
            <a:off x="8051651" y="5278923"/>
            <a:ext cx="1149499" cy="8569"/>
          </a:xfrm>
          <a:prstGeom prst="line">
            <a:avLst/>
          </a:prstGeom>
          <a:ln w="38100">
            <a:solidFill>
              <a:srgbClr val="FF0000">
                <a:alpha val="2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8703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087A3E-685B-3F8F-39F5-E93ED0E8BB20}"/>
              </a:ext>
            </a:extLst>
          </p:cNvPr>
          <p:cNvSpPr>
            <a:spLocks noGrp="1"/>
          </p:cNvSpPr>
          <p:nvPr>
            <p:ph type="body" sz="quarter" idx="13"/>
          </p:nvPr>
        </p:nvSpPr>
        <p:spPr/>
        <p:txBody>
          <a:bodyPr/>
          <a:lstStyle/>
          <a:p>
            <a:pPr marL="0" indent="0">
              <a:buNone/>
            </a:pPr>
            <a:r>
              <a:rPr lang="en-US" dirty="0"/>
              <a:t>SCR Circuit</a:t>
            </a:r>
          </a:p>
        </p:txBody>
      </p:sp>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grpSp>
        <p:nvGrpSpPr>
          <p:cNvPr id="11" name="Group 10">
            <a:extLst>
              <a:ext uri="{FF2B5EF4-FFF2-40B4-BE49-F238E27FC236}">
                <a16:creationId xmlns:a16="http://schemas.microsoft.com/office/drawing/2014/main" id="{FAE17E79-E398-E3BD-56C5-AAC6E4F09A85}"/>
              </a:ext>
            </a:extLst>
          </p:cNvPr>
          <p:cNvGrpSpPr/>
          <p:nvPr/>
        </p:nvGrpSpPr>
        <p:grpSpPr>
          <a:xfrm>
            <a:off x="8336809" y="1497374"/>
            <a:ext cx="2556860" cy="848931"/>
            <a:chOff x="8835274" y="1476629"/>
            <a:chExt cx="2556860" cy="848931"/>
          </a:xfrm>
        </p:grpSpPr>
        <p:grpSp>
          <p:nvGrpSpPr>
            <p:cNvPr id="12" name="Group 11">
              <a:extLst>
                <a:ext uri="{FF2B5EF4-FFF2-40B4-BE49-F238E27FC236}">
                  <a16:creationId xmlns:a16="http://schemas.microsoft.com/office/drawing/2014/main" id="{281DE062-889F-44BE-9C0C-86099BCB2466}"/>
                </a:ext>
              </a:extLst>
            </p:cNvPr>
            <p:cNvGrpSpPr/>
            <p:nvPr/>
          </p:nvGrpSpPr>
          <p:grpSpPr>
            <a:xfrm>
              <a:off x="8853212" y="1767253"/>
              <a:ext cx="2454254" cy="558307"/>
              <a:chOff x="7313040" y="1408113"/>
              <a:chExt cx="3994426" cy="917448"/>
            </a:xfrm>
          </p:grpSpPr>
          <p:pic>
            <p:nvPicPr>
              <p:cNvPr id="16" name="Graphic 15" descr="Server with solid fill">
                <a:extLst>
                  <a:ext uri="{FF2B5EF4-FFF2-40B4-BE49-F238E27FC236}">
                    <a16:creationId xmlns:a16="http://schemas.microsoft.com/office/drawing/2014/main" id="{625DF83C-C7BA-D1CA-4352-26954D6D85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53212" y="1408113"/>
                <a:ext cx="914400" cy="914400"/>
              </a:xfrm>
              <a:prstGeom prst="rect">
                <a:avLst/>
              </a:prstGeom>
            </p:spPr>
          </p:pic>
          <p:pic>
            <p:nvPicPr>
              <p:cNvPr id="17" name="Graphic 16" descr="Server outline">
                <a:extLst>
                  <a:ext uri="{FF2B5EF4-FFF2-40B4-BE49-F238E27FC236}">
                    <a16:creationId xmlns:a16="http://schemas.microsoft.com/office/drawing/2014/main" id="{7153A33E-9B8D-E1F9-B9B4-D95861F051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3066" y="1408113"/>
                <a:ext cx="914400" cy="914400"/>
              </a:xfrm>
              <a:prstGeom prst="rect">
                <a:avLst/>
              </a:prstGeom>
            </p:spPr>
          </p:pic>
          <p:pic>
            <p:nvPicPr>
              <p:cNvPr id="18" name="Graphic 17" descr="Smart Phone with solid fill">
                <a:extLst>
                  <a:ext uri="{FF2B5EF4-FFF2-40B4-BE49-F238E27FC236}">
                    <a16:creationId xmlns:a16="http://schemas.microsoft.com/office/drawing/2014/main" id="{52D084E4-BBA1-B8FD-F851-4532323C83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13040" y="1411161"/>
                <a:ext cx="914400" cy="914400"/>
              </a:xfrm>
              <a:prstGeom prst="rect">
                <a:avLst/>
              </a:prstGeom>
            </p:spPr>
          </p:pic>
        </p:grpSp>
        <p:sp>
          <p:nvSpPr>
            <p:cNvPr id="13" name="TextBox 12">
              <a:extLst>
                <a:ext uri="{FF2B5EF4-FFF2-40B4-BE49-F238E27FC236}">
                  <a16:creationId xmlns:a16="http://schemas.microsoft.com/office/drawing/2014/main" id="{822F068D-D448-04F7-206B-F226E253F0A3}"/>
                </a:ext>
              </a:extLst>
            </p:cNvPr>
            <p:cNvSpPr txBox="1"/>
            <p:nvPr/>
          </p:nvSpPr>
          <p:spPr>
            <a:xfrm>
              <a:off x="8835274" y="1476634"/>
              <a:ext cx="591829" cy="369332"/>
            </a:xfrm>
            <a:prstGeom prst="rect">
              <a:avLst/>
            </a:prstGeom>
            <a:noFill/>
          </p:spPr>
          <p:txBody>
            <a:bodyPr wrap="none" rtlCol="0">
              <a:spAutoFit/>
            </a:bodyPr>
            <a:lstStyle/>
            <a:p>
              <a:pPr algn="ctr"/>
              <a:r>
                <a:rPr lang="en-US" dirty="0">
                  <a:solidFill>
                    <a:schemeClr val="tx1">
                      <a:lumMod val="75000"/>
                      <a:lumOff val="25000"/>
                    </a:schemeClr>
                  </a:solidFill>
                </a:rPr>
                <a:t>user</a:t>
              </a:r>
            </a:p>
          </p:txBody>
        </p:sp>
        <p:sp>
          <p:nvSpPr>
            <p:cNvPr id="14" name="TextBox 13">
              <a:extLst>
                <a:ext uri="{FF2B5EF4-FFF2-40B4-BE49-F238E27FC236}">
                  <a16:creationId xmlns:a16="http://schemas.microsoft.com/office/drawing/2014/main" id="{03EFB028-D2C5-808B-1FF8-45C9F3967A9B}"/>
                </a:ext>
              </a:extLst>
            </p:cNvPr>
            <p:cNvSpPr txBox="1"/>
            <p:nvPr/>
          </p:nvSpPr>
          <p:spPr>
            <a:xfrm>
              <a:off x="9750634" y="1476629"/>
              <a:ext cx="659604" cy="369332"/>
            </a:xfrm>
            <a:prstGeom prst="rect">
              <a:avLst/>
            </a:prstGeom>
            <a:noFill/>
          </p:spPr>
          <p:txBody>
            <a:bodyPr wrap="none" rtlCol="0">
              <a:spAutoFit/>
            </a:bodyPr>
            <a:lstStyle/>
            <a:p>
              <a:pPr algn="ctr"/>
              <a:r>
                <a:rPr lang="en-US" dirty="0">
                  <a:solidFill>
                    <a:schemeClr val="tx1">
                      <a:lumMod val="75000"/>
                      <a:lumOff val="25000"/>
                    </a:schemeClr>
                  </a:solidFill>
                </a:rPr>
                <a:t>rotor</a:t>
              </a:r>
            </a:p>
          </p:txBody>
        </p:sp>
        <p:sp>
          <p:nvSpPr>
            <p:cNvPr id="15" name="TextBox 14">
              <a:extLst>
                <a:ext uri="{FF2B5EF4-FFF2-40B4-BE49-F238E27FC236}">
                  <a16:creationId xmlns:a16="http://schemas.microsoft.com/office/drawing/2014/main" id="{1C9281C9-78F9-2529-031A-5B562FB98C6B}"/>
                </a:ext>
              </a:extLst>
            </p:cNvPr>
            <p:cNvSpPr txBox="1"/>
            <p:nvPr/>
          </p:nvSpPr>
          <p:spPr>
            <a:xfrm>
              <a:off x="10660972" y="1482935"/>
              <a:ext cx="731162" cy="369332"/>
            </a:xfrm>
            <a:prstGeom prst="rect">
              <a:avLst/>
            </a:prstGeom>
            <a:noFill/>
          </p:spPr>
          <p:txBody>
            <a:bodyPr wrap="none" rtlCol="0">
              <a:spAutoFit/>
            </a:bodyPr>
            <a:lstStyle/>
            <a:p>
              <a:pPr algn="ctr"/>
              <a:r>
                <a:rPr lang="en-US" dirty="0">
                  <a:solidFill>
                    <a:schemeClr val="bg1"/>
                  </a:solidFill>
                </a:rPr>
                <a:t>stator</a:t>
              </a:r>
            </a:p>
          </p:txBody>
        </p:sp>
      </p:grpSp>
      <p:pic>
        <p:nvPicPr>
          <p:cNvPr id="23" name="Picture 22">
            <a:extLst>
              <a:ext uri="{FF2B5EF4-FFF2-40B4-BE49-F238E27FC236}">
                <a16:creationId xmlns:a16="http://schemas.microsoft.com/office/drawing/2014/main" id="{2EB68A6F-2ECA-F5A1-AB29-C350EE0B8659}"/>
              </a:ext>
            </a:extLst>
          </p:cNvPr>
          <p:cNvPicPr>
            <a:picLocks noChangeAspect="1"/>
          </p:cNvPicPr>
          <p:nvPr/>
        </p:nvPicPr>
        <p:blipFill>
          <a:blip r:embed="rId8"/>
          <a:stretch>
            <a:fillRect/>
          </a:stretch>
        </p:blipFill>
        <p:spPr>
          <a:xfrm rot="16200000">
            <a:off x="6444247" y="3331348"/>
            <a:ext cx="1472684" cy="795109"/>
          </a:xfrm>
          <a:prstGeom prst="rect">
            <a:avLst/>
          </a:prstGeom>
          <a:ln>
            <a:solidFill>
              <a:schemeClr val="tx1"/>
            </a:solidFill>
          </a:ln>
        </p:spPr>
      </p:pic>
      <p:pic>
        <p:nvPicPr>
          <p:cNvPr id="25" name="Picture 24">
            <a:extLst>
              <a:ext uri="{FF2B5EF4-FFF2-40B4-BE49-F238E27FC236}">
                <a16:creationId xmlns:a16="http://schemas.microsoft.com/office/drawing/2014/main" id="{A3A45DC3-C82F-3567-2283-4EECAF4910B2}"/>
              </a:ext>
            </a:extLst>
          </p:cNvPr>
          <p:cNvPicPr>
            <a:picLocks noChangeAspect="1"/>
          </p:cNvPicPr>
          <p:nvPr/>
        </p:nvPicPr>
        <p:blipFill>
          <a:blip r:embed="rId8"/>
          <a:stretch>
            <a:fillRect/>
          </a:stretch>
        </p:blipFill>
        <p:spPr>
          <a:xfrm rot="16200000">
            <a:off x="7548868" y="3331348"/>
            <a:ext cx="1472684" cy="795109"/>
          </a:xfrm>
          <a:prstGeom prst="rect">
            <a:avLst/>
          </a:prstGeom>
          <a:ln>
            <a:solidFill>
              <a:schemeClr val="tx1"/>
            </a:solidFill>
          </a:ln>
        </p:spPr>
      </p:pic>
      <p:pic>
        <p:nvPicPr>
          <p:cNvPr id="29" name="Picture 28">
            <a:extLst>
              <a:ext uri="{FF2B5EF4-FFF2-40B4-BE49-F238E27FC236}">
                <a16:creationId xmlns:a16="http://schemas.microsoft.com/office/drawing/2014/main" id="{70F37ABA-DF7B-A668-98B9-0739F80C549B}"/>
              </a:ext>
            </a:extLst>
          </p:cNvPr>
          <p:cNvPicPr>
            <a:picLocks noChangeAspect="1"/>
          </p:cNvPicPr>
          <p:nvPr/>
        </p:nvPicPr>
        <p:blipFill>
          <a:blip r:embed="rId8"/>
          <a:stretch>
            <a:fillRect/>
          </a:stretch>
        </p:blipFill>
        <p:spPr>
          <a:xfrm rot="16200000">
            <a:off x="8653492" y="3331348"/>
            <a:ext cx="1472684" cy="795109"/>
          </a:xfrm>
          <a:prstGeom prst="rect">
            <a:avLst/>
          </a:prstGeom>
          <a:ln>
            <a:solidFill>
              <a:schemeClr val="tx1"/>
            </a:solidFill>
          </a:ln>
        </p:spPr>
      </p:pic>
      <p:pic>
        <p:nvPicPr>
          <p:cNvPr id="30" name="Picture 29">
            <a:extLst>
              <a:ext uri="{FF2B5EF4-FFF2-40B4-BE49-F238E27FC236}">
                <a16:creationId xmlns:a16="http://schemas.microsoft.com/office/drawing/2014/main" id="{DC99535A-D16A-FD73-A1CF-4125C83C0055}"/>
              </a:ext>
            </a:extLst>
          </p:cNvPr>
          <p:cNvPicPr>
            <a:picLocks noChangeAspect="1"/>
          </p:cNvPicPr>
          <p:nvPr/>
        </p:nvPicPr>
        <p:blipFill>
          <a:blip r:embed="rId8"/>
          <a:stretch>
            <a:fillRect/>
          </a:stretch>
        </p:blipFill>
        <p:spPr>
          <a:xfrm rot="16200000">
            <a:off x="9758113" y="3331348"/>
            <a:ext cx="1472684" cy="795112"/>
          </a:xfrm>
          <a:prstGeom prst="rect">
            <a:avLst/>
          </a:prstGeom>
          <a:ln>
            <a:solidFill>
              <a:schemeClr val="tx1"/>
            </a:solidFill>
          </a:ln>
        </p:spPr>
      </p:pic>
      <p:cxnSp>
        <p:nvCxnSpPr>
          <p:cNvPr id="31" name="Straight Connector 30">
            <a:extLst>
              <a:ext uri="{FF2B5EF4-FFF2-40B4-BE49-F238E27FC236}">
                <a16:creationId xmlns:a16="http://schemas.microsoft.com/office/drawing/2014/main" id="{7BBCB4D4-8B39-5714-7943-4E1D9DD46D32}"/>
              </a:ext>
            </a:extLst>
          </p:cNvPr>
          <p:cNvCxnSpPr>
            <a:cxnSpLocks/>
          </p:cNvCxnSpPr>
          <p:nvPr/>
        </p:nvCxnSpPr>
        <p:spPr>
          <a:xfrm flipV="1">
            <a:off x="10260894" y="2801083"/>
            <a:ext cx="0" cy="2420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E45E8CB-4AEE-7603-E452-46741DA0054F}"/>
              </a:ext>
            </a:extLst>
          </p:cNvPr>
          <p:cNvCxnSpPr>
            <a:cxnSpLocks/>
          </p:cNvCxnSpPr>
          <p:nvPr/>
        </p:nvCxnSpPr>
        <p:spPr>
          <a:xfrm flipH="1">
            <a:off x="6195398" y="2801083"/>
            <a:ext cx="40654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7CF4F8D-4FF4-A3AE-B5C7-765ED5FDD43A}"/>
              </a:ext>
            </a:extLst>
          </p:cNvPr>
          <p:cNvCxnSpPr/>
          <p:nvPr/>
        </p:nvCxnSpPr>
        <p:spPr>
          <a:xfrm flipV="1">
            <a:off x="9156407" y="2801083"/>
            <a:ext cx="0" cy="2420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AED651C-BA46-CA25-8777-629F0EEB9834}"/>
              </a:ext>
            </a:extLst>
          </p:cNvPr>
          <p:cNvCxnSpPr/>
          <p:nvPr/>
        </p:nvCxnSpPr>
        <p:spPr>
          <a:xfrm flipV="1">
            <a:off x="8051651" y="2801083"/>
            <a:ext cx="0" cy="2420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3721976-C27C-8F82-EF56-D43108B44A29}"/>
              </a:ext>
            </a:extLst>
          </p:cNvPr>
          <p:cNvCxnSpPr/>
          <p:nvPr/>
        </p:nvCxnSpPr>
        <p:spPr>
          <a:xfrm flipV="1">
            <a:off x="6947165" y="2801083"/>
            <a:ext cx="0" cy="2420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C3203DA-3FF1-C512-4CED-DB0C139E2516}"/>
              </a:ext>
            </a:extLst>
          </p:cNvPr>
          <p:cNvCxnSpPr/>
          <p:nvPr/>
        </p:nvCxnSpPr>
        <p:spPr>
          <a:xfrm>
            <a:off x="6947165" y="4216186"/>
            <a:ext cx="0" cy="799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8CB18FA-6E7E-4AB3-CAA0-CD7E00DDEAB9}"/>
              </a:ext>
            </a:extLst>
          </p:cNvPr>
          <p:cNvCxnSpPr/>
          <p:nvPr/>
        </p:nvCxnSpPr>
        <p:spPr>
          <a:xfrm>
            <a:off x="8054290" y="4214135"/>
            <a:ext cx="0" cy="799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BC9A0BB-DB86-F36B-45C8-9C4070801C0F}"/>
              </a:ext>
            </a:extLst>
          </p:cNvPr>
          <p:cNvCxnSpPr/>
          <p:nvPr/>
        </p:nvCxnSpPr>
        <p:spPr>
          <a:xfrm>
            <a:off x="9161605" y="4217211"/>
            <a:ext cx="0" cy="799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8A0227A-B859-5C00-57A4-9D194BDE5901}"/>
              </a:ext>
            </a:extLst>
          </p:cNvPr>
          <p:cNvCxnSpPr/>
          <p:nvPr/>
        </p:nvCxnSpPr>
        <p:spPr>
          <a:xfrm>
            <a:off x="10266091" y="4217211"/>
            <a:ext cx="0" cy="799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3178208-512F-C386-762A-7601562D304D}"/>
              </a:ext>
            </a:extLst>
          </p:cNvPr>
          <p:cNvCxnSpPr>
            <a:cxnSpLocks/>
          </p:cNvCxnSpPr>
          <p:nvPr/>
        </p:nvCxnSpPr>
        <p:spPr>
          <a:xfrm flipH="1">
            <a:off x="6641114" y="4294120"/>
            <a:ext cx="14191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2392D73-485F-30F4-8415-225FEF0163DB}"/>
              </a:ext>
            </a:extLst>
          </p:cNvPr>
          <p:cNvCxnSpPr>
            <a:cxnSpLocks/>
          </p:cNvCxnSpPr>
          <p:nvPr/>
        </p:nvCxnSpPr>
        <p:spPr>
          <a:xfrm flipH="1">
            <a:off x="7745601" y="4294120"/>
            <a:ext cx="142054"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C5CECC8-796B-395F-33B3-71AAB4498810}"/>
              </a:ext>
            </a:extLst>
          </p:cNvPr>
          <p:cNvCxnSpPr>
            <a:cxnSpLocks/>
          </p:cNvCxnSpPr>
          <p:nvPr/>
        </p:nvCxnSpPr>
        <p:spPr>
          <a:xfrm flipH="1">
            <a:off x="8858094" y="4297196"/>
            <a:ext cx="120171"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582BDC8-9786-FABC-2E15-1AB8276DD6F4}"/>
              </a:ext>
            </a:extLst>
          </p:cNvPr>
          <p:cNvCxnSpPr>
            <a:cxnSpLocks/>
          </p:cNvCxnSpPr>
          <p:nvPr/>
        </p:nvCxnSpPr>
        <p:spPr>
          <a:xfrm flipH="1">
            <a:off x="9960041" y="4297196"/>
            <a:ext cx="13685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1F03666-4A60-C9E2-168F-42D879A50CD4}"/>
              </a:ext>
            </a:extLst>
          </p:cNvPr>
          <p:cNvCxnSpPr/>
          <p:nvPr/>
        </p:nvCxnSpPr>
        <p:spPr>
          <a:xfrm>
            <a:off x="6641114" y="4294120"/>
            <a:ext cx="0" cy="408124"/>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770A830-65D0-0EB3-B533-217FF924C1EE}"/>
              </a:ext>
            </a:extLst>
          </p:cNvPr>
          <p:cNvCxnSpPr/>
          <p:nvPr/>
        </p:nvCxnSpPr>
        <p:spPr>
          <a:xfrm>
            <a:off x="7745601" y="4294120"/>
            <a:ext cx="0" cy="408124"/>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3D00D19-6BFD-1194-5690-87B4A0CA8042}"/>
              </a:ext>
            </a:extLst>
          </p:cNvPr>
          <p:cNvCxnSpPr/>
          <p:nvPr/>
        </p:nvCxnSpPr>
        <p:spPr>
          <a:xfrm>
            <a:off x="8858094" y="4297196"/>
            <a:ext cx="0" cy="408124"/>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9FEBC9C-EC57-1B5B-9F98-B595B04EC260}"/>
              </a:ext>
            </a:extLst>
          </p:cNvPr>
          <p:cNvCxnSpPr/>
          <p:nvPr/>
        </p:nvCxnSpPr>
        <p:spPr>
          <a:xfrm>
            <a:off x="9960041" y="4297196"/>
            <a:ext cx="0" cy="408124"/>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479DD1C-CE3D-F690-61D8-FDD828AFCD95}"/>
              </a:ext>
            </a:extLst>
          </p:cNvPr>
          <p:cNvCxnSpPr>
            <a:cxnSpLocks/>
          </p:cNvCxnSpPr>
          <p:nvPr/>
        </p:nvCxnSpPr>
        <p:spPr>
          <a:xfrm flipH="1">
            <a:off x="6195398" y="4703780"/>
            <a:ext cx="3764642"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27B4D22-F91E-4B1E-5378-E2D219FF2A50}"/>
              </a:ext>
            </a:extLst>
          </p:cNvPr>
          <p:cNvCxnSpPr>
            <a:cxnSpLocks/>
          </p:cNvCxnSpPr>
          <p:nvPr/>
        </p:nvCxnSpPr>
        <p:spPr>
          <a:xfrm>
            <a:off x="5712154" y="3625534"/>
            <a:ext cx="4832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CA8B77B-EBB1-0BD7-4F8D-B1E043DEC745}"/>
              </a:ext>
            </a:extLst>
          </p:cNvPr>
          <p:cNvCxnSpPr>
            <a:cxnSpLocks/>
          </p:cNvCxnSpPr>
          <p:nvPr/>
        </p:nvCxnSpPr>
        <p:spPr>
          <a:xfrm>
            <a:off x="5712154" y="3824469"/>
            <a:ext cx="483244"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74735AB-D378-A6E7-9C40-FF2C1A376303}"/>
              </a:ext>
            </a:extLst>
          </p:cNvPr>
          <p:cNvCxnSpPr>
            <a:cxnSpLocks/>
          </p:cNvCxnSpPr>
          <p:nvPr/>
        </p:nvCxnSpPr>
        <p:spPr>
          <a:xfrm>
            <a:off x="6195398" y="3824469"/>
            <a:ext cx="0" cy="880849"/>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F360701-6B98-E053-BC30-331E6006E16F}"/>
              </a:ext>
            </a:extLst>
          </p:cNvPr>
          <p:cNvCxnSpPr>
            <a:cxnSpLocks/>
          </p:cNvCxnSpPr>
          <p:nvPr/>
        </p:nvCxnSpPr>
        <p:spPr>
          <a:xfrm flipV="1">
            <a:off x="6195398" y="2801083"/>
            <a:ext cx="0" cy="8244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15BEB22-90BC-BA17-C376-DC11E8A106AF}"/>
              </a:ext>
            </a:extLst>
          </p:cNvPr>
          <p:cNvCxnSpPr>
            <a:cxnSpLocks/>
          </p:cNvCxnSpPr>
          <p:nvPr/>
        </p:nvCxnSpPr>
        <p:spPr>
          <a:xfrm flipH="1">
            <a:off x="6947164" y="4415121"/>
            <a:ext cx="1" cy="20777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B658EA0-0352-C477-6253-B70ECA5F3E97}"/>
              </a:ext>
            </a:extLst>
          </p:cNvPr>
          <p:cNvCxnSpPr>
            <a:cxnSpLocks/>
          </p:cNvCxnSpPr>
          <p:nvPr/>
        </p:nvCxnSpPr>
        <p:spPr>
          <a:xfrm>
            <a:off x="8051651" y="4415121"/>
            <a:ext cx="0" cy="8638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CE35C43-9895-A601-59CA-00C6B0437E93}"/>
              </a:ext>
            </a:extLst>
          </p:cNvPr>
          <p:cNvCxnSpPr>
            <a:cxnSpLocks/>
          </p:cNvCxnSpPr>
          <p:nvPr/>
        </p:nvCxnSpPr>
        <p:spPr>
          <a:xfrm>
            <a:off x="9156407" y="4467297"/>
            <a:ext cx="5035" cy="406582"/>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640FC3E-A633-0C6A-B60D-763219215E39}"/>
              </a:ext>
            </a:extLst>
          </p:cNvPr>
          <p:cNvCxnSpPr>
            <a:cxnSpLocks/>
          </p:cNvCxnSpPr>
          <p:nvPr/>
        </p:nvCxnSpPr>
        <p:spPr>
          <a:xfrm>
            <a:off x="8813789" y="4873881"/>
            <a:ext cx="144533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E7EC0E5-C75F-EA71-A156-FBF9F69D4C9B}"/>
              </a:ext>
            </a:extLst>
          </p:cNvPr>
          <p:cNvCxnSpPr>
            <a:cxnSpLocks/>
          </p:cNvCxnSpPr>
          <p:nvPr/>
        </p:nvCxnSpPr>
        <p:spPr>
          <a:xfrm>
            <a:off x="10260894" y="4467297"/>
            <a:ext cx="5195" cy="406584"/>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E2ADD1D-5550-723F-2D45-9C64883B6A8F}"/>
              </a:ext>
            </a:extLst>
          </p:cNvPr>
          <p:cNvCxnSpPr>
            <a:cxnSpLocks/>
          </p:cNvCxnSpPr>
          <p:nvPr/>
        </p:nvCxnSpPr>
        <p:spPr>
          <a:xfrm flipH="1" flipV="1">
            <a:off x="6947164" y="6492875"/>
            <a:ext cx="2741563" cy="559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CE87586-0261-3165-BE00-12EC50BFA2E0}"/>
              </a:ext>
            </a:extLst>
          </p:cNvPr>
          <p:cNvCxnSpPr>
            <a:cxnSpLocks/>
            <a:stCxn id="72" idx="3"/>
          </p:cNvCxnSpPr>
          <p:nvPr/>
        </p:nvCxnSpPr>
        <p:spPr>
          <a:xfrm flipH="1" flipV="1">
            <a:off x="8810942" y="5924252"/>
            <a:ext cx="877785" cy="7269"/>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58EE077-F91D-B973-7F48-59A9C33C9C3D}"/>
              </a:ext>
            </a:extLst>
          </p:cNvPr>
          <p:cNvCxnSpPr>
            <a:cxnSpLocks/>
          </p:cNvCxnSpPr>
          <p:nvPr/>
        </p:nvCxnSpPr>
        <p:spPr>
          <a:xfrm flipV="1">
            <a:off x="8813789" y="4873879"/>
            <a:ext cx="0" cy="1050373"/>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8" name="Picture 6" descr="ETT630N18P60HPSA1">
            <a:extLst>
              <a:ext uri="{FF2B5EF4-FFF2-40B4-BE49-F238E27FC236}">
                <a16:creationId xmlns:a16="http://schemas.microsoft.com/office/drawing/2014/main" id="{72AF94C4-81CE-E6E1-24A7-833EFD0F6BA5}"/>
              </a:ext>
            </a:extLst>
          </p:cNvPr>
          <p:cNvPicPr>
            <a:picLocks noChangeAspect="1" noChangeArrowheads="1"/>
          </p:cNvPicPr>
          <p:nvPr/>
        </p:nvPicPr>
        <p:blipFill rotWithShape="1">
          <a:blip r:embed="rId9">
            <a:alphaModFix amt="25000"/>
            <a:extLst>
              <a:ext uri="{28A0092B-C50C-407E-A947-70E740481C1C}">
                <a14:useLocalDpi xmlns:a14="http://schemas.microsoft.com/office/drawing/2010/main" val="0"/>
              </a:ext>
            </a:extLst>
          </a:blip>
          <a:srcRect l="9607" t="28925" r="10350" b="29481"/>
          <a:stretch/>
        </p:blipFill>
        <p:spPr bwMode="auto">
          <a:xfrm>
            <a:off x="156902" y="3043826"/>
            <a:ext cx="5197952" cy="2701062"/>
          </a:xfrm>
          <a:prstGeom prst="rect">
            <a:avLst/>
          </a:prstGeom>
          <a:noFill/>
          <a:extLst>
            <a:ext uri="{909E8E84-426E-40DD-AFC4-6F175D3DCCD1}">
              <a14:hiddenFill xmlns:a14="http://schemas.microsoft.com/office/drawing/2010/main">
                <a:solidFill>
                  <a:srgbClr val="FFFFFF"/>
                </a:solidFill>
              </a14:hiddenFill>
            </a:ext>
          </a:extLst>
        </p:spPr>
      </p:pic>
      <p:grpSp>
        <p:nvGrpSpPr>
          <p:cNvPr id="69" name="Group 68">
            <a:extLst>
              <a:ext uri="{FF2B5EF4-FFF2-40B4-BE49-F238E27FC236}">
                <a16:creationId xmlns:a16="http://schemas.microsoft.com/office/drawing/2014/main" id="{E399780B-416D-4A9E-D4F2-14C87C226346}"/>
              </a:ext>
            </a:extLst>
          </p:cNvPr>
          <p:cNvGrpSpPr/>
          <p:nvPr/>
        </p:nvGrpSpPr>
        <p:grpSpPr>
          <a:xfrm>
            <a:off x="8997297" y="5399402"/>
            <a:ext cx="1106151" cy="1123910"/>
            <a:chOff x="10303017" y="2524502"/>
            <a:chExt cx="1470124" cy="2072244"/>
          </a:xfrm>
        </p:grpSpPr>
        <p:pic>
          <p:nvPicPr>
            <p:cNvPr id="70" name="Picture 69" descr="A yellow wire on a black background&#10;&#10;Description automatically generated">
              <a:extLst>
                <a:ext uri="{FF2B5EF4-FFF2-40B4-BE49-F238E27FC236}">
                  <a16:creationId xmlns:a16="http://schemas.microsoft.com/office/drawing/2014/main" id="{CB81C22F-AF05-6064-989C-F42328031FE3}"/>
                </a:ext>
              </a:extLst>
            </p:cNvPr>
            <p:cNvPicPr>
              <a:picLocks noChangeAspect="1"/>
            </p:cNvPicPr>
            <p:nvPr/>
          </p:nvPicPr>
          <p:blipFill>
            <a:blip r:embed="rId10">
              <a:alphaModFix/>
            </a:blip>
            <a:stretch>
              <a:fillRect/>
            </a:stretch>
          </p:blipFill>
          <p:spPr>
            <a:xfrm rot="6407271" flipH="1">
              <a:off x="11020032" y="2875357"/>
              <a:ext cx="1103964" cy="402254"/>
            </a:xfrm>
            <a:prstGeom prst="rect">
              <a:avLst/>
            </a:prstGeom>
          </p:spPr>
        </p:pic>
        <p:pic>
          <p:nvPicPr>
            <p:cNvPr id="71" name="Picture 70" descr="A yellow wire on a black background&#10;&#10;Description automatically generated">
              <a:extLst>
                <a:ext uri="{FF2B5EF4-FFF2-40B4-BE49-F238E27FC236}">
                  <a16:creationId xmlns:a16="http://schemas.microsoft.com/office/drawing/2014/main" id="{A76D3B1C-53EE-CDDC-2351-949F3EFF0858}"/>
                </a:ext>
              </a:extLst>
            </p:cNvPr>
            <p:cNvPicPr>
              <a:picLocks noChangeAspect="1"/>
            </p:cNvPicPr>
            <p:nvPr/>
          </p:nvPicPr>
          <p:blipFill>
            <a:blip r:embed="rId10">
              <a:alphaModFix/>
            </a:blip>
            <a:stretch>
              <a:fillRect/>
            </a:stretch>
          </p:blipFill>
          <p:spPr>
            <a:xfrm rot="13294316" flipH="1">
              <a:off x="10303017" y="2775636"/>
              <a:ext cx="1103965" cy="402254"/>
            </a:xfrm>
            <a:prstGeom prst="rect">
              <a:avLst/>
            </a:prstGeom>
          </p:spPr>
        </p:pic>
        <p:pic>
          <p:nvPicPr>
            <p:cNvPr id="72" name="Picture 71" descr="A yellow wire on a black background&#10;&#10;Description automatically generated">
              <a:extLst>
                <a:ext uri="{FF2B5EF4-FFF2-40B4-BE49-F238E27FC236}">
                  <a16:creationId xmlns:a16="http://schemas.microsoft.com/office/drawing/2014/main" id="{5E6897A3-E988-CCFB-8234-316E7A40BC92}"/>
                </a:ext>
              </a:extLst>
            </p:cNvPr>
            <p:cNvPicPr>
              <a:picLocks noChangeAspect="1"/>
            </p:cNvPicPr>
            <p:nvPr/>
          </p:nvPicPr>
          <p:blipFill>
            <a:blip r:embed="rId10">
              <a:alphaModFix/>
            </a:blip>
            <a:stretch>
              <a:fillRect/>
            </a:stretch>
          </p:blipFill>
          <p:spPr>
            <a:xfrm rot="4657342" flipH="1">
              <a:off x="10755264" y="3843637"/>
              <a:ext cx="1103964" cy="402254"/>
            </a:xfrm>
            <a:prstGeom prst="rect">
              <a:avLst/>
            </a:prstGeom>
          </p:spPr>
        </p:pic>
      </p:grpSp>
      <p:cxnSp>
        <p:nvCxnSpPr>
          <p:cNvPr id="82" name="Straight Connector 81">
            <a:extLst>
              <a:ext uri="{FF2B5EF4-FFF2-40B4-BE49-F238E27FC236}">
                <a16:creationId xmlns:a16="http://schemas.microsoft.com/office/drawing/2014/main" id="{F5ECD95F-DB2B-FD02-03A2-B7FD1060DE66}"/>
              </a:ext>
            </a:extLst>
          </p:cNvPr>
          <p:cNvCxnSpPr/>
          <p:nvPr/>
        </p:nvCxnSpPr>
        <p:spPr>
          <a:xfrm flipV="1">
            <a:off x="6783034" y="4294120"/>
            <a:ext cx="164131" cy="20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61F0120-0CB0-10BD-C07C-9FFE9B8F28E3}"/>
              </a:ext>
            </a:extLst>
          </p:cNvPr>
          <p:cNvCxnSpPr/>
          <p:nvPr/>
        </p:nvCxnSpPr>
        <p:spPr>
          <a:xfrm flipV="1">
            <a:off x="7890159" y="4294120"/>
            <a:ext cx="164131" cy="20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0126245-F824-BB48-A4D4-535875D49CE3}"/>
              </a:ext>
            </a:extLst>
          </p:cNvPr>
          <p:cNvCxnSpPr/>
          <p:nvPr/>
        </p:nvCxnSpPr>
        <p:spPr>
          <a:xfrm flipV="1">
            <a:off x="10098449" y="4296170"/>
            <a:ext cx="164131" cy="20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2D0C1B8-5BEE-B31C-F1BC-734705A87297}"/>
              </a:ext>
            </a:extLst>
          </p:cNvPr>
          <p:cNvCxnSpPr/>
          <p:nvPr/>
        </p:nvCxnSpPr>
        <p:spPr>
          <a:xfrm>
            <a:off x="9158094" y="4423983"/>
            <a:ext cx="0" cy="412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9040701-A416-D2FF-75DF-D2890BCDC29B}"/>
              </a:ext>
            </a:extLst>
          </p:cNvPr>
          <p:cNvCxnSpPr/>
          <p:nvPr/>
        </p:nvCxnSpPr>
        <p:spPr>
          <a:xfrm>
            <a:off x="10262580" y="4426034"/>
            <a:ext cx="0" cy="412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4FB7983-04D9-BB7F-A75D-10D0FBBDAC3B}"/>
              </a:ext>
            </a:extLst>
          </p:cNvPr>
          <p:cNvCxnSpPr>
            <a:cxnSpLocks/>
          </p:cNvCxnSpPr>
          <p:nvPr/>
        </p:nvCxnSpPr>
        <p:spPr>
          <a:xfrm flipH="1" flipV="1">
            <a:off x="8051651" y="5278923"/>
            <a:ext cx="1149499" cy="85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32789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087A3E-685B-3F8F-39F5-E93ED0E8BB20}"/>
              </a:ext>
            </a:extLst>
          </p:cNvPr>
          <p:cNvSpPr>
            <a:spLocks noGrp="1"/>
          </p:cNvSpPr>
          <p:nvPr>
            <p:ph type="body" sz="quarter" idx="13"/>
          </p:nvPr>
        </p:nvSpPr>
        <p:spPr/>
        <p:txBody>
          <a:bodyPr/>
          <a:lstStyle/>
          <a:p>
            <a:pPr marL="0" indent="0">
              <a:buNone/>
            </a:pPr>
            <a:r>
              <a:rPr lang="en-US" dirty="0"/>
              <a:t>SCR Circuit</a:t>
            </a:r>
          </a:p>
        </p:txBody>
      </p:sp>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grpSp>
        <p:nvGrpSpPr>
          <p:cNvPr id="11" name="Group 10">
            <a:extLst>
              <a:ext uri="{FF2B5EF4-FFF2-40B4-BE49-F238E27FC236}">
                <a16:creationId xmlns:a16="http://schemas.microsoft.com/office/drawing/2014/main" id="{FAE17E79-E398-E3BD-56C5-AAC6E4F09A85}"/>
              </a:ext>
            </a:extLst>
          </p:cNvPr>
          <p:cNvGrpSpPr/>
          <p:nvPr/>
        </p:nvGrpSpPr>
        <p:grpSpPr>
          <a:xfrm>
            <a:off x="8336809" y="1497374"/>
            <a:ext cx="2556860" cy="848931"/>
            <a:chOff x="8835274" y="1476629"/>
            <a:chExt cx="2556860" cy="848931"/>
          </a:xfrm>
        </p:grpSpPr>
        <p:grpSp>
          <p:nvGrpSpPr>
            <p:cNvPr id="12" name="Group 11">
              <a:extLst>
                <a:ext uri="{FF2B5EF4-FFF2-40B4-BE49-F238E27FC236}">
                  <a16:creationId xmlns:a16="http://schemas.microsoft.com/office/drawing/2014/main" id="{281DE062-889F-44BE-9C0C-86099BCB2466}"/>
                </a:ext>
              </a:extLst>
            </p:cNvPr>
            <p:cNvGrpSpPr/>
            <p:nvPr/>
          </p:nvGrpSpPr>
          <p:grpSpPr>
            <a:xfrm>
              <a:off x="8853212" y="1767253"/>
              <a:ext cx="2454254" cy="558307"/>
              <a:chOff x="7313040" y="1408113"/>
              <a:chExt cx="3994426" cy="917448"/>
            </a:xfrm>
          </p:grpSpPr>
          <p:pic>
            <p:nvPicPr>
              <p:cNvPr id="16" name="Graphic 15" descr="Server with solid fill">
                <a:extLst>
                  <a:ext uri="{FF2B5EF4-FFF2-40B4-BE49-F238E27FC236}">
                    <a16:creationId xmlns:a16="http://schemas.microsoft.com/office/drawing/2014/main" id="{625DF83C-C7BA-D1CA-4352-26954D6D85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53212" y="1408113"/>
                <a:ext cx="914400" cy="914400"/>
              </a:xfrm>
              <a:prstGeom prst="rect">
                <a:avLst/>
              </a:prstGeom>
            </p:spPr>
          </p:pic>
          <p:pic>
            <p:nvPicPr>
              <p:cNvPr id="17" name="Graphic 16" descr="Server outline">
                <a:extLst>
                  <a:ext uri="{FF2B5EF4-FFF2-40B4-BE49-F238E27FC236}">
                    <a16:creationId xmlns:a16="http://schemas.microsoft.com/office/drawing/2014/main" id="{7153A33E-9B8D-E1F9-B9B4-D95861F051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3066" y="1408113"/>
                <a:ext cx="914400" cy="914400"/>
              </a:xfrm>
              <a:prstGeom prst="rect">
                <a:avLst/>
              </a:prstGeom>
            </p:spPr>
          </p:pic>
          <p:pic>
            <p:nvPicPr>
              <p:cNvPr id="18" name="Graphic 17" descr="Smart Phone with solid fill">
                <a:extLst>
                  <a:ext uri="{FF2B5EF4-FFF2-40B4-BE49-F238E27FC236}">
                    <a16:creationId xmlns:a16="http://schemas.microsoft.com/office/drawing/2014/main" id="{52D084E4-BBA1-B8FD-F851-4532323C83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13040" y="1411161"/>
                <a:ext cx="914400" cy="914400"/>
              </a:xfrm>
              <a:prstGeom prst="rect">
                <a:avLst/>
              </a:prstGeom>
            </p:spPr>
          </p:pic>
        </p:grpSp>
        <p:sp>
          <p:nvSpPr>
            <p:cNvPr id="13" name="TextBox 12">
              <a:extLst>
                <a:ext uri="{FF2B5EF4-FFF2-40B4-BE49-F238E27FC236}">
                  <a16:creationId xmlns:a16="http://schemas.microsoft.com/office/drawing/2014/main" id="{822F068D-D448-04F7-206B-F226E253F0A3}"/>
                </a:ext>
              </a:extLst>
            </p:cNvPr>
            <p:cNvSpPr txBox="1"/>
            <p:nvPr/>
          </p:nvSpPr>
          <p:spPr>
            <a:xfrm>
              <a:off x="8835274" y="1476634"/>
              <a:ext cx="591829" cy="369332"/>
            </a:xfrm>
            <a:prstGeom prst="rect">
              <a:avLst/>
            </a:prstGeom>
            <a:noFill/>
          </p:spPr>
          <p:txBody>
            <a:bodyPr wrap="none" rtlCol="0">
              <a:spAutoFit/>
            </a:bodyPr>
            <a:lstStyle/>
            <a:p>
              <a:pPr algn="ctr"/>
              <a:r>
                <a:rPr lang="en-US" dirty="0">
                  <a:solidFill>
                    <a:schemeClr val="tx1">
                      <a:lumMod val="75000"/>
                      <a:lumOff val="25000"/>
                    </a:schemeClr>
                  </a:solidFill>
                </a:rPr>
                <a:t>user</a:t>
              </a:r>
            </a:p>
          </p:txBody>
        </p:sp>
        <p:sp>
          <p:nvSpPr>
            <p:cNvPr id="14" name="TextBox 13">
              <a:extLst>
                <a:ext uri="{FF2B5EF4-FFF2-40B4-BE49-F238E27FC236}">
                  <a16:creationId xmlns:a16="http://schemas.microsoft.com/office/drawing/2014/main" id="{03EFB028-D2C5-808B-1FF8-45C9F3967A9B}"/>
                </a:ext>
              </a:extLst>
            </p:cNvPr>
            <p:cNvSpPr txBox="1"/>
            <p:nvPr/>
          </p:nvSpPr>
          <p:spPr>
            <a:xfrm>
              <a:off x="9750634" y="1476629"/>
              <a:ext cx="659604" cy="369332"/>
            </a:xfrm>
            <a:prstGeom prst="rect">
              <a:avLst/>
            </a:prstGeom>
            <a:noFill/>
          </p:spPr>
          <p:txBody>
            <a:bodyPr wrap="none" rtlCol="0">
              <a:spAutoFit/>
            </a:bodyPr>
            <a:lstStyle/>
            <a:p>
              <a:pPr algn="ctr"/>
              <a:r>
                <a:rPr lang="en-US" dirty="0">
                  <a:solidFill>
                    <a:schemeClr val="tx1">
                      <a:lumMod val="75000"/>
                      <a:lumOff val="25000"/>
                    </a:schemeClr>
                  </a:solidFill>
                </a:rPr>
                <a:t>rotor</a:t>
              </a:r>
            </a:p>
          </p:txBody>
        </p:sp>
        <p:sp>
          <p:nvSpPr>
            <p:cNvPr id="15" name="TextBox 14">
              <a:extLst>
                <a:ext uri="{FF2B5EF4-FFF2-40B4-BE49-F238E27FC236}">
                  <a16:creationId xmlns:a16="http://schemas.microsoft.com/office/drawing/2014/main" id="{1C9281C9-78F9-2529-031A-5B562FB98C6B}"/>
                </a:ext>
              </a:extLst>
            </p:cNvPr>
            <p:cNvSpPr txBox="1"/>
            <p:nvPr/>
          </p:nvSpPr>
          <p:spPr>
            <a:xfrm>
              <a:off x="10660972" y="1482935"/>
              <a:ext cx="731162" cy="369332"/>
            </a:xfrm>
            <a:prstGeom prst="rect">
              <a:avLst/>
            </a:prstGeom>
            <a:noFill/>
          </p:spPr>
          <p:txBody>
            <a:bodyPr wrap="none" rtlCol="0">
              <a:spAutoFit/>
            </a:bodyPr>
            <a:lstStyle/>
            <a:p>
              <a:pPr algn="ctr"/>
              <a:r>
                <a:rPr lang="en-US" dirty="0">
                  <a:solidFill>
                    <a:schemeClr val="bg1"/>
                  </a:solidFill>
                </a:rPr>
                <a:t>stator</a:t>
              </a:r>
            </a:p>
          </p:txBody>
        </p:sp>
      </p:grpSp>
      <p:pic>
        <p:nvPicPr>
          <p:cNvPr id="23" name="Picture 22">
            <a:extLst>
              <a:ext uri="{FF2B5EF4-FFF2-40B4-BE49-F238E27FC236}">
                <a16:creationId xmlns:a16="http://schemas.microsoft.com/office/drawing/2014/main" id="{2EB68A6F-2ECA-F5A1-AB29-C350EE0B8659}"/>
              </a:ext>
            </a:extLst>
          </p:cNvPr>
          <p:cNvPicPr>
            <a:picLocks noChangeAspect="1"/>
          </p:cNvPicPr>
          <p:nvPr/>
        </p:nvPicPr>
        <p:blipFill>
          <a:blip r:embed="rId8">
            <a:alphaModFix amt="25000"/>
          </a:blip>
          <a:stretch>
            <a:fillRect/>
          </a:stretch>
        </p:blipFill>
        <p:spPr>
          <a:xfrm rot="16200000">
            <a:off x="6444247" y="3331348"/>
            <a:ext cx="1472684" cy="795109"/>
          </a:xfrm>
          <a:prstGeom prst="rect">
            <a:avLst/>
          </a:prstGeom>
          <a:ln>
            <a:solidFill>
              <a:schemeClr val="tx1"/>
            </a:solidFill>
          </a:ln>
        </p:spPr>
      </p:pic>
      <p:pic>
        <p:nvPicPr>
          <p:cNvPr id="25" name="Picture 24">
            <a:extLst>
              <a:ext uri="{FF2B5EF4-FFF2-40B4-BE49-F238E27FC236}">
                <a16:creationId xmlns:a16="http://schemas.microsoft.com/office/drawing/2014/main" id="{A3A45DC3-C82F-3567-2283-4EECAF4910B2}"/>
              </a:ext>
            </a:extLst>
          </p:cNvPr>
          <p:cNvPicPr>
            <a:picLocks noChangeAspect="1"/>
          </p:cNvPicPr>
          <p:nvPr/>
        </p:nvPicPr>
        <p:blipFill>
          <a:blip r:embed="rId8"/>
          <a:stretch>
            <a:fillRect/>
          </a:stretch>
        </p:blipFill>
        <p:spPr>
          <a:xfrm rot="16200000">
            <a:off x="7548868" y="3331348"/>
            <a:ext cx="1472684" cy="795109"/>
          </a:xfrm>
          <a:prstGeom prst="rect">
            <a:avLst/>
          </a:prstGeom>
          <a:ln>
            <a:solidFill>
              <a:schemeClr val="tx1"/>
            </a:solidFill>
          </a:ln>
        </p:spPr>
      </p:pic>
      <p:pic>
        <p:nvPicPr>
          <p:cNvPr id="29" name="Picture 28">
            <a:extLst>
              <a:ext uri="{FF2B5EF4-FFF2-40B4-BE49-F238E27FC236}">
                <a16:creationId xmlns:a16="http://schemas.microsoft.com/office/drawing/2014/main" id="{70F37ABA-DF7B-A668-98B9-0739F80C549B}"/>
              </a:ext>
            </a:extLst>
          </p:cNvPr>
          <p:cNvPicPr>
            <a:picLocks noChangeAspect="1"/>
          </p:cNvPicPr>
          <p:nvPr/>
        </p:nvPicPr>
        <p:blipFill>
          <a:blip r:embed="rId8">
            <a:alphaModFix amt="25000"/>
          </a:blip>
          <a:stretch>
            <a:fillRect/>
          </a:stretch>
        </p:blipFill>
        <p:spPr>
          <a:xfrm rot="16200000">
            <a:off x="8653492" y="3331348"/>
            <a:ext cx="1472684" cy="795109"/>
          </a:xfrm>
          <a:prstGeom prst="rect">
            <a:avLst/>
          </a:prstGeom>
          <a:ln>
            <a:solidFill>
              <a:schemeClr val="tx1"/>
            </a:solidFill>
          </a:ln>
        </p:spPr>
      </p:pic>
      <p:pic>
        <p:nvPicPr>
          <p:cNvPr id="30" name="Picture 29">
            <a:extLst>
              <a:ext uri="{FF2B5EF4-FFF2-40B4-BE49-F238E27FC236}">
                <a16:creationId xmlns:a16="http://schemas.microsoft.com/office/drawing/2014/main" id="{DC99535A-D16A-FD73-A1CF-4125C83C0055}"/>
              </a:ext>
            </a:extLst>
          </p:cNvPr>
          <p:cNvPicPr>
            <a:picLocks noChangeAspect="1"/>
          </p:cNvPicPr>
          <p:nvPr/>
        </p:nvPicPr>
        <p:blipFill>
          <a:blip r:embed="rId8"/>
          <a:stretch>
            <a:fillRect/>
          </a:stretch>
        </p:blipFill>
        <p:spPr>
          <a:xfrm rot="16200000">
            <a:off x="9758113" y="3331348"/>
            <a:ext cx="1472684" cy="795112"/>
          </a:xfrm>
          <a:prstGeom prst="rect">
            <a:avLst/>
          </a:prstGeom>
          <a:ln>
            <a:solidFill>
              <a:schemeClr val="tx1"/>
            </a:solidFill>
          </a:ln>
        </p:spPr>
      </p:pic>
      <p:cxnSp>
        <p:nvCxnSpPr>
          <p:cNvPr id="31" name="Straight Connector 30">
            <a:extLst>
              <a:ext uri="{FF2B5EF4-FFF2-40B4-BE49-F238E27FC236}">
                <a16:creationId xmlns:a16="http://schemas.microsoft.com/office/drawing/2014/main" id="{7BBCB4D4-8B39-5714-7943-4E1D9DD46D32}"/>
              </a:ext>
            </a:extLst>
          </p:cNvPr>
          <p:cNvCxnSpPr>
            <a:cxnSpLocks/>
          </p:cNvCxnSpPr>
          <p:nvPr/>
        </p:nvCxnSpPr>
        <p:spPr>
          <a:xfrm flipV="1">
            <a:off x="10260894" y="2801083"/>
            <a:ext cx="0" cy="2420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E45E8CB-4AEE-7603-E452-46741DA0054F}"/>
              </a:ext>
            </a:extLst>
          </p:cNvPr>
          <p:cNvCxnSpPr>
            <a:cxnSpLocks/>
          </p:cNvCxnSpPr>
          <p:nvPr/>
        </p:nvCxnSpPr>
        <p:spPr>
          <a:xfrm flipH="1">
            <a:off x="6195398" y="2801083"/>
            <a:ext cx="40654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7CF4F8D-4FF4-A3AE-B5C7-765ED5FDD43A}"/>
              </a:ext>
            </a:extLst>
          </p:cNvPr>
          <p:cNvCxnSpPr/>
          <p:nvPr/>
        </p:nvCxnSpPr>
        <p:spPr>
          <a:xfrm flipV="1">
            <a:off x="9156407" y="2801083"/>
            <a:ext cx="0" cy="2420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AED651C-BA46-CA25-8777-629F0EEB9834}"/>
              </a:ext>
            </a:extLst>
          </p:cNvPr>
          <p:cNvCxnSpPr/>
          <p:nvPr/>
        </p:nvCxnSpPr>
        <p:spPr>
          <a:xfrm flipV="1">
            <a:off x="8051651" y="2801083"/>
            <a:ext cx="0" cy="2420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3721976-C27C-8F82-EF56-D43108B44A29}"/>
              </a:ext>
            </a:extLst>
          </p:cNvPr>
          <p:cNvCxnSpPr/>
          <p:nvPr/>
        </p:nvCxnSpPr>
        <p:spPr>
          <a:xfrm flipV="1">
            <a:off x="6947165" y="2801083"/>
            <a:ext cx="0" cy="2420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C3203DA-3FF1-C512-4CED-DB0C139E2516}"/>
              </a:ext>
            </a:extLst>
          </p:cNvPr>
          <p:cNvCxnSpPr/>
          <p:nvPr/>
        </p:nvCxnSpPr>
        <p:spPr>
          <a:xfrm>
            <a:off x="6947165" y="4216186"/>
            <a:ext cx="0" cy="799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8CB18FA-6E7E-4AB3-CAA0-CD7E00DDEAB9}"/>
              </a:ext>
            </a:extLst>
          </p:cNvPr>
          <p:cNvCxnSpPr/>
          <p:nvPr/>
        </p:nvCxnSpPr>
        <p:spPr>
          <a:xfrm>
            <a:off x="8054290" y="4214135"/>
            <a:ext cx="0" cy="799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BC9A0BB-DB86-F36B-45C8-9C4070801C0F}"/>
              </a:ext>
            </a:extLst>
          </p:cNvPr>
          <p:cNvCxnSpPr/>
          <p:nvPr/>
        </p:nvCxnSpPr>
        <p:spPr>
          <a:xfrm>
            <a:off x="9161605" y="4217211"/>
            <a:ext cx="0" cy="799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8A0227A-B859-5C00-57A4-9D194BDE5901}"/>
              </a:ext>
            </a:extLst>
          </p:cNvPr>
          <p:cNvCxnSpPr/>
          <p:nvPr/>
        </p:nvCxnSpPr>
        <p:spPr>
          <a:xfrm>
            <a:off x="10266091" y="4217211"/>
            <a:ext cx="0" cy="799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3178208-512F-C386-762A-7601562D304D}"/>
              </a:ext>
            </a:extLst>
          </p:cNvPr>
          <p:cNvCxnSpPr>
            <a:cxnSpLocks/>
          </p:cNvCxnSpPr>
          <p:nvPr/>
        </p:nvCxnSpPr>
        <p:spPr>
          <a:xfrm flipH="1">
            <a:off x="6641114" y="4294120"/>
            <a:ext cx="14191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2392D73-485F-30F4-8415-225FEF0163DB}"/>
              </a:ext>
            </a:extLst>
          </p:cNvPr>
          <p:cNvCxnSpPr>
            <a:cxnSpLocks/>
          </p:cNvCxnSpPr>
          <p:nvPr/>
        </p:nvCxnSpPr>
        <p:spPr>
          <a:xfrm flipH="1">
            <a:off x="7745601" y="4294120"/>
            <a:ext cx="142054"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C5CECC8-796B-395F-33B3-71AAB4498810}"/>
              </a:ext>
            </a:extLst>
          </p:cNvPr>
          <p:cNvCxnSpPr>
            <a:cxnSpLocks/>
          </p:cNvCxnSpPr>
          <p:nvPr/>
        </p:nvCxnSpPr>
        <p:spPr>
          <a:xfrm flipH="1">
            <a:off x="8858094" y="4297196"/>
            <a:ext cx="120171"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582BDC8-9786-FABC-2E15-1AB8276DD6F4}"/>
              </a:ext>
            </a:extLst>
          </p:cNvPr>
          <p:cNvCxnSpPr>
            <a:cxnSpLocks/>
          </p:cNvCxnSpPr>
          <p:nvPr/>
        </p:nvCxnSpPr>
        <p:spPr>
          <a:xfrm flipH="1">
            <a:off x="9960041" y="4297196"/>
            <a:ext cx="13685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1F03666-4A60-C9E2-168F-42D879A50CD4}"/>
              </a:ext>
            </a:extLst>
          </p:cNvPr>
          <p:cNvCxnSpPr/>
          <p:nvPr/>
        </p:nvCxnSpPr>
        <p:spPr>
          <a:xfrm>
            <a:off x="6641114" y="4294120"/>
            <a:ext cx="0" cy="408124"/>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770A830-65D0-0EB3-B533-217FF924C1EE}"/>
              </a:ext>
            </a:extLst>
          </p:cNvPr>
          <p:cNvCxnSpPr/>
          <p:nvPr/>
        </p:nvCxnSpPr>
        <p:spPr>
          <a:xfrm>
            <a:off x="7745601" y="4294120"/>
            <a:ext cx="0" cy="408124"/>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3D00D19-6BFD-1194-5690-87B4A0CA8042}"/>
              </a:ext>
            </a:extLst>
          </p:cNvPr>
          <p:cNvCxnSpPr/>
          <p:nvPr/>
        </p:nvCxnSpPr>
        <p:spPr>
          <a:xfrm>
            <a:off x="8858094" y="4297196"/>
            <a:ext cx="0" cy="408124"/>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9FEBC9C-EC57-1B5B-9F98-B595B04EC260}"/>
              </a:ext>
            </a:extLst>
          </p:cNvPr>
          <p:cNvCxnSpPr/>
          <p:nvPr/>
        </p:nvCxnSpPr>
        <p:spPr>
          <a:xfrm>
            <a:off x="9960041" y="4297196"/>
            <a:ext cx="0" cy="408124"/>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479DD1C-CE3D-F690-61D8-FDD828AFCD95}"/>
              </a:ext>
            </a:extLst>
          </p:cNvPr>
          <p:cNvCxnSpPr>
            <a:cxnSpLocks/>
          </p:cNvCxnSpPr>
          <p:nvPr/>
        </p:nvCxnSpPr>
        <p:spPr>
          <a:xfrm flipH="1">
            <a:off x="6195398" y="4703780"/>
            <a:ext cx="3764642"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27B4D22-F91E-4B1E-5378-E2D219FF2A50}"/>
              </a:ext>
            </a:extLst>
          </p:cNvPr>
          <p:cNvCxnSpPr>
            <a:cxnSpLocks/>
          </p:cNvCxnSpPr>
          <p:nvPr/>
        </p:nvCxnSpPr>
        <p:spPr>
          <a:xfrm>
            <a:off x="5712154" y="3625534"/>
            <a:ext cx="4832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CA8B77B-EBB1-0BD7-4F8D-B1E043DEC745}"/>
              </a:ext>
            </a:extLst>
          </p:cNvPr>
          <p:cNvCxnSpPr>
            <a:cxnSpLocks/>
          </p:cNvCxnSpPr>
          <p:nvPr/>
        </p:nvCxnSpPr>
        <p:spPr>
          <a:xfrm>
            <a:off x="5712154" y="3824469"/>
            <a:ext cx="483244"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74735AB-D378-A6E7-9C40-FF2C1A376303}"/>
              </a:ext>
            </a:extLst>
          </p:cNvPr>
          <p:cNvCxnSpPr>
            <a:cxnSpLocks/>
          </p:cNvCxnSpPr>
          <p:nvPr/>
        </p:nvCxnSpPr>
        <p:spPr>
          <a:xfrm>
            <a:off x="6195398" y="3824469"/>
            <a:ext cx="0" cy="880849"/>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F360701-6B98-E053-BC30-331E6006E16F}"/>
              </a:ext>
            </a:extLst>
          </p:cNvPr>
          <p:cNvCxnSpPr>
            <a:cxnSpLocks/>
          </p:cNvCxnSpPr>
          <p:nvPr/>
        </p:nvCxnSpPr>
        <p:spPr>
          <a:xfrm flipV="1">
            <a:off x="6195398" y="2801083"/>
            <a:ext cx="0" cy="8244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15BEB22-90BC-BA17-C376-DC11E8A106AF}"/>
              </a:ext>
            </a:extLst>
          </p:cNvPr>
          <p:cNvCxnSpPr>
            <a:cxnSpLocks/>
          </p:cNvCxnSpPr>
          <p:nvPr/>
        </p:nvCxnSpPr>
        <p:spPr>
          <a:xfrm flipH="1">
            <a:off x="6947164" y="4415121"/>
            <a:ext cx="1" cy="20777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B658EA0-0352-C477-6253-B70ECA5F3E97}"/>
              </a:ext>
            </a:extLst>
          </p:cNvPr>
          <p:cNvCxnSpPr>
            <a:cxnSpLocks/>
          </p:cNvCxnSpPr>
          <p:nvPr/>
        </p:nvCxnSpPr>
        <p:spPr>
          <a:xfrm>
            <a:off x="8051651" y="4415121"/>
            <a:ext cx="0" cy="8638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CE35C43-9895-A601-59CA-00C6B0437E93}"/>
              </a:ext>
            </a:extLst>
          </p:cNvPr>
          <p:cNvCxnSpPr>
            <a:cxnSpLocks/>
          </p:cNvCxnSpPr>
          <p:nvPr/>
        </p:nvCxnSpPr>
        <p:spPr>
          <a:xfrm>
            <a:off x="9156407" y="4467297"/>
            <a:ext cx="5035" cy="406582"/>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640FC3E-A633-0C6A-B60D-763219215E39}"/>
              </a:ext>
            </a:extLst>
          </p:cNvPr>
          <p:cNvCxnSpPr>
            <a:cxnSpLocks/>
          </p:cNvCxnSpPr>
          <p:nvPr/>
        </p:nvCxnSpPr>
        <p:spPr>
          <a:xfrm>
            <a:off x="8813789" y="4873881"/>
            <a:ext cx="144533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E7EC0E5-C75F-EA71-A156-FBF9F69D4C9B}"/>
              </a:ext>
            </a:extLst>
          </p:cNvPr>
          <p:cNvCxnSpPr>
            <a:cxnSpLocks/>
          </p:cNvCxnSpPr>
          <p:nvPr/>
        </p:nvCxnSpPr>
        <p:spPr>
          <a:xfrm>
            <a:off x="10260894" y="4467297"/>
            <a:ext cx="5195" cy="406584"/>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E2ADD1D-5550-723F-2D45-9C64883B6A8F}"/>
              </a:ext>
            </a:extLst>
          </p:cNvPr>
          <p:cNvCxnSpPr>
            <a:cxnSpLocks/>
          </p:cNvCxnSpPr>
          <p:nvPr/>
        </p:nvCxnSpPr>
        <p:spPr>
          <a:xfrm flipH="1" flipV="1">
            <a:off x="6947164" y="6492875"/>
            <a:ext cx="2741563" cy="559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CE87586-0261-3165-BE00-12EC50BFA2E0}"/>
              </a:ext>
            </a:extLst>
          </p:cNvPr>
          <p:cNvCxnSpPr>
            <a:cxnSpLocks/>
            <a:stCxn id="72" idx="3"/>
          </p:cNvCxnSpPr>
          <p:nvPr/>
        </p:nvCxnSpPr>
        <p:spPr>
          <a:xfrm flipH="1" flipV="1">
            <a:off x="8810942" y="5924252"/>
            <a:ext cx="877785" cy="7269"/>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58EE077-F91D-B973-7F48-59A9C33C9C3D}"/>
              </a:ext>
            </a:extLst>
          </p:cNvPr>
          <p:cNvCxnSpPr>
            <a:cxnSpLocks/>
          </p:cNvCxnSpPr>
          <p:nvPr/>
        </p:nvCxnSpPr>
        <p:spPr>
          <a:xfrm flipV="1">
            <a:off x="8813789" y="4873879"/>
            <a:ext cx="0" cy="1050373"/>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Arrow: Right 7">
            <a:extLst>
              <a:ext uri="{FF2B5EF4-FFF2-40B4-BE49-F238E27FC236}">
                <a16:creationId xmlns:a16="http://schemas.microsoft.com/office/drawing/2014/main" id="{DCC007C6-8894-4CCC-620A-6A3ED1AC917A}"/>
              </a:ext>
            </a:extLst>
          </p:cNvPr>
          <p:cNvSpPr/>
          <p:nvPr/>
        </p:nvSpPr>
        <p:spPr>
          <a:xfrm>
            <a:off x="8049067" y="3396907"/>
            <a:ext cx="233424" cy="27146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9" name="Arrow: Right 8">
            <a:extLst>
              <a:ext uri="{FF2B5EF4-FFF2-40B4-BE49-F238E27FC236}">
                <a16:creationId xmlns:a16="http://schemas.microsoft.com/office/drawing/2014/main" id="{A09B0C59-238D-5D0B-075D-8F55F172A877}"/>
              </a:ext>
            </a:extLst>
          </p:cNvPr>
          <p:cNvSpPr/>
          <p:nvPr/>
        </p:nvSpPr>
        <p:spPr>
          <a:xfrm>
            <a:off x="10254504" y="3977898"/>
            <a:ext cx="233424" cy="27146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68" name="Picture 6" descr="ETT630N18P60HPSA1">
            <a:extLst>
              <a:ext uri="{FF2B5EF4-FFF2-40B4-BE49-F238E27FC236}">
                <a16:creationId xmlns:a16="http://schemas.microsoft.com/office/drawing/2014/main" id="{72AF94C4-81CE-E6E1-24A7-833EFD0F6BA5}"/>
              </a:ext>
            </a:extLst>
          </p:cNvPr>
          <p:cNvPicPr>
            <a:picLocks noChangeAspect="1" noChangeArrowheads="1"/>
          </p:cNvPicPr>
          <p:nvPr/>
        </p:nvPicPr>
        <p:blipFill rotWithShape="1">
          <a:blip r:embed="rId9">
            <a:alphaModFix amt="25000"/>
            <a:extLst>
              <a:ext uri="{28A0092B-C50C-407E-A947-70E740481C1C}">
                <a14:useLocalDpi xmlns:a14="http://schemas.microsoft.com/office/drawing/2010/main" val="0"/>
              </a:ext>
            </a:extLst>
          </a:blip>
          <a:srcRect l="9607" t="28925" r="10350" b="29481"/>
          <a:stretch/>
        </p:blipFill>
        <p:spPr bwMode="auto">
          <a:xfrm>
            <a:off x="156902" y="3043826"/>
            <a:ext cx="5197952" cy="2701062"/>
          </a:xfrm>
          <a:prstGeom prst="rect">
            <a:avLst/>
          </a:prstGeom>
          <a:noFill/>
          <a:extLst>
            <a:ext uri="{909E8E84-426E-40DD-AFC4-6F175D3DCCD1}">
              <a14:hiddenFill xmlns:a14="http://schemas.microsoft.com/office/drawing/2010/main">
                <a:solidFill>
                  <a:srgbClr val="FFFFFF"/>
                </a:solidFill>
              </a14:hiddenFill>
            </a:ext>
          </a:extLst>
        </p:spPr>
      </p:pic>
      <p:grpSp>
        <p:nvGrpSpPr>
          <p:cNvPr id="69" name="Group 68">
            <a:extLst>
              <a:ext uri="{FF2B5EF4-FFF2-40B4-BE49-F238E27FC236}">
                <a16:creationId xmlns:a16="http://schemas.microsoft.com/office/drawing/2014/main" id="{E399780B-416D-4A9E-D4F2-14C87C226346}"/>
              </a:ext>
            </a:extLst>
          </p:cNvPr>
          <p:cNvGrpSpPr/>
          <p:nvPr/>
        </p:nvGrpSpPr>
        <p:grpSpPr>
          <a:xfrm>
            <a:off x="8997297" y="5399402"/>
            <a:ext cx="1106151" cy="1123910"/>
            <a:chOff x="10303017" y="2524502"/>
            <a:chExt cx="1470124" cy="2072244"/>
          </a:xfrm>
        </p:grpSpPr>
        <p:pic>
          <p:nvPicPr>
            <p:cNvPr id="70" name="Picture 69" descr="A yellow wire on a black background&#10;&#10;Description automatically generated">
              <a:extLst>
                <a:ext uri="{FF2B5EF4-FFF2-40B4-BE49-F238E27FC236}">
                  <a16:creationId xmlns:a16="http://schemas.microsoft.com/office/drawing/2014/main" id="{CB81C22F-AF05-6064-989C-F42328031FE3}"/>
                </a:ext>
              </a:extLst>
            </p:cNvPr>
            <p:cNvPicPr>
              <a:picLocks noChangeAspect="1"/>
            </p:cNvPicPr>
            <p:nvPr/>
          </p:nvPicPr>
          <p:blipFill>
            <a:blip r:embed="rId10">
              <a:alphaModFix/>
            </a:blip>
            <a:stretch>
              <a:fillRect/>
            </a:stretch>
          </p:blipFill>
          <p:spPr>
            <a:xfrm rot="6407271" flipH="1">
              <a:off x="11020032" y="2875357"/>
              <a:ext cx="1103964" cy="402254"/>
            </a:xfrm>
            <a:prstGeom prst="rect">
              <a:avLst/>
            </a:prstGeom>
          </p:spPr>
        </p:pic>
        <p:pic>
          <p:nvPicPr>
            <p:cNvPr id="71" name="Picture 70" descr="A yellow wire on a black background&#10;&#10;Description automatically generated">
              <a:extLst>
                <a:ext uri="{FF2B5EF4-FFF2-40B4-BE49-F238E27FC236}">
                  <a16:creationId xmlns:a16="http://schemas.microsoft.com/office/drawing/2014/main" id="{A76D3B1C-53EE-CDDC-2351-949F3EFF0858}"/>
                </a:ext>
              </a:extLst>
            </p:cNvPr>
            <p:cNvPicPr>
              <a:picLocks noChangeAspect="1"/>
            </p:cNvPicPr>
            <p:nvPr/>
          </p:nvPicPr>
          <p:blipFill>
            <a:blip r:embed="rId10">
              <a:alphaModFix/>
            </a:blip>
            <a:stretch>
              <a:fillRect/>
            </a:stretch>
          </p:blipFill>
          <p:spPr>
            <a:xfrm rot="13294316" flipH="1">
              <a:off x="10303017" y="2775636"/>
              <a:ext cx="1103965" cy="402254"/>
            </a:xfrm>
            <a:prstGeom prst="rect">
              <a:avLst/>
            </a:prstGeom>
          </p:spPr>
        </p:pic>
        <p:pic>
          <p:nvPicPr>
            <p:cNvPr id="72" name="Picture 71" descr="A yellow wire on a black background&#10;&#10;Description automatically generated">
              <a:extLst>
                <a:ext uri="{FF2B5EF4-FFF2-40B4-BE49-F238E27FC236}">
                  <a16:creationId xmlns:a16="http://schemas.microsoft.com/office/drawing/2014/main" id="{5E6897A3-E988-CCFB-8234-316E7A40BC92}"/>
                </a:ext>
              </a:extLst>
            </p:cNvPr>
            <p:cNvPicPr>
              <a:picLocks noChangeAspect="1"/>
            </p:cNvPicPr>
            <p:nvPr/>
          </p:nvPicPr>
          <p:blipFill>
            <a:blip r:embed="rId10">
              <a:alphaModFix/>
            </a:blip>
            <a:stretch>
              <a:fillRect/>
            </a:stretch>
          </p:blipFill>
          <p:spPr>
            <a:xfrm rot="4657342" flipH="1">
              <a:off x="10755264" y="3843637"/>
              <a:ext cx="1103964" cy="402254"/>
            </a:xfrm>
            <a:prstGeom prst="rect">
              <a:avLst/>
            </a:prstGeom>
          </p:spPr>
        </p:pic>
      </p:grpSp>
      <p:cxnSp>
        <p:nvCxnSpPr>
          <p:cNvPr id="82" name="Straight Connector 81">
            <a:extLst>
              <a:ext uri="{FF2B5EF4-FFF2-40B4-BE49-F238E27FC236}">
                <a16:creationId xmlns:a16="http://schemas.microsoft.com/office/drawing/2014/main" id="{F5ECD95F-DB2B-FD02-03A2-B7FD1060DE66}"/>
              </a:ext>
            </a:extLst>
          </p:cNvPr>
          <p:cNvCxnSpPr/>
          <p:nvPr/>
        </p:nvCxnSpPr>
        <p:spPr>
          <a:xfrm flipV="1">
            <a:off x="6783034" y="4294120"/>
            <a:ext cx="164131" cy="20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61F0120-0CB0-10BD-C07C-9FFE9B8F28E3}"/>
              </a:ext>
            </a:extLst>
          </p:cNvPr>
          <p:cNvCxnSpPr/>
          <p:nvPr/>
        </p:nvCxnSpPr>
        <p:spPr>
          <a:xfrm flipV="1">
            <a:off x="7890159" y="4294120"/>
            <a:ext cx="164131" cy="20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0126245-F824-BB48-A4D4-535875D49CE3}"/>
              </a:ext>
            </a:extLst>
          </p:cNvPr>
          <p:cNvCxnSpPr/>
          <p:nvPr/>
        </p:nvCxnSpPr>
        <p:spPr>
          <a:xfrm flipV="1">
            <a:off x="10098449" y="4296170"/>
            <a:ext cx="164131" cy="20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2D0C1B8-5BEE-B31C-F1BC-734705A87297}"/>
              </a:ext>
            </a:extLst>
          </p:cNvPr>
          <p:cNvCxnSpPr/>
          <p:nvPr/>
        </p:nvCxnSpPr>
        <p:spPr>
          <a:xfrm>
            <a:off x="9158094" y="4423983"/>
            <a:ext cx="0" cy="412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9040701-A416-D2FF-75DF-D2890BCDC29B}"/>
              </a:ext>
            </a:extLst>
          </p:cNvPr>
          <p:cNvCxnSpPr/>
          <p:nvPr/>
        </p:nvCxnSpPr>
        <p:spPr>
          <a:xfrm>
            <a:off x="10262580" y="4426034"/>
            <a:ext cx="0" cy="412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4FB7983-04D9-BB7F-A75D-10D0FBBDAC3B}"/>
              </a:ext>
            </a:extLst>
          </p:cNvPr>
          <p:cNvCxnSpPr>
            <a:cxnSpLocks/>
          </p:cNvCxnSpPr>
          <p:nvPr/>
        </p:nvCxnSpPr>
        <p:spPr>
          <a:xfrm flipH="1" flipV="1">
            <a:off x="8051651" y="5278923"/>
            <a:ext cx="1149499" cy="85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33574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087A3E-685B-3F8F-39F5-E93ED0E8BB20}"/>
              </a:ext>
            </a:extLst>
          </p:cNvPr>
          <p:cNvSpPr>
            <a:spLocks noGrp="1"/>
          </p:cNvSpPr>
          <p:nvPr>
            <p:ph type="body" sz="quarter" idx="13"/>
          </p:nvPr>
        </p:nvSpPr>
        <p:spPr/>
        <p:txBody>
          <a:bodyPr/>
          <a:lstStyle/>
          <a:p>
            <a:pPr marL="0" indent="0">
              <a:buNone/>
            </a:pPr>
            <a:r>
              <a:rPr lang="en-US" dirty="0"/>
              <a:t>SCR Circuit</a:t>
            </a:r>
          </a:p>
        </p:txBody>
      </p:sp>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grpSp>
        <p:nvGrpSpPr>
          <p:cNvPr id="11" name="Group 10">
            <a:extLst>
              <a:ext uri="{FF2B5EF4-FFF2-40B4-BE49-F238E27FC236}">
                <a16:creationId xmlns:a16="http://schemas.microsoft.com/office/drawing/2014/main" id="{FAE17E79-E398-E3BD-56C5-AAC6E4F09A85}"/>
              </a:ext>
            </a:extLst>
          </p:cNvPr>
          <p:cNvGrpSpPr/>
          <p:nvPr/>
        </p:nvGrpSpPr>
        <p:grpSpPr>
          <a:xfrm>
            <a:off x="8336809" y="1497374"/>
            <a:ext cx="2556860" cy="848931"/>
            <a:chOff x="8835274" y="1476629"/>
            <a:chExt cx="2556860" cy="848931"/>
          </a:xfrm>
        </p:grpSpPr>
        <p:grpSp>
          <p:nvGrpSpPr>
            <p:cNvPr id="12" name="Group 11">
              <a:extLst>
                <a:ext uri="{FF2B5EF4-FFF2-40B4-BE49-F238E27FC236}">
                  <a16:creationId xmlns:a16="http://schemas.microsoft.com/office/drawing/2014/main" id="{281DE062-889F-44BE-9C0C-86099BCB2466}"/>
                </a:ext>
              </a:extLst>
            </p:cNvPr>
            <p:cNvGrpSpPr/>
            <p:nvPr/>
          </p:nvGrpSpPr>
          <p:grpSpPr>
            <a:xfrm>
              <a:off x="8853212" y="1767253"/>
              <a:ext cx="2454254" cy="558307"/>
              <a:chOff x="7313040" y="1408113"/>
              <a:chExt cx="3994426" cy="917448"/>
            </a:xfrm>
          </p:grpSpPr>
          <p:pic>
            <p:nvPicPr>
              <p:cNvPr id="16" name="Graphic 15" descr="Server with solid fill">
                <a:extLst>
                  <a:ext uri="{FF2B5EF4-FFF2-40B4-BE49-F238E27FC236}">
                    <a16:creationId xmlns:a16="http://schemas.microsoft.com/office/drawing/2014/main" id="{625DF83C-C7BA-D1CA-4352-26954D6D85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53212" y="1408113"/>
                <a:ext cx="914400" cy="914400"/>
              </a:xfrm>
              <a:prstGeom prst="rect">
                <a:avLst/>
              </a:prstGeom>
            </p:spPr>
          </p:pic>
          <p:pic>
            <p:nvPicPr>
              <p:cNvPr id="17" name="Graphic 16" descr="Server outline">
                <a:extLst>
                  <a:ext uri="{FF2B5EF4-FFF2-40B4-BE49-F238E27FC236}">
                    <a16:creationId xmlns:a16="http://schemas.microsoft.com/office/drawing/2014/main" id="{7153A33E-9B8D-E1F9-B9B4-D95861F051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3066" y="1408113"/>
                <a:ext cx="914400" cy="914400"/>
              </a:xfrm>
              <a:prstGeom prst="rect">
                <a:avLst/>
              </a:prstGeom>
            </p:spPr>
          </p:pic>
          <p:pic>
            <p:nvPicPr>
              <p:cNvPr id="18" name="Graphic 17" descr="Smart Phone with solid fill">
                <a:extLst>
                  <a:ext uri="{FF2B5EF4-FFF2-40B4-BE49-F238E27FC236}">
                    <a16:creationId xmlns:a16="http://schemas.microsoft.com/office/drawing/2014/main" id="{52D084E4-BBA1-B8FD-F851-4532323C83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13040" y="1411161"/>
                <a:ext cx="914400" cy="914400"/>
              </a:xfrm>
              <a:prstGeom prst="rect">
                <a:avLst/>
              </a:prstGeom>
            </p:spPr>
          </p:pic>
        </p:grpSp>
        <p:sp>
          <p:nvSpPr>
            <p:cNvPr id="13" name="TextBox 12">
              <a:extLst>
                <a:ext uri="{FF2B5EF4-FFF2-40B4-BE49-F238E27FC236}">
                  <a16:creationId xmlns:a16="http://schemas.microsoft.com/office/drawing/2014/main" id="{822F068D-D448-04F7-206B-F226E253F0A3}"/>
                </a:ext>
              </a:extLst>
            </p:cNvPr>
            <p:cNvSpPr txBox="1"/>
            <p:nvPr/>
          </p:nvSpPr>
          <p:spPr>
            <a:xfrm>
              <a:off x="8835274" y="1476634"/>
              <a:ext cx="591829" cy="369332"/>
            </a:xfrm>
            <a:prstGeom prst="rect">
              <a:avLst/>
            </a:prstGeom>
            <a:noFill/>
          </p:spPr>
          <p:txBody>
            <a:bodyPr wrap="none" rtlCol="0">
              <a:spAutoFit/>
            </a:bodyPr>
            <a:lstStyle/>
            <a:p>
              <a:pPr algn="ctr"/>
              <a:r>
                <a:rPr lang="en-US" dirty="0">
                  <a:solidFill>
                    <a:schemeClr val="tx1">
                      <a:lumMod val="75000"/>
                      <a:lumOff val="25000"/>
                    </a:schemeClr>
                  </a:solidFill>
                </a:rPr>
                <a:t>user</a:t>
              </a:r>
            </a:p>
          </p:txBody>
        </p:sp>
        <p:sp>
          <p:nvSpPr>
            <p:cNvPr id="14" name="TextBox 13">
              <a:extLst>
                <a:ext uri="{FF2B5EF4-FFF2-40B4-BE49-F238E27FC236}">
                  <a16:creationId xmlns:a16="http://schemas.microsoft.com/office/drawing/2014/main" id="{03EFB028-D2C5-808B-1FF8-45C9F3967A9B}"/>
                </a:ext>
              </a:extLst>
            </p:cNvPr>
            <p:cNvSpPr txBox="1"/>
            <p:nvPr/>
          </p:nvSpPr>
          <p:spPr>
            <a:xfrm>
              <a:off x="9750634" y="1476629"/>
              <a:ext cx="659604" cy="369332"/>
            </a:xfrm>
            <a:prstGeom prst="rect">
              <a:avLst/>
            </a:prstGeom>
            <a:noFill/>
          </p:spPr>
          <p:txBody>
            <a:bodyPr wrap="none" rtlCol="0">
              <a:spAutoFit/>
            </a:bodyPr>
            <a:lstStyle/>
            <a:p>
              <a:pPr algn="ctr"/>
              <a:r>
                <a:rPr lang="en-US" dirty="0">
                  <a:solidFill>
                    <a:schemeClr val="tx1">
                      <a:lumMod val="75000"/>
                      <a:lumOff val="25000"/>
                    </a:schemeClr>
                  </a:solidFill>
                </a:rPr>
                <a:t>rotor</a:t>
              </a:r>
            </a:p>
          </p:txBody>
        </p:sp>
        <p:sp>
          <p:nvSpPr>
            <p:cNvPr id="15" name="TextBox 14">
              <a:extLst>
                <a:ext uri="{FF2B5EF4-FFF2-40B4-BE49-F238E27FC236}">
                  <a16:creationId xmlns:a16="http://schemas.microsoft.com/office/drawing/2014/main" id="{1C9281C9-78F9-2529-031A-5B562FB98C6B}"/>
                </a:ext>
              </a:extLst>
            </p:cNvPr>
            <p:cNvSpPr txBox="1"/>
            <p:nvPr/>
          </p:nvSpPr>
          <p:spPr>
            <a:xfrm>
              <a:off x="10660972" y="1482935"/>
              <a:ext cx="731162" cy="369332"/>
            </a:xfrm>
            <a:prstGeom prst="rect">
              <a:avLst/>
            </a:prstGeom>
            <a:noFill/>
          </p:spPr>
          <p:txBody>
            <a:bodyPr wrap="none" rtlCol="0">
              <a:spAutoFit/>
            </a:bodyPr>
            <a:lstStyle/>
            <a:p>
              <a:pPr algn="ctr"/>
              <a:r>
                <a:rPr lang="en-US" dirty="0">
                  <a:solidFill>
                    <a:schemeClr val="bg1"/>
                  </a:solidFill>
                </a:rPr>
                <a:t>stator</a:t>
              </a:r>
            </a:p>
          </p:txBody>
        </p:sp>
      </p:grpSp>
      <p:pic>
        <p:nvPicPr>
          <p:cNvPr id="23" name="Picture 22">
            <a:extLst>
              <a:ext uri="{FF2B5EF4-FFF2-40B4-BE49-F238E27FC236}">
                <a16:creationId xmlns:a16="http://schemas.microsoft.com/office/drawing/2014/main" id="{2EB68A6F-2ECA-F5A1-AB29-C350EE0B8659}"/>
              </a:ext>
            </a:extLst>
          </p:cNvPr>
          <p:cNvPicPr>
            <a:picLocks noChangeAspect="1"/>
          </p:cNvPicPr>
          <p:nvPr/>
        </p:nvPicPr>
        <p:blipFill>
          <a:blip r:embed="rId8">
            <a:alphaModFix amt="25000"/>
          </a:blip>
          <a:stretch>
            <a:fillRect/>
          </a:stretch>
        </p:blipFill>
        <p:spPr>
          <a:xfrm rot="16200000">
            <a:off x="6444247" y="3331348"/>
            <a:ext cx="1472684" cy="795109"/>
          </a:xfrm>
          <a:prstGeom prst="rect">
            <a:avLst/>
          </a:prstGeom>
          <a:ln>
            <a:solidFill>
              <a:schemeClr val="tx1"/>
            </a:solidFill>
          </a:ln>
        </p:spPr>
      </p:pic>
      <p:pic>
        <p:nvPicPr>
          <p:cNvPr id="25" name="Picture 24">
            <a:extLst>
              <a:ext uri="{FF2B5EF4-FFF2-40B4-BE49-F238E27FC236}">
                <a16:creationId xmlns:a16="http://schemas.microsoft.com/office/drawing/2014/main" id="{A3A45DC3-C82F-3567-2283-4EECAF4910B2}"/>
              </a:ext>
            </a:extLst>
          </p:cNvPr>
          <p:cNvPicPr>
            <a:picLocks noChangeAspect="1"/>
          </p:cNvPicPr>
          <p:nvPr/>
        </p:nvPicPr>
        <p:blipFill>
          <a:blip r:embed="rId8"/>
          <a:stretch>
            <a:fillRect/>
          </a:stretch>
        </p:blipFill>
        <p:spPr>
          <a:xfrm rot="16200000">
            <a:off x="7548868" y="3331348"/>
            <a:ext cx="1472684" cy="795109"/>
          </a:xfrm>
          <a:prstGeom prst="rect">
            <a:avLst/>
          </a:prstGeom>
          <a:ln>
            <a:solidFill>
              <a:schemeClr val="tx1"/>
            </a:solidFill>
          </a:ln>
        </p:spPr>
      </p:pic>
      <p:pic>
        <p:nvPicPr>
          <p:cNvPr id="29" name="Picture 28">
            <a:extLst>
              <a:ext uri="{FF2B5EF4-FFF2-40B4-BE49-F238E27FC236}">
                <a16:creationId xmlns:a16="http://schemas.microsoft.com/office/drawing/2014/main" id="{70F37ABA-DF7B-A668-98B9-0739F80C549B}"/>
              </a:ext>
            </a:extLst>
          </p:cNvPr>
          <p:cNvPicPr>
            <a:picLocks noChangeAspect="1"/>
          </p:cNvPicPr>
          <p:nvPr/>
        </p:nvPicPr>
        <p:blipFill>
          <a:blip r:embed="rId8">
            <a:alphaModFix amt="25000"/>
          </a:blip>
          <a:stretch>
            <a:fillRect/>
          </a:stretch>
        </p:blipFill>
        <p:spPr>
          <a:xfrm rot="16200000">
            <a:off x="8653492" y="3331348"/>
            <a:ext cx="1472684" cy="795109"/>
          </a:xfrm>
          <a:prstGeom prst="rect">
            <a:avLst/>
          </a:prstGeom>
          <a:ln>
            <a:solidFill>
              <a:schemeClr val="tx1"/>
            </a:solidFill>
          </a:ln>
        </p:spPr>
      </p:pic>
      <p:pic>
        <p:nvPicPr>
          <p:cNvPr id="30" name="Picture 29">
            <a:extLst>
              <a:ext uri="{FF2B5EF4-FFF2-40B4-BE49-F238E27FC236}">
                <a16:creationId xmlns:a16="http://schemas.microsoft.com/office/drawing/2014/main" id="{DC99535A-D16A-FD73-A1CF-4125C83C0055}"/>
              </a:ext>
            </a:extLst>
          </p:cNvPr>
          <p:cNvPicPr>
            <a:picLocks noChangeAspect="1"/>
          </p:cNvPicPr>
          <p:nvPr/>
        </p:nvPicPr>
        <p:blipFill>
          <a:blip r:embed="rId8"/>
          <a:stretch>
            <a:fillRect/>
          </a:stretch>
        </p:blipFill>
        <p:spPr>
          <a:xfrm rot="16200000">
            <a:off x="9758113" y="3331348"/>
            <a:ext cx="1472684" cy="795112"/>
          </a:xfrm>
          <a:prstGeom prst="rect">
            <a:avLst/>
          </a:prstGeom>
          <a:ln>
            <a:solidFill>
              <a:schemeClr val="tx1"/>
            </a:solidFill>
          </a:ln>
        </p:spPr>
      </p:pic>
      <p:cxnSp>
        <p:nvCxnSpPr>
          <p:cNvPr id="31" name="Straight Connector 30">
            <a:extLst>
              <a:ext uri="{FF2B5EF4-FFF2-40B4-BE49-F238E27FC236}">
                <a16:creationId xmlns:a16="http://schemas.microsoft.com/office/drawing/2014/main" id="{7BBCB4D4-8B39-5714-7943-4E1D9DD46D32}"/>
              </a:ext>
            </a:extLst>
          </p:cNvPr>
          <p:cNvCxnSpPr>
            <a:cxnSpLocks/>
          </p:cNvCxnSpPr>
          <p:nvPr/>
        </p:nvCxnSpPr>
        <p:spPr>
          <a:xfrm flipV="1">
            <a:off x="10260894" y="2801083"/>
            <a:ext cx="0" cy="2420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E45E8CB-4AEE-7603-E452-46741DA0054F}"/>
              </a:ext>
            </a:extLst>
          </p:cNvPr>
          <p:cNvCxnSpPr>
            <a:cxnSpLocks/>
          </p:cNvCxnSpPr>
          <p:nvPr/>
        </p:nvCxnSpPr>
        <p:spPr>
          <a:xfrm flipH="1">
            <a:off x="6195398" y="2801083"/>
            <a:ext cx="40654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7CF4F8D-4FF4-A3AE-B5C7-765ED5FDD43A}"/>
              </a:ext>
            </a:extLst>
          </p:cNvPr>
          <p:cNvCxnSpPr/>
          <p:nvPr/>
        </p:nvCxnSpPr>
        <p:spPr>
          <a:xfrm flipV="1">
            <a:off x="9156407" y="2801083"/>
            <a:ext cx="0" cy="2420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AED651C-BA46-CA25-8777-629F0EEB9834}"/>
              </a:ext>
            </a:extLst>
          </p:cNvPr>
          <p:cNvCxnSpPr/>
          <p:nvPr/>
        </p:nvCxnSpPr>
        <p:spPr>
          <a:xfrm flipV="1">
            <a:off x="8051651" y="2801083"/>
            <a:ext cx="0" cy="2420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3721976-C27C-8F82-EF56-D43108B44A29}"/>
              </a:ext>
            </a:extLst>
          </p:cNvPr>
          <p:cNvCxnSpPr/>
          <p:nvPr/>
        </p:nvCxnSpPr>
        <p:spPr>
          <a:xfrm flipV="1">
            <a:off x="6947165" y="2801083"/>
            <a:ext cx="0" cy="2420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C3203DA-3FF1-C512-4CED-DB0C139E2516}"/>
              </a:ext>
            </a:extLst>
          </p:cNvPr>
          <p:cNvCxnSpPr/>
          <p:nvPr/>
        </p:nvCxnSpPr>
        <p:spPr>
          <a:xfrm>
            <a:off x="6947165" y="4216186"/>
            <a:ext cx="0" cy="799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8CB18FA-6E7E-4AB3-CAA0-CD7E00DDEAB9}"/>
              </a:ext>
            </a:extLst>
          </p:cNvPr>
          <p:cNvCxnSpPr/>
          <p:nvPr/>
        </p:nvCxnSpPr>
        <p:spPr>
          <a:xfrm>
            <a:off x="8054290" y="4214135"/>
            <a:ext cx="0" cy="799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BC9A0BB-DB86-F36B-45C8-9C4070801C0F}"/>
              </a:ext>
            </a:extLst>
          </p:cNvPr>
          <p:cNvCxnSpPr/>
          <p:nvPr/>
        </p:nvCxnSpPr>
        <p:spPr>
          <a:xfrm>
            <a:off x="9161605" y="4217211"/>
            <a:ext cx="0" cy="799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8A0227A-B859-5C00-57A4-9D194BDE5901}"/>
              </a:ext>
            </a:extLst>
          </p:cNvPr>
          <p:cNvCxnSpPr/>
          <p:nvPr/>
        </p:nvCxnSpPr>
        <p:spPr>
          <a:xfrm>
            <a:off x="10266091" y="4217211"/>
            <a:ext cx="0" cy="799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3178208-512F-C386-762A-7601562D304D}"/>
              </a:ext>
            </a:extLst>
          </p:cNvPr>
          <p:cNvCxnSpPr>
            <a:cxnSpLocks/>
          </p:cNvCxnSpPr>
          <p:nvPr/>
        </p:nvCxnSpPr>
        <p:spPr>
          <a:xfrm flipH="1">
            <a:off x="6641114" y="4294120"/>
            <a:ext cx="14191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2392D73-485F-30F4-8415-225FEF0163DB}"/>
              </a:ext>
            </a:extLst>
          </p:cNvPr>
          <p:cNvCxnSpPr>
            <a:cxnSpLocks/>
          </p:cNvCxnSpPr>
          <p:nvPr/>
        </p:nvCxnSpPr>
        <p:spPr>
          <a:xfrm flipH="1">
            <a:off x="7745601" y="4294120"/>
            <a:ext cx="142054"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C5CECC8-796B-395F-33B3-71AAB4498810}"/>
              </a:ext>
            </a:extLst>
          </p:cNvPr>
          <p:cNvCxnSpPr>
            <a:cxnSpLocks/>
          </p:cNvCxnSpPr>
          <p:nvPr/>
        </p:nvCxnSpPr>
        <p:spPr>
          <a:xfrm flipH="1">
            <a:off x="8858094" y="4297196"/>
            <a:ext cx="120171"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582BDC8-9786-FABC-2E15-1AB8276DD6F4}"/>
              </a:ext>
            </a:extLst>
          </p:cNvPr>
          <p:cNvCxnSpPr>
            <a:cxnSpLocks/>
          </p:cNvCxnSpPr>
          <p:nvPr/>
        </p:nvCxnSpPr>
        <p:spPr>
          <a:xfrm flipH="1">
            <a:off x="9960041" y="4297196"/>
            <a:ext cx="13685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1F03666-4A60-C9E2-168F-42D879A50CD4}"/>
              </a:ext>
            </a:extLst>
          </p:cNvPr>
          <p:cNvCxnSpPr/>
          <p:nvPr/>
        </p:nvCxnSpPr>
        <p:spPr>
          <a:xfrm>
            <a:off x="6641114" y="4294120"/>
            <a:ext cx="0" cy="408124"/>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770A830-65D0-0EB3-B533-217FF924C1EE}"/>
              </a:ext>
            </a:extLst>
          </p:cNvPr>
          <p:cNvCxnSpPr/>
          <p:nvPr/>
        </p:nvCxnSpPr>
        <p:spPr>
          <a:xfrm>
            <a:off x="7745601" y="4294120"/>
            <a:ext cx="0" cy="408124"/>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3D00D19-6BFD-1194-5690-87B4A0CA8042}"/>
              </a:ext>
            </a:extLst>
          </p:cNvPr>
          <p:cNvCxnSpPr/>
          <p:nvPr/>
        </p:nvCxnSpPr>
        <p:spPr>
          <a:xfrm>
            <a:off x="8858094" y="4297196"/>
            <a:ext cx="0" cy="408124"/>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9FEBC9C-EC57-1B5B-9F98-B595B04EC260}"/>
              </a:ext>
            </a:extLst>
          </p:cNvPr>
          <p:cNvCxnSpPr/>
          <p:nvPr/>
        </p:nvCxnSpPr>
        <p:spPr>
          <a:xfrm>
            <a:off x="9960041" y="4297196"/>
            <a:ext cx="0" cy="408124"/>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479DD1C-CE3D-F690-61D8-FDD828AFCD95}"/>
              </a:ext>
            </a:extLst>
          </p:cNvPr>
          <p:cNvCxnSpPr>
            <a:cxnSpLocks/>
          </p:cNvCxnSpPr>
          <p:nvPr/>
        </p:nvCxnSpPr>
        <p:spPr>
          <a:xfrm flipH="1">
            <a:off x="6195398" y="4703780"/>
            <a:ext cx="3764642"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27B4D22-F91E-4B1E-5378-E2D219FF2A50}"/>
              </a:ext>
            </a:extLst>
          </p:cNvPr>
          <p:cNvCxnSpPr>
            <a:cxnSpLocks/>
          </p:cNvCxnSpPr>
          <p:nvPr/>
        </p:nvCxnSpPr>
        <p:spPr>
          <a:xfrm>
            <a:off x="5712154" y="3625534"/>
            <a:ext cx="4832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CA8B77B-EBB1-0BD7-4F8D-B1E043DEC745}"/>
              </a:ext>
            </a:extLst>
          </p:cNvPr>
          <p:cNvCxnSpPr>
            <a:cxnSpLocks/>
          </p:cNvCxnSpPr>
          <p:nvPr/>
        </p:nvCxnSpPr>
        <p:spPr>
          <a:xfrm>
            <a:off x="5712154" y="3824469"/>
            <a:ext cx="483244"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74735AB-D378-A6E7-9C40-FF2C1A376303}"/>
              </a:ext>
            </a:extLst>
          </p:cNvPr>
          <p:cNvCxnSpPr>
            <a:cxnSpLocks/>
          </p:cNvCxnSpPr>
          <p:nvPr/>
        </p:nvCxnSpPr>
        <p:spPr>
          <a:xfrm>
            <a:off x="6195398" y="3824469"/>
            <a:ext cx="0" cy="880849"/>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F360701-6B98-E053-BC30-331E6006E16F}"/>
              </a:ext>
            </a:extLst>
          </p:cNvPr>
          <p:cNvCxnSpPr>
            <a:cxnSpLocks/>
          </p:cNvCxnSpPr>
          <p:nvPr/>
        </p:nvCxnSpPr>
        <p:spPr>
          <a:xfrm flipV="1">
            <a:off x="6195398" y="2801083"/>
            <a:ext cx="0" cy="8244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15BEB22-90BC-BA17-C376-DC11E8A106AF}"/>
              </a:ext>
            </a:extLst>
          </p:cNvPr>
          <p:cNvCxnSpPr>
            <a:cxnSpLocks/>
          </p:cNvCxnSpPr>
          <p:nvPr/>
        </p:nvCxnSpPr>
        <p:spPr>
          <a:xfrm flipH="1">
            <a:off x="6947164" y="4415121"/>
            <a:ext cx="1" cy="20777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B658EA0-0352-C477-6253-B70ECA5F3E97}"/>
              </a:ext>
            </a:extLst>
          </p:cNvPr>
          <p:cNvCxnSpPr>
            <a:cxnSpLocks/>
          </p:cNvCxnSpPr>
          <p:nvPr/>
        </p:nvCxnSpPr>
        <p:spPr>
          <a:xfrm>
            <a:off x="8051651" y="4415121"/>
            <a:ext cx="0" cy="8638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CE35C43-9895-A601-59CA-00C6B0437E93}"/>
              </a:ext>
            </a:extLst>
          </p:cNvPr>
          <p:cNvCxnSpPr>
            <a:cxnSpLocks/>
          </p:cNvCxnSpPr>
          <p:nvPr/>
        </p:nvCxnSpPr>
        <p:spPr>
          <a:xfrm>
            <a:off x="9156407" y="4467297"/>
            <a:ext cx="5035" cy="406582"/>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640FC3E-A633-0C6A-B60D-763219215E39}"/>
              </a:ext>
            </a:extLst>
          </p:cNvPr>
          <p:cNvCxnSpPr>
            <a:cxnSpLocks/>
          </p:cNvCxnSpPr>
          <p:nvPr/>
        </p:nvCxnSpPr>
        <p:spPr>
          <a:xfrm>
            <a:off x="8813789" y="4873881"/>
            <a:ext cx="144533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E7EC0E5-C75F-EA71-A156-FBF9F69D4C9B}"/>
              </a:ext>
            </a:extLst>
          </p:cNvPr>
          <p:cNvCxnSpPr>
            <a:cxnSpLocks/>
          </p:cNvCxnSpPr>
          <p:nvPr/>
        </p:nvCxnSpPr>
        <p:spPr>
          <a:xfrm>
            <a:off x="10260894" y="4467297"/>
            <a:ext cx="5195" cy="406584"/>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E2ADD1D-5550-723F-2D45-9C64883B6A8F}"/>
              </a:ext>
            </a:extLst>
          </p:cNvPr>
          <p:cNvCxnSpPr>
            <a:cxnSpLocks/>
          </p:cNvCxnSpPr>
          <p:nvPr/>
        </p:nvCxnSpPr>
        <p:spPr>
          <a:xfrm flipH="1" flipV="1">
            <a:off x="6947164" y="6492875"/>
            <a:ext cx="2741563" cy="559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CE87586-0261-3165-BE00-12EC50BFA2E0}"/>
              </a:ext>
            </a:extLst>
          </p:cNvPr>
          <p:cNvCxnSpPr>
            <a:cxnSpLocks/>
            <a:stCxn id="72" idx="3"/>
          </p:cNvCxnSpPr>
          <p:nvPr/>
        </p:nvCxnSpPr>
        <p:spPr>
          <a:xfrm flipH="1" flipV="1">
            <a:off x="8810942" y="5924252"/>
            <a:ext cx="877785" cy="7269"/>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58EE077-F91D-B973-7F48-59A9C33C9C3D}"/>
              </a:ext>
            </a:extLst>
          </p:cNvPr>
          <p:cNvCxnSpPr>
            <a:cxnSpLocks/>
          </p:cNvCxnSpPr>
          <p:nvPr/>
        </p:nvCxnSpPr>
        <p:spPr>
          <a:xfrm flipV="1">
            <a:off x="8813789" y="4873879"/>
            <a:ext cx="0" cy="1050373"/>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Arrow: Right 7">
            <a:extLst>
              <a:ext uri="{FF2B5EF4-FFF2-40B4-BE49-F238E27FC236}">
                <a16:creationId xmlns:a16="http://schemas.microsoft.com/office/drawing/2014/main" id="{DCC007C6-8894-4CCC-620A-6A3ED1AC917A}"/>
              </a:ext>
            </a:extLst>
          </p:cNvPr>
          <p:cNvSpPr/>
          <p:nvPr/>
        </p:nvSpPr>
        <p:spPr>
          <a:xfrm>
            <a:off x="8049067" y="3396907"/>
            <a:ext cx="233424" cy="27146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9" name="Arrow: Right 8">
            <a:extLst>
              <a:ext uri="{FF2B5EF4-FFF2-40B4-BE49-F238E27FC236}">
                <a16:creationId xmlns:a16="http://schemas.microsoft.com/office/drawing/2014/main" id="{A09B0C59-238D-5D0B-075D-8F55F172A877}"/>
              </a:ext>
            </a:extLst>
          </p:cNvPr>
          <p:cNvSpPr/>
          <p:nvPr/>
        </p:nvSpPr>
        <p:spPr>
          <a:xfrm>
            <a:off x="10254504" y="3977898"/>
            <a:ext cx="233424" cy="27146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cxnSp>
        <p:nvCxnSpPr>
          <p:cNvPr id="20" name="Straight Arrow Connector 19">
            <a:extLst>
              <a:ext uri="{FF2B5EF4-FFF2-40B4-BE49-F238E27FC236}">
                <a16:creationId xmlns:a16="http://schemas.microsoft.com/office/drawing/2014/main" id="{66188FBA-FAD1-5CE8-72B9-3A7204F67BE4}"/>
              </a:ext>
            </a:extLst>
          </p:cNvPr>
          <p:cNvCxnSpPr>
            <a:cxnSpLocks/>
          </p:cNvCxnSpPr>
          <p:nvPr/>
        </p:nvCxnSpPr>
        <p:spPr>
          <a:xfrm>
            <a:off x="9478097" y="5686396"/>
            <a:ext cx="51800" cy="82700"/>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68" name="Picture 6" descr="ETT630N18P60HPSA1">
            <a:extLst>
              <a:ext uri="{FF2B5EF4-FFF2-40B4-BE49-F238E27FC236}">
                <a16:creationId xmlns:a16="http://schemas.microsoft.com/office/drawing/2014/main" id="{72AF94C4-81CE-E6E1-24A7-833EFD0F6BA5}"/>
              </a:ext>
            </a:extLst>
          </p:cNvPr>
          <p:cNvPicPr>
            <a:picLocks noChangeAspect="1" noChangeArrowheads="1"/>
          </p:cNvPicPr>
          <p:nvPr/>
        </p:nvPicPr>
        <p:blipFill rotWithShape="1">
          <a:blip r:embed="rId9">
            <a:alphaModFix amt="25000"/>
            <a:extLst>
              <a:ext uri="{28A0092B-C50C-407E-A947-70E740481C1C}">
                <a14:useLocalDpi xmlns:a14="http://schemas.microsoft.com/office/drawing/2010/main" val="0"/>
              </a:ext>
            </a:extLst>
          </a:blip>
          <a:srcRect l="9607" t="28925" r="10350" b="29481"/>
          <a:stretch/>
        </p:blipFill>
        <p:spPr bwMode="auto">
          <a:xfrm>
            <a:off x="156902" y="3043826"/>
            <a:ext cx="5197952" cy="2701062"/>
          </a:xfrm>
          <a:prstGeom prst="rect">
            <a:avLst/>
          </a:prstGeom>
          <a:noFill/>
          <a:extLst>
            <a:ext uri="{909E8E84-426E-40DD-AFC4-6F175D3DCCD1}">
              <a14:hiddenFill xmlns:a14="http://schemas.microsoft.com/office/drawing/2010/main">
                <a:solidFill>
                  <a:srgbClr val="FFFFFF"/>
                </a:solidFill>
              </a14:hiddenFill>
            </a:ext>
          </a:extLst>
        </p:spPr>
      </p:pic>
      <p:grpSp>
        <p:nvGrpSpPr>
          <p:cNvPr id="69" name="Group 68">
            <a:extLst>
              <a:ext uri="{FF2B5EF4-FFF2-40B4-BE49-F238E27FC236}">
                <a16:creationId xmlns:a16="http://schemas.microsoft.com/office/drawing/2014/main" id="{E399780B-416D-4A9E-D4F2-14C87C226346}"/>
              </a:ext>
            </a:extLst>
          </p:cNvPr>
          <p:cNvGrpSpPr/>
          <p:nvPr/>
        </p:nvGrpSpPr>
        <p:grpSpPr>
          <a:xfrm>
            <a:off x="8997297" y="5399402"/>
            <a:ext cx="1106151" cy="1123910"/>
            <a:chOff x="10303017" y="2524502"/>
            <a:chExt cx="1470124" cy="2072244"/>
          </a:xfrm>
        </p:grpSpPr>
        <p:pic>
          <p:nvPicPr>
            <p:cNvPr id="70" name="Picture 69" descr="A yellow wire on a black background&#10;&#10;Description automatically generated">
              <a:extLst>
                <a:ext uri="{FF2B5EF4-FFF2-40B4-BE49-F238E27FC236}">
                  <a16:creationId xmlns:a16="http://schemas.microsoft.com/office/drawing/2014/main" id="{CB81C22F-AF05-6064-989C-F42328031FE3}"/>
                </a:ext>
              </a:extLst>
            </p:cNvPr>
            <p:cNvPicPr>
              <a:picLocks noChangeAspect="1"/>
            </p:cNvPicPr>
            <p:nvPr/>
          </p:nvPicPr>
          <p:blipFill>
            <a:blip r:embed="rId10">
              <a:alphaModFix/>
            </a:blip>
            <a:stretch>
              <a:fillRect/>
            </a:stretch>
          </p:blipFill>
          <p:spPr>
            <a:xfrm rot="6407271" flipH="1">
              <a:off x="11020032" y="2875357"/>
              <a:ext cx="1103964" cy="402254"/>
            </a:xfrm>
            <a:prstGeom prst="rect">
              <a:avLst/>
            </a:prstGeom>
          </p:spPr>
        </p:pic>
        <p:pic>
          <p:nvPicPr>
            <p:cNvPr id="71" name="Picture 70" descr="A yellow wire on a black background&#10;&#10;Description automatically generated">
              <a:extLst>
                <a:ext uri="{FF2B5EF4-FFF2-40B4-BE49-F238E27FC236}">
                  <a16:creationId xmlns:a16="http://schemas.microsoft.com/office/drawing/2014/main" id="{A76D3B1C-53EE-CDDC-2351-949F3EFF0858}"/>
                </a:ext>
              </a:extLst>
            </p:cNvPr>
            <p:cNvPicPr>
              <a:picLocks noChangeAspect="1"/>
            </p:cNvPicPr>
            <p:nvPr/>
          </p:nvPicPr>
          <p:blipFill>
            <a:blip r:embed="rId10">
              <a:alphaModFix/>
            </a:blip>
            <a:stretch>
              <a:fillRect/>
            </a:stretch>
          </p:blipFill>
          <p:spPr>
            <a:xfrm rot="13294316" flipH="1">
              <a:off x="10303017" y="2775636"/>
              <a:ext cx="1103965" cy="402254"/>
            </a:xfrm>
            <a:prstGeom prst="rect">
              <a:avLst/>
            </a:prstGeom>
          </p:spPr>
        </p:pic>
        <p:pic>
          <p:nvPicPr>
            <p:cNvPr id="72" name="Picture 71" descr="A yellow wire on a black background&#10;&#10;Description automatically generated">
              <a:extLst>
                <a:ext uri="{FF2B5EF4-FFF2-40B4-BE49-F238E27FC236}">
                  <a16:creationId xmlns:a16="http://schemas.microsoft.com/office/drawing/2014/main" id="{5E6897A3-E988-CCFB-8234-316E7A40BC92}"/>
                </a:ext>
              </a:extLst>
            </p:cNvPr>
            <p:cNvPicPr>
              <a:picLocks noChangeAspect="1"/>
            </p:cNvPicPr>
            <p:nvPr/>
          </p:nvPicPr>
          <p:blipFill>
            <a:blip r:embed="rId10">
              <a:alphaModFix/>
            </a:blip>
            <a:stretch>
              <a:fillRect/>
            </a:stretch>
          </p:blipFill>
          <p:spPr>
            <a:xfrm rot="4657342" flipH="1">
              <a:off x="10755264" y="3843637"/>
              <a:ext cx="1103964" cy="402254"/>
            </a:xfrm>
            <a:prstGeom prst="rect">
              <a:avLst/>
            </a:prstGeom>
          </p:spPr>
        </p:pic>
      </p:grpSp>
      <p:cxnSp>
        <p:nvCxnSpPr>
          <p:cNvPr id="82" name="Straight Connector 81">
            <a:extLst>
              <a:ext uri="{FF2B5EF4-FFF2-40B4-BE49-F238E27FC236}">
                <a16:creationId xmlns:a16="http://schemas.microsoft.com/office/drawing/2014/main" id="{F5ECD95F-DB2B-FD02-03A2-B7FD1060DE66}"/>
              </a:ext>
            </a:extLst>
          </p:cNvPr>
          <p:cNvCxnSpPr/>
          <p:nvPr/>
        </p:nvCxnSpPr>
        <p:spPr>
          <a:xfrm flipV="1">
            <a:off x="6783034" y="4294120"/>
            <a:ext cx="164131" cy="20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61F0120-0CB0-10BD-C07C-9FFE9B8F28E3}"/>
              </a:ext>
            </a:extLst>
          </p:cNvPr>
          <p:cNvCxnSpPr/>
          <p:nvPr/>
        </p:nvCxnSpPr>
        <p:spPr>
          <a:xfrm flipV="1">
            <a:off x="7890159" y="4294120"/>
            <a:ext cx="164131" cy="20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0126245-F824-BB48-A4D4-535875D49CE3}"/>
              </a:ext>
            </a:extLst>
          </p:cNvPr>
          <p:cNvCxnSpPr/>
          <p:nvPr/>
        </p:nvCxnSpPr>
        <p:spPr>
          <a:xfrm flipV="1">
            <a:off x="10098449" y="4296170"/>
            <a:ext cx="164131" cy="20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2D0C1B8-5BEE-B31C-F1BC-734705A87297}"/>
              </a:ext>
            </a:extLst>
          </p:cNvPr>
          <p:cNvCxnSpPr/>
          <p:nvPr/>
        </p:nvCxnSpPr>
        <p:spPr>
          <a:xfrm>
            <a:off x="9158094" y="4423983"/>
            <a:ext cx="0" cy="412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9040701-A416-D2FF-75DF-D2890BCDC29B}"/>
              </a:ext>
            </a:extLst>
          </p:cNvPr>
          <p:cNvCxnSpPr/>
          <p:nvPr/>
        </p:nvCxnSpPr>
        <p:spPr>
          <a:xfrm>
            <a:off x="10262580" y="4426034"/>
            <a:ext cx="0" cy="412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4FB7983-04D9-BB7F-A75D-10D0FBBDAC3B}"/>
              </a:ext>
            </a:extLst>
          </p:cNvPr>
          <p:cNvCxnSpPr>
            <a:cxnSpLocks/>
          </p:cNvCxnSpPr>
          <p:nvPr/>
        </p:nvCxnSpPr>
        <p:spPr>
          <a:xfrm flipH="1" flipV="1">
            <a:off x="8051651" y="5278923"/>
            <a:ext cx="1149499" cy="85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Freeform: Shape 1">
            <a:extLst>
              <a:ext uri="{FF2B5EF4-FFF2-40B4-BE49-F238E27FC236}">
                <a16:creationId xmlns:a16="http://schemas.microsoft.com/office/drawing/2014/main" id="{F248862F-D173-4CF0-EFF2-A64F87A42474}"/>
              </a:ext>
            </a:extLst>
          </p:cNvPr>
          <p:cNvSpPr/>
          <p:nvPr/>
        </p:nvSpPr>
        <p:spPr>
          <a:xfrm>
            <a:off x="5715000" y="2795954"/>
            <a:ext cx="5152292" cy="3143250"/>
          </a:xfrm>
          <a:custGeom>
            <a:avLst/>
            <a:gdLst>
              <a:gd name="connsiteX0" fmla="*/ 0 w 5152292"/>
              <a:gd name="connsiteY0" fmla="*/ 826477 h 3143250"/>
              <a:gd name="connsiteX1" fmla="*/ 483577 w 5152292"/>
              <a:gd name="connsiteY1" fmla="*/ 826477 h 3143250"/>
              <a:gd name="connsiteX2" fmla="*/ 483577 w 5152292"/>
              <a:gd name="connsiteY2" fmla="*/ 0 h 3143250"/>
              <a:gd name="connsiteX3" fmla="*/ 2347546 w 5152292"/>
              <a:gd name="connsiteY3" fmla="*/ 0 h 3143250"/>
              <a:gd name="connsiteX4" fmla="*/ 2338754 w 5152292"/>
              <a:gd name="connsiteY4" fmla="*/ 254977 h 3143250"/>
              <a:gd name="connsiteX5" fmla="*/ 2694842 w 5152292"/>
              <a:gd name="connsiteY5" fmla="*/ 241788 h 3143250"/>
              <a:gd name="connsiteX6" fmla="*/ 2694842 w 5152292"/>
              <a:gd name="connsiteY6" fmla="*/ 835269 h 3143250"/>
              <a:gd name="connsiteX7" fmla="*/ 2936631 w 5152292"/>
              <a:gd name="connsiteY7" fmla="*/ 835269 h 3143250"/>
              <a:gd name="connsiteX8" fmla="*/ 2936631 w 5152292"/>
              <a:gd name="connsiteY8" fmla="*/ 1622181 h 3143250"/>
              <a:gd name="connsiteX9" fmla="*/ 2343150 w 5152292"/>
              <a:gd name="connsiteY9" fmla="*/ 1613388 h 3143250"/>
              <a:gd name="connsiteX10" fmla="*/ 2343150 w 5152292"/>
              <a:gd name="connsiteY10" fmla="*/ 2488223 h 3143250"/>
              <a:gd name="connsiteX11" fmla="*/ 3472962 w 5152292"/>
              <a:gd name="connsiteY11" fmla="*/ 2492619 h 3143250"/>
              <a:gd name="connsiteX12" fmla="*/ 3982915 w 5152292"/>
              <a:gd name="connsiteY12" fmla="*/ 3143250 h 3143250"/>
              <a:gd name="connsiteX13" fmla="*/ 3099288 w 5152292"/>
              <a:gd name="connsiteY13" fmla="*/ 3121269 h 3143250"/>
              <a:gd name="connsiteX14" fmla="*/ 3103685 w 5152292"/>
              <a:gd name="connsiteY14" fmla="*/ 2074984 h 3143250"/>
              <a:gd name="connsiteX15" fmla="*/ 4554415 w 5152292"/>
              <a:gd name="connsiteY15" fmla="*/ 2079381 h 3143250"/>
              <a:gd name="connsiteX16" fmla="*/ 4550019 w 5152292"/>
              <a:gd name="connsiteY16" fmla="*/ 1622181 h 3143250"/>
              <a:gd name="connsiteX17" fmla="*/ 5152292 w 5152292"/>
              <a:gd name="connsiteY17" fmla="*/ 1622181 h 3143250"/>
              <a:gd name="connsiteX18" fmla="*/ 5143500 w 5152292"/>
              <a:gd name="connsiteY18" fmla="*/ 839665 h 3143250"/>
              <a:gd name="connsiteX19" fmla="*/ 4910504 w 5152292"/>
              <a:gd name="connsiteY19" fmla="*/ 835269 h 3143250"/>
              <a:gd name="connsiteX20" fmla="*/ 4906108 w 5152292"/>
              <a:gd name="connsiteY20" fmla="*/ 1424354 h 3143250"/>
              <a:gd name="connsiteX21" fmla="*/ 4554415 w 5152292"/>
              <a:gd name="connsiteY21" fmla="*/ 1415561 h 3143250"/>
              <a:gd name="connsiteX22" fmla="*/ 4558812 w 5152292"/>
              <a:gd name="connsiteY22" fmla="*/ 1503484 h 3143250"/>
              <a:gd name="connsiteX23" fmla="*/ 4251081 w 5152292"/>
              <a:gd name="connsiteY23" fmla="*/ 1499088 h 3143250"/>
              <a:gd name="connsiteX24" fmla="*/ 4246685 w 5152292"/>
              <a:gd name="connsiteY24" fmla="*/ 1916723 h 3143250"/>
              <a:gd name="connsiteX25" fmla="*/ 479181 w 5152292"/>
              <a:gd name="connsiteY25" fmla="*/ 1907931 h 3143250"/>
              <a:gd name="connsiteX26" fmla="*/ 479181 w 5152292"/>
              <a:gd name="connsiteY26" fmla="*/ 1028700 h 3143250"/>
              <a:gd name="connsiteX27" fmla="*/ 4396 w 5152292"/>
              <a:gd name="connsiteY27" fmla="*/ 1028700 h 314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52292" h="3143250">
                <a:moveTo>
                  <a:pt x="0" y="826477"/>
                </a:moveTo>
                <a:lnTo>
                  <a:pt x="483577" y="826477"/>
                </a:lnTo>
                <a:lnTo>
                  <a:pt x="483577" y="0"/>
                </a:lnTo>
                <a:lnTo>
                  <a:pt x="2347546" y="0"/>
                </a:lnTo>
                <a:lnTo>
                  <a:pt x="2338754" y="254977"/>
                </a:lnTo>
                <a:lnTo>
                  <a:pt x="2694842" y="241788"/>
                </a:lnTo>
                <a:lnTo>
                  <a:pt x="2694842" y="835269"/>
                </a:lnTo>
                <a:lnTo>
                  <a:pt x="2936631" y="835269"/>
                </a:lnTo>
                <a:lnTo>
                  <a:pt x="2936631" y="1622181"/>
                </a:lnTo>
                <a:lnTo>
                  <a:pt x="2343150" y="1613388"/>
                </a:lnTo>
                <a:lnTo>
                  <a:pt x="2343150" y="2488223"/>
                </a:lnTo>
                <a:lnTo>
                  <a:pt x="3472962" y="2492619"/>
                </a:lnTo>
                <a:lnTo>
                  <a:pt x="3982915" y="3143250"/>
                </a:lnTo>
                <a:lnTo>
                  <a:pt x="3099288" y="3121269"/>
                </a:lnTo>
                <a:cubicBezTo>
                  <a:pt x="3100754" y="2772507"/>
                  <a:pt x="3102219" y="2423746"/>
                  <a:pt x="3103685" y="2074984"/>
                </a:cubicBezTo>
                <a:lnTo>
                  <a:pt x="4554415" y="2079381"/>
                </a:lnTo>
                <a:cubicBezTo>
                  <a:pt x="4552950" y="1926981"/>
                  <a:pt x="4551484" y="1774581"/>
                  <a:pt x="4550019" y="1622181"/>
                </a:cubicBezTo>
                <a:lnTo>
                  <a:pt x="5152292" y="1622181"/>
                </a:lnTo>
                <a:cubicBezTo>
                  <a:pt x="5149361" y="1361342"/>
                  <a:pt x="5146431" y="1100504"/>
                  <a:pt x="5143500" y="839665"/>
                </a:cubicBezTo>
                <a:lnTo>
                  <a:pt x="4910504" y="835269"/>
                </a:lnTo>
                <a:cubicBezTo>
                  <a:pt x="4909039" y="1031631"/>
                  <a:pt x="4907573" y="1227992"/>
                  <a:pt x="4906108" y="1424354"/>
                </a:cubicBezTo>
                <a:lnTo>
                  <a:pt x="4554415" y="1415561"/>
                </a:lnTo>
                <a:lnTo>
                  <a:pt x="4558812" y="1503484"/>
                </a:lnTo>
                <a:lnTo>
                  <a:pt x="4251081" y="1499088"/>
                </a:lnTo>
                <a:cubicBezTo>
                  <a:pt x="4249616" y="1638300"/>
                  <a:pt x="4248150" y="1777511"/>
                  <a:pt x="4246685" y="1916723"/>
                </a:cubicBezTo>
                <a:lnTo>
                  <a:pt x="479181" y="1907931"/>
                </a:lnTo>
                <a:lnTo>
                  <a:pt x="479181" y="1028700"/>
                </a:lnTo>
                <a:lnTo>
                  <a:pt x="4396" y="1028700"/>
                </a:lnTo>
              </a:path>
            </a:pathLst>
          </a:cu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5953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087A3E-685B-3F8F-39F5-E93ED0E8BB20}"/>
              </a:ext>
            </a:extLst>
          </p:cNvPr>
          <p:cNvSpPr>
            <a:spLocks noGrp="1"/>
          </p:cNvSpPr>
          <p:nvPr>
            <p:ph type="body" sz="quarter" idx="13"/>
          </p:nvPr>
        </p:nvSpPr>
        <p:spPr/>
        <p:txBody>
          <a:bodyPr/>
          <a:lstStyle/>
          <a:p>
            <a:pPr marL="0" indent="0">
              <a:buNone/>
            </a:pPr>
            <a:r>
              <a:rPr lang="en-US" dirty="0"/>
              <a:t>SCR Circuit</a:t>
            </a:r>
          </a:p>
        </p:txBody>
      </p:sp>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grpSp>
        <p:nvGrpSpPr>
          <p:cNvPr id="11" name="Group 10">
            <a:extLst>
              <a:ext uri="{FF2B5EF4-FFF2-40B4-BE49-F238E27FC236}">
                <a16:creationId xmlns:a16="http://schemas.microsoft.com/office/drawing/2014/main" id="{FAE17E79-E398-E3BD-56C5-AAC6E4F09A85}"/>
              </a:ext>
            </a:extLst>
          </p:cNvPr>
          <p:cNvGrpSpPr/>
          <p:nvPr/>
        </p:nvGrpSpPr>
        <p:grpSpPr>
          <a:xfrm>
            <a:off x="8336809" y="1497374"/>
            <a:ext cx="2556860" cy="848931"/>
            <a:chOff x="8835274" y="1476629"/>
            <a:chExt cx="2556860" cy="848931"/>
          </a:xfrm>
        </p:grpSpPr>
        <p:grpSp>
          <p:nvGrpSpPr>
            <p:cNvPr id="12" name="Group 11">
              <a:extLst>
                <a:ext uri="{FF2B5EF4-FFF2-40B4-BE49-F238E27FC236}">
                  <a16:creationId xmlns:a16="http://schemas.microsoft.com/office/drawing/2014/main" id="{281DE062-889F-44BE-9C0C-86099BCB2466}"/>
                </a:ext>
              </a:extLst>
            </p:cNvPr>
            <p:cNvGrpSpPr/>
            <p:nvPr/>
          </p:nvGrpSpPr>
          <p:grpSpPr>
            <a:xfrm>
              <a:off x="8853212" y="1767253"/>
              <a:ext cx="2454254" cy="558307"/>
              <a:chOff x="7313040" y="1408113"/>
              <a:chExt cx="3994426" cy="917448"/>
            </a:xfrm>
          </p:grpSpPr>
          <p:pic>
            <p:nvPicPr>
              <p:cNvPr id="16" name="Graphic 15" descr="Server with solid fill">
                <a:extLst>
                  <a:ext uri="{FF2B5EF4-FFF2-40B4-BE49-F238E27FC236}">
                    <a16:creationId xmlns:a16="http://schemas.microsoft.com/office/drawing/2014/main" id="{625DF83C-C7BA-D1CA-4352-26954D6D85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53212" y="1408113"/>
                <a:ext cx="914400" cy="914400"/>
              </a:xfrm>
              <a:prstGeom prst="rect">
                <a:avLst/>
              </a:prstGeom>
            </p:spPr>
          </p:pic>
          <p:pic>
            <p:nvPicPr>
              <p:cNvPr id="17" name="Graphic 16" descr="Server outline">
                <a:extLst>
                  <a:ext uri="{FF2B5EF4-FFF2-40B4-BE49-F238E27FC236}">
                    <a16:creationId xmlns:a16="http://schemas.microsoft.com/office/drawing/2014/main" id="{7153A33E-9B8D-E1F9-B9B4-D95861F051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3066" y="1408113"/>
                <a:ext cx="914400" cy="914400"/>
              </a:xfrm>
              <a:prstGeom prst="rect">
                <a:avLst/>
              </a:prstGeom>
            </p:spPr>
          </p:pic>
          <p:pic>
            <p:nvPicPr>
              <p:cNvPr id="18" name="Graphic 17" descr="Smart Phone with solid fill">
                <a:extLst>
                  <a:ext uri="{FF2B5EF4-FFF2-40B4-BE49-F238E27FC236}">
                    <a16:creationId xmlns:a16="http://schemas.microsoft.com/office/drawing/2014/main" id="{52D084E4-BBA1-B8FD-F851-4532323C83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13040" y="1411161"/>
                <a:ext cx="914400" cy="914400"/>
              </a:xfrm>
              <a:prstGeom prst="rect">
                <a:avLst/>
              </a:prstGeom>
            </p:spPr>
          </p:pic>
        </p:grpSp>
        <p:sp>
          <p:nvSpPr>
            <p:cNvPr id="13" name="TextBox 12">
              <a:extLst>
                <a:ext uri="{FF2B5EF4-FFF2-40B4-BE49-F238E27FC236}">
                  <a16:creationId xmlns:a16="http://schemas.microsoft.com/office/drawing/2014/main" id="{822F068D-D448-04F7-206B-F226E253F0A3}"/>
                </a:ext>
              </a:extLst>
            </p:cNvPr>
            <p:cNvSpPr txBox="1"/>
            <p:nvPr/>
          </p:nvSpPr>
          <p:spPr>
            <a:xfrm>
              <a:off x="8835274" y="1476634"/>
              <a:ext cx="591829" cy="369332"/>
            </a:xfrm>
            <a:prstGeom prst="rect">
              <a:avLst/>
            </a:prstGeom>
            <a:noFill/>
          </p:spPr>
          <p:txBody>
            <a:bodyPr wrap="none" rtlCol="0">
              <a:spAutoFit/>
            </a:bodyPr>
            <a:lstStyle/>
            <a:p>
              <a:pPr algn="ctr"/>
              <a:r>
                <a:rPr lang="en-US" dirty="0">
                  <a:solidFill>
                    <a:schemeClr val="tx1">
                      <a:lumMod val="75000"/>
                      <a:lumOff val="25000"/>
                    </a:schemeClr>
                  </a:solidFill>
                </a:rPr>
                <a:t>user</a:t>
              </a:r>
            </a:p>
          </p:txBody>
        </p:sp>
        <p:sp>
          <p:nvSpPr>
            <p:cNvPr id="14" name="TextBox 13">
              <a:extLst>
                <a:ext uri="{FF2B5EF4-FFF2-40B4-BE49-F238E27FC236}">
                  <a16:creationId xmlns:a16="http://schemas.microsoft.com/office/drawing/2014/main" id="{03EFB028-D2C5-808B-1FF8-45C9F3967A9B}"/>
                </a:ext>
              </a:extLst>
            </p:cNvPr>
            <p:cNvSpPr txBox="1"/>
            <p:nvPr/>
          </p:nvSpPr>
          <p:spPr>
            <a:xfrm>
              <a:off x="9750634" y="1476629"/>
              <a:ext cx="659604" cy="369332"/>
            </a:xfrm>
            <a:prstGeom prst="rect">
              <a:avLst/>
            </a:prstGeom>
            <a:noFill/>
          </p:spPr>
          <p:txBody>
            <a:bodyPr wrap="none" rtlCol="0">
              <a:spAutoFit/>
            </a:bodyPr>
            <a:lstStyle/>
            <a:p>
              <a:pPr algn="ctr"/>
              <a:r>
                <a:rPr lang="en-US" dirty="0">
                  <a:solidFill>
                    <a:schemeClr val="tx1">
                      <a:lumMod val="75000"/>
                      <a:lumOff val="25000"/>
                    </a:schemeClr>
                  </a:solidFill>
                </a:rPr>
                <a:t>rotor</a:t>
              </a:r>
            </a:p>
          </p:txBody>
        </p:sp>
        <p:sp>
          <p:nvSpPr>
            <p:cNvPr id="15" name="TextBox 14">
              <a:extLst>
                <a:ext uri="{FF2B5EF4-FFF2-40B4-BE49-F238E27FC236}">
                  <a16:creationId xmlns:a16="http://schemas.microsoft.com/office/drawing/2014/main" id="{1C9281C9-78F9-2529-031A-5B562FB98C6B}"/>
                </a:ext>
              </a:extLst>
            </p:cNvPr>
            <p:cNvSpPr txBox="1"/>
            <p:nvPr/>
          </p:nvSpPr>
          <p:spPr>
            <a:xfrm>
              <a:off x="10660972" y="1482935"/>
              <a:ext cx="731162" cy="369332"/>
            </a:xfrm>
            <a:prstGeom prst="rect">
              <a:avLst/>
            </a:prstGeom>
            <a:noFill/>
          </p:spPr>
          <p:txBody>
            <a:bodyPr wrap="none" rtlCol="0">
              <a:spAutoFit/>
            </a:bodyPr>
            <a:lstStyle/>
            <a:p>
              <a:pPr algn="ctr"/>
              <a:r>
                <a:rPr lang="en-US" dirty="0">
                  <a:solidFill>
                    <a:schemeClr val="bg1"/>
                  </a:solidFill>
                </a:rPr>
                <a:t>stator</a:t>
              </a:r>
            </a:p>
          </p:txBody>
        </p:sp>
      </p:grpSp>
      <p:pic>
        <p:nvPicPr>
          <p:cNvPr id="23" name="Picture 22">
            <a:extLst>
              <a:ext uri="{FF2B5EF4-FFF2-40B4-BE49-F238E27FC236}">
                <a16:creationId xmlns:a16="http://schemas.microsoft.com/office/drawing/2014/main" id="{2EB68A6F-2ECA-F5A1-AB29-C350EE0B8659}"/>
              </a:ext>
            </a:extLst>
          </p:cNvPr>
          <p:cNvPicPr>
            <a:picLocks noChangeAspect="1"/>
          </p:cNvPicPr>
          <p:nvPr/>
        </p:nvPicPr>
        <p:blipFill>
          <a:blip r:embed="rId8">
            <a:alphaModFix amt="25000"/>
          </a:blip>
          <a:stretch>
            <a:fillRect/>
          </a:stretch>
        </p:blipFill>
        <p:spPr>
          <a:xfrm rot="16200000">
            <a:off x="6444247" y="3331348"/>
            <a:ext cx="1472684" cy="795109"/>
          </a:xfrm>
          <a:prstGeom prst="rect">
            <a:avLst/>
          </a:prstGeom>
          <a:ln>
            <a:solidFill>
              <a:schemeClr val="tx1"/>
            </a:solidFill>
          </a:ln>
        </p:spPr>
      </p:pic>
      <p:pic>
        <p:nvPicPr>
          <p:cNvPr id="25" name="Picture 24">
            <a:extLst>
              <a:ext uri="{FF2B5EF4-FFF2-40B4-BE49-F238E27FC236}">
                <a16:creationId xmlns:a16="http://schemas.microsoft.com/office/drawing/2014/main" id="{A3A45DC3-C82F-3567-2283-4EECAF4910B2}"/>
              </a:ext>
            </a:extLst>
          </p:cNvPr>
          <p:cNvPicPr>
            <a:picLocks noChangeAspect="1"/>
          </p:cNvPicPr>
          <p:nvPr/>
        </p:nvPicPr>
        <p:blipFill>
          <a:blip r:embed="rId8"/>
          <a:stretch>
            <a:fillRect/>
          </a:stretch>
        </p:blipFill>
        <p:spPr>
          <a:xfrm rot="16200000">
            <a:off x="7548868" y="3331348"/>
            <a:ext cx="1472684" cy="795109"/>
          </a:xfrm>
          <a:prstGeom prst="rect">
            <a:avLst/>
          </a:prstGeom>
          <a:ln>
            <a:solidFill>
              <a:schemeClr val="tx1"/>
            </a:solidFill>
          </a:ln>
        </p:spPr>
      </p:pic>
      <p:pic>
        <p:nvPicPr>
          <p:cNvPr id="29" name="Picture 28">
            <a:extLst>
              <a:ext uri="{FF2B5EF4-FFF2-40B4-BE49-F238E27FC236}">
                <a16:creationId xmlns:a16="http://schemas.microsoft.com/office/drawing/2014/main" id="{70F37ABA-DF7B-A668-98B9-0739F80C549B}"/>
              </a:ext>
            </a:extLst>
          </p:cNvPr>
          <p:cNvPicPr>
            <a:picLocks noChangeAspect="1"/>
          </p:cNvPicPr>
          <p:nvPr/>
        </p:nvPicPr>
        <p:blipFill>
          <a:blip r:embed="rId8">
            <a:alphaModFix amt="25000"/>
          </a:blip>
          <a:stretch>
            <a:fillRect/>
          </a:stretch>
        </p:blipFill>
        <p:spPr>
          <a:xfrm rot="16200000">
            <a:off x="8653492" y="3331348"/>
            <a:ext cx="1472684" cy="795109"/>
          </a:xfrm>
          <a:prstGeom prst="rect">
            <a:avLst/>
          </a:prstGeom>
          <a:ln>
            <a:solidFill>
              <a:schemeClr val="tx1"/>
            </a:solidFill>
          </a:ln>
        </p:spPr>
      </p:pic>
      <p:pic>
        <p:nvPicPr>
          <p:cNvPr id="30" name="Picture 29">
            <a:extLst>
              <a:ext uri="{FF2B5EF4-FFF2-40B4-BE49-F238E27FC236}">
                <a16:creationId xmlns:a16="http://schemas.microsoft.com/office/drawing/2014/main" id="{DC99535A-D16A-FD73-A1CF-4125C83C0055}"/>
              </a:ext>
            </a:extLst>
          </p:cNvPr>
          <p:cNvPicPr>
            <a:picLocks noChangeAspect="1"/>
          </p:cNvPicPr>
          <p:nvPr/>
        </p:nvPicPr>
        <p:blipFill>
          <a:blip r:embed="rId8"/>
          <a:stretch>
            <a:fillRect/>
          </a:stretch>
        </p:blipFill>
        <p:spPr>
          <a:xfrm rot="16200000">
            <a:off x="9758113" y="3331348"/>
            <a:ext cx="1472684" cy="795112"/>
          </a:xfrm>
          <a:prstGeom prst="rect">
            <a:avLst/>
          </a:prstGeom>
          <a:ln>
            <a:solidFill>
              <a:schemeClr val="tx1"/>
            </a:solidFill>
          </a:ln>
        </p:spPr>
      </p:pic>
      <p:cxnSp>
        <p:nvCxnSpPr>
          <p:cNvPr id="31" name="Straight Connector 30">
            <a:extLst>
              <a:ext uri="{FF2B5EF4-FFF2-40B4-BE49-F238E27FC236}">
                <a16:creationId xmlns:a16="http://schemas.microsoft.com/office/drawing/2014/main" id="{7BBCB4D4-8B39-5714-7943-4E1D9DD46D32}"/>
              </a:ext>
            </a:extLst>
          </p:cNvPr>
          <p:cNvCxnSpPr>
            <a:cxnSpLocks/>
          </p:cNvCxnSpPr>
          <p:nvPr/>
        </p:nvCxnSpPr>
        <p:spPr>
          <a:xfrm flipV="1">
            <a:off x="10260894" y="2801083"/>
            <a:ext cx="0" cy="2420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E45E8CB-4AEE-7603-E452-46741DA0054F}"/>
              </a:ext>
            </a:extLst>
          </p:cNvPr>
          <p:cNvCxnSpPr>
            <a:cxnSpLocks/>
          </p:cNvCxnSpPr>
          <p:nvPr/>
        </p:nvCxnSpPr>
        <p:spPr>
          <a:xfrm flipH="1">
            <a:off x="6195398" y="2801083"/>
            <a:ext cx="40654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7CF4F8D-4FF4-A3AE-B5C7-765ED5FDD43A}"/>
              </a:ext>
            </a:extLst>
          </p:cNvPr>
          <p:cNvCxnSpPr/>
          <p:nvPr/>
        </p:nvCxnSpPr>
        <p:spPr>
          <a:xfrm flipV="1">
            <a:off x="9156407" y="2801083"/>
            <a:ext cx="0" cy="2420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AED651C-BA46-CA25-8777-629F0EEB9834}"/>
              </a:ext>
            </a:extLst>
          </p:cNvPr>
          <p:cNvCxnSpPr/>
          <p:nvPr/>
        </p:nvCxnSpPr>
        <p:spPr>
          <a:xfrm flipV="1">
            <a:off x="8051651" y="2801083"/>
            <a:ext cx="0" cy="2420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3721976-C27C-8F82-EF56-D43108B44A29}"/>
              </a:ext>
            </a:extLst>
          </p:cNvPr>
          <p:cNvCxnSpPr/>
          <p:nvPr/>
        </p:nvCxnSpPr>
        <p:spPr>
          <a:xfrm flipV="1">
            <a:off x="6947165" y="2801083"/>
            <a:ext cx="0" cy="2420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C3203DA-3FF1-C512-4CED-DB0C139E2516}"/>
              </a:ext>
            </a:extLst>
          </p:cNvPr>
          <p:cNvCxnSpPr/>
          <p:nvPr/>
        </p:nvCxnSpPr>
        <p:spPr>
          <a:xfrm>
            <a:off x="6947165" y="4216186"/>
            <a:ext cx="0" cy="799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8CB18FA-6E7E-4AB3-CAA0-CD7E00DDEAB9}"/>
              </a:ext>
            </a:extLst>
          </p:cNvPr>
          <p:cNvCxnSpPr/>
          <p:nvPr/>
        </p:nvCxnSpPr>
        <p:spPr>
          <a:xfrm>
            <a:off x="8054290" y="4214135"/>
            <a:ext cx="0" cy="799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BC9A0BB-DB86-F36B-45C8-9C4070801C0F}"/>
              </a:ext>
            </a:extLst>
          </p:cNvPr>
          <p:cNvCxnSpPr/>
          <p:nvPr/>
        </p:nvCxnSpPr>
        <p:spPr>
          <a:xfrm>
            <a:off x="9161605" y="4217211"/>
            <a:ext cx="0" cy="799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8A0227A-B859-5C00-57A4-9D194BDE5901}"/>
              </a:ext>
            </a:extLst>
          </p:cNvPr>
          <p:cNvCxnSpPr/>
          <p:nvPr/>
        </p:nvCxnSpPr>
        <p:spPr>
          <a:xfrm>
            <a:off x="10266091" y="4217211"/>
            <a:ext cx="0" cy="799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3178208-512F-C386-762A-7601562D304D}"/>
              </a:ext>
            </a:extLst>
          </p:cNvPr>
          <p:cNvCxnSpPr>
            <a:cxnSpLocks/>
          </p:cNvCxnSpPr>
          <p:nvPr/>
        </p:nvCxnSpPr>
        <p:spPr>
          <a:xfrm flipH="1">
            <a:off x="6641114" y="4294120"/>
            <a:ext cx="14191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2392D73-485F-30F4-8415-225FEF0163DB}"/>
              </a:ext>
            </a:extLst>
          </p:cNvPr>
          <p:cNvCxnSpPr>
            <a:cxnSpLocks/>
          </p:cNvCxnSpPr>
          <p:nvPr/>
        </p:nvCxnSpPr>
        <p:spPr>
          <a:xfrm flipH="1">
            <a:off x="7745601" y="4294120"/>
            <a:ext cx="142054"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C5CECC8-796B-395F-33B3-71AAB4498810}"/>
              </a:ext>
            </a:extLst>
          </p:cNvPr>
          <p:cNvCxnSpPr>
            <a:cxnSpLocks/>
          </p:cNvCxnSpPr>
          <p:nvPr/>
        </p:nvCxnSpPr>
        <p:spPr>
          <a:xfrm flipH="1">
            <a:off x="8858094" y="4297196"/>
            <a:ext cx="120171"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582BDC8-9786-FABC-2E15-1AB8276DD6F4}"/>
              </a:ext>
            </a:extLst>
          </p:cNvPr>
          <p:cNvCxnSpPr>
            <a:cxnSpLocks/>
          </p:cNvCxnSpPr>
          <p:nvPr/>
        </p:nvCxnSpPr>
        <p:spPr>
          <a:xfrm flipH="1">
            <a:off x="9960041" y="4297196"/>
            <a:ext cx="13685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1F03666-4A60-C9E2-168F-42D879A50CD4}"/>
              </a:ext>
            </a:extLst>
          </p:cNvPr>
          <p:cNvCxnSpPr/>
          <p:nvPr/>
        </p:nvCxnSpPr>
        <p:spPr>
          <a:xfrm>
            <a:off x="6641114" y="4294120"/>
            <a:ext cx="0" cy="408124"/>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770A830-65D0-0EB3-B533-217FF924C1EE}"/>
              </a:ext>
            </a:extLst>
          </p:cNvPr>
          <p:cNvCxnSpPr/>
          <p:nvPr/>
        </p:nvCxnSpPr>
        <p:spPr>
          <a:xfrm>
            <a:off x="7745601" y="4294120"/>
            <a:ext cx="0" cy="408124"/>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3D00D19-6BFD-1194-5690-87B4A0CA8042}"/>
              </a:ext>
            </a:extLst>
          </p:cNvPr>
          <p:cNvCxnSpPr/>
          <p:nvPr/>
        </p:nvCxnSpPr>
        <p:spPr>
          <a:xfrm>
            <a:off x="8858094" y="4297196"/>
            <a:ext cx="0" cy="408124"/>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9FEBC9C-EC57-1B5B-9F98-B595B04EC260}"/>
              </a:ext>
            </a:extLst>
          </p:cNvPr>
          <p:cNvCxnSpPr/>
          <p:nvPr/>
        </p:nvCxnSpPr>
        <p:spPr>
          <a:xfrm>
            <a:off x="9960041" y="4297196"/>
            <a:ext cx="0" cy="408124"/>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479DD1C-CE3D-F690-61D8-FDD828AFCD95}"/>
              </a:ext>
            </a:extLst>
          </p:cNvPr>
          <p:cNvCxnSpPr>
            <a:cxnSpLocks/>
          </p:cNvCxnSpPr>
          <p:nvPr/>
        </p:nvCxnSpPr>
        <p:spPr>
          <a:xfrm flipH="1">
            <a:off x="6195398" y="4703780"/>
            <a:ext cx="3764642"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27B4D22-F91E-4B1E-5378-E2D219FF2A50}"/>
              </a:ext>
            </a:extLst>
          </p:cNvPr>
          <p:cNvCxnSpPr>
            <a:cxnSpLocks/>
          </p:cNvCxnSpPr>
          <p:nvPr/>
        </p:nvCxnSpPr>
        <p:spPr>
          <a:xfrm>
            <a:off x="5712154" y="3625534"/>
            <a:ext cx="4832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CA8B77B-EBB1-0BD7-4F8D-B1E043DEC745}"/>
              </a:ext>
            </a:extLst>
          </p:cNvPr>
          <p:cNvCxnSpPr>
            <a:cxnSpLocks/>
          </p:cNvCxnSpPr>
          <p:nvPr/>
        </p:nvCxnSpPr>
        <p:spPr>
          <a:xfrm>
            <a:off x="5712154" y="3824469"/>
            <a:ext cx="483244"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74735AB-D378-A6E7-9C40-FF2C1A376303}"/>
              </a:ext>
            </a:extLst>
          </p:cNvPr>
          <p:cNvCxnSpPr>
            <a:cxnSpLocks/>
          </p:cNvCxnSpPr>
          <p:nvPr/>
        </p:nvCxnSpPr>
        <p:spPr>
          <a:xfrm>
            <a:off x="6195398" y="3824469"/>
            <a:ext cx="0" cy="880849"/>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F360701-6B98-E053-BC30-331E6006E16F}"/>
              </a:ext>
            </a:extLst>
          </p:cNvPr>
          <p:cNvCxnSpPr>
            <a:cxnSpLocks/>
          </p:cNvCxnSpPr>
          <p:nvPr/>
        </p:nvCxnSpPr>
        <p:spPr>
          <a:xfrm flipV="1">
            <a:off x="6195398" y="2801083"/>
            <a:ext cx="0" cy="8244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15BEB22-90BC-BA17-C376-DC11E8A106AF}"/>
              </a:ext>
            </a:extLst>
          </p:cNvPr>
          <p:cNvCxnSpPr>
            <a:cxnSpLocks/>
          </p:cNvCxnSpPr>
          <p:nvPr/>
        </p:nvCxnSpPr>
        <p:spPr>
          <a:xfrm flipH="1">
            <a:off x="6947164" y="4415121"/>
            <a:ext cx="1" cy="20777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B658EA0-0352-C477-6253-B70ECA5F3E97}"/>
              </a:ext>
            </a:extLst>
          </p:cNvPr>
          <p:cNvCxnSpPr>
            <a:cxnSpLocks/>
          </p:cNvCxnSpPr>
          <p:nvPr/>
        </p:nvCxnSpPr>
        <p:spPr>
          <a:xfrm>
            <a:off x="8051651" y="4415121"/>
            <a:ext cx="0" cy="8638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CE35C43-9895-A601-59CA-00C6B0437E93}"/>
              </a:ext>
            </a:extLst>
          </p:cNvPr>
          <p:cNvCxnSpPr>
            <a:cxnSpLocks/>
          </p:cNvCxnSpPr>
          <p:nvPr/>
        </p:nvCxnSpPr>
        <p:spPr>
          <a:xfrm>
            <a:off x="9156407" y="4467297"/>
            <a:ext cx="5035" cy="406582"/>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640FC3E-A633-0C6A-B60D-763219215E39}"/>
              </a:ext>
            </a:extLst>
          </p:cNvPr>
          <p:cNvCxnSpPr>
            <a:cxnSpLocks/>
          </p:cNvCxnSpPr>
          <p:nvPr/>
        </p:nvCxnSpPr>
        <p:spPr>
          <a:xfrm>
            <a:off x="8813789" y="4873881"/>
            <a:ext cx="1445339"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E7EC0E5-C75F-EA71-A156-FBF9F69D4C9B}"/>
              </a:ext>
            </a:extLst>
          </p:cNvPr>
          <p:cNvCxnSpPr>
            <a:cxnSpLocks/>
          </p:cNvCxnSpPr>
          <p:nvPr/>
        </p:nvCxnSpPr>
        <p:spPr>
          <a:xfrm>
            <a:off x="10260894" y="4467297"/>
            <a:ext cx="5195" cy="406584"/>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E2ADD1D-5550-723F-2D45-9C64883B6A8F}"/>
              </a:ext>
            </a:extLst>
          </p:cNvPr>
          <p:cNvCxnSpPr>
            <a:cxnSpLocks/>
          </p:cNvCxnSpPr>
          <p:nvPr/>
        </p:nvCxnSpPr>
        <p:spPr>
          <a:xfrm flipH="1" flipV="1">
            <a:off x="6947164" y="6492875"/>
            <a:ext cx="2741563" cy="559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CE87586-0261-3165-BE00-12EC50BFA2E0}"/>
              </a:ext>
            </a:extLst>
          </p:cNvPr>
          <p:cNvCxnSpPr>
            <a:cxnSpLocks/>
            <a:stCxn id="72" idx="3"/>
          </p:cNvCxnSpPr>
          <p:nvPr/>
        </p:nvCxnSpPr>
        <p:spPr>
          <a:xfrm flipH="1" flipV="1">
            <a:off x="8810942" y="5924252"/>
            <a:ext cx="877785" cy="7269"/>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58EE077-F91D-B973-7F48-59A9C33C9C3D}"/>
              </a:ext>
            </a:extLst>
          </p:cNvPr>
          <p:cNvCxnSpPr>
            <a:cxnSpLocks/>
          </p:cNvCxnSpPr>
          <p:nvPr/>
        </p:nvCxnSpPr>
        <p:spPr>
          <a:xfrm flipV="1">
            <a:off x="8813789" y="4873879"/>
            <a:ext cx="0" cy="1050373"/>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Arrow: Right 7">
            <a:extLst>
              <a:ext uri="{FF2B5EF4-FFF2-40B4-BE49-F238E27FC236}">
                <a16:creationId xmlns:a16="http://schemas.microsoft.com/office/drawing/2014/main" id="{DCC007C6-8894-4CCC-620A-6A3ED1AC917A}"/>
              </a:ext>
            </a:extLst>
          </p:cNvPr>
          <p:cNvSpPr/>
          <p:nvPr/>
        </p:nvSpPr>
        <p:spPr>
          <a:xfrm>
            <a:off x="8049067" y="3972132"/>
            <a:ext cx="233424" cy="27146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9" name="Arrow: Right 8">
            <a:extLst>
              <a:ext uri="{FF2B5EF4-FFF2-40B4-BE49-F238E27FC236}">
                <a16:creationId xmlns:a16="http://schemas.microsoft.com/office/drawing/2014/main" id="{A09B0C59-238D-5D0B-075D-8F55F172A877}"/>
              </a:ext>
            </a:extLst>
          </p:cNvPr>
          <p:cNvSpPr/>
          <p:nvPr/>
        </p:nvSpPr>
        <p:spPr>
          <a:xfrm>
            <a:off x="10266091" y="3395595"/>
            <a:ext cx="233424" cy="27146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cxnSp>
        <p:nvCxnSpPr>
          <p:cNvPr id="20" name="Straight Arrow Connector 19">
            <a:extLst>
              <a:ext uri="{FF2B5EF4-FFF2-40B4-BE49-F238E27FC236}">
                <a16:creationId xmlns:a16="http://schemas.microsoft.com/office/drawing/2014/main" id="{66188FBA-FAD1-5CE8-72B9-3A7204F67BE4}"/>
              </a:ext>
            </a:extLst>
          </p:cNvPr>
          <p:cNvCxnSpPr>
            <a:cxnSpLocks/>
          </p:cNvCxnSpPr>
          <p:nvPr/>
        </p:nvCxnSpPr>
        <p:spPr>
          <a:xfrm flipH="1" flipV="1">
            <a:off x="9354268" y="5510642"/>
            <a:ext cx="146116" cy="168309"/>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68" name="Picture 6" descr="ETT630N18P60HPSA1">
            <a:extLst>
              <a:ext uri="{FF2B5EF4-FFF2-40B4-BE49-F238E27FC236}">
                <a16:creationId xmlns:a16="http://schemas.microsoft.com/office/drawing/2014/main" id="{72AF94C4-81CE-E6E1-24A7-833EFD0F6BA5}"/>
              </a:ext>
            </a:extLst>
          </p:cNvPr>
          <p:cNvPicPr>
            <a:picLocks noChangeAspect="1" noChangeArrowheads="1"/>
          </p:cNvPicPr>
          <p:nvPr/>
        </p:nvPicPr>
        <p:blipFill rotWithShape="1">
          <a:blip r:embed="rId9">
            <a:alphaModFix amt="25000"/>
            <a:extLst>
              <a:ext uri="{28A0092B-C50C-407E-A947-70E740481C1C}">
                <a14:useLocalDpi xmlns:a14="http://schemas.microsoft.com/office/drawing/2010/main" val="0"/>
              </a:ext>
            </a:extLst>
          </a:blip>
          <a:srcRect l="9607" t="28925" r="10350" b="29481"/>
          <a:stretch/>
        </p:blipFill>
        <p:spPr bwMode="auto">
          <a:xfrm>
            <a:off x="156902" y="3043826"/>
            <a:ext cx="5197952" cy="2701062"/>
          </a:xfrm>
          <a:prstGeom prst="rect">
            <a:avLst/>
          </a:prstGeom>
          <a:noFill/>
          <a:extLst>
            <a:ext uri="{909E8E84-426E-40DD-AFC4-6F175D3DCCD1}">
              <a14:hiddenFill xmlns:a14="http://schemas.microsoft.com/office/drawing/2010/main">
                <a:solidFill>
                  <a:srgbClr val="FFFFFF"/>
                </a:solidFill>
              </a14:hiddenFill>
            </a:ext>
          </a:extLst>
        </p:spPr>
      </p:pic>
      <p:grpSp>
        <p:nvGrpSpPr>
          <p:cNvPr id="69" name="Group 68">
            <a:extLst>
              <a:ext uri="{FF2B5EF4-FFF2-40B4-BE49-F238E27FC236}">
                <a16:creationId xmlns:a16="http://schemas.microsoft.com/office/drawing/2014/main" id="{E399780B-416D-4A9E-D4F2-14C87C226346}"/>
              </a:ext>
            </a:extLst>
          </p:cNvPr>
          <p:cNvGrpSpPr/>
          <p:nvPr/>
        </p:nvGrpSpPr>
        <p:grpSpPr>
          <a:xfrm>
            <a:off x="8997297" y="5399402"/>
            <a:ext cx="1106151" cy="1123910"/>
            <a:chOff x="10303017" y="2524502"/>
            <a:chExt cx="1470124" cy="2072244"/>
          </a:xfrm>
        </p:grpSpPr>
        <p:pic>
          <p:nvPicPr>
            <p:cNvPr id="70" name="Picture 69" descr="A yellow wire on a black background&#10;&#10;Description automatically generated">
              <a:extLst>
                <a:ext uri="{FF2B5EF4-FFF2-40B4-BE49-F238E27FC236}">
                  <a16:creationId xmlns:a16="http://schemas.microsoft.com/office/drawing/2014/main" id="{CB81C22F-AF05-6064-989C-F42328031FE3}"/>
                </a:ext>
              </a:extLst>
            </p:cNvPr>
            <p:cNvPicPr>
              <a:picLocks noChangeAspect="1"/>
            </p:cNvPicPr>
            <p:nvPr/>
          </p:nvPicPr>
          <p:blipFill>
            <a:blip r:embed="rId10">
              <a:alphaModFix/>
            </a:blip>
            <a:stretch>
              <a:fillRect/>
            </a:stretch>
          </p:blipFill>
          <p:spPr>
            <a:xfrm rot="6407271" flipH="1">
              <a:off x="11020032" y="2875357"/>
              <a:ext cx="1103964" cy="402254"/>
            </a:xfrm>
            <a:prstGeom prst="rect">
              <a:avLst/>
            </a:prstGeom>
          </p:spPr>
        </p:pic>
        <p:pic>
          <p:nvPicPr>
            <p:cNvPr id="71" name="Picture 70" descr="A yellow wire on a black background&#10;&#10;Description automatically generated">
              <a:extLst>
                <a:ext uri="{FF2B5EF4-FFF2-40B4-BE49-F238E27FC236}">
                  <a16:creationId xmlns:a16="http://schemas.microsoft.com/office/drawing/2014/main" id="{A76D3B1C-53EE-CDDC-2351-949F3EFF0858}"/>
                </a:ext>
              </a:extLst>
            </p:cNvPr>
            <p:cNvPicPr>
              <a:picLocks noChangeAspect="1"/>
            </p:cNvPicPr>
            <p:nvPr/>
          </p:nvPicPr>
          <p:blipFill>
            <a:blip r:embed="rId10">
              <a:alphaModFix/>
            </a:blip>
            <a:stretch>
              <a:fillRect/>
            </a:stretch>
          </p:blipFill>
          <p:spPr>
            <a:xfrm rot="13294316" flipH="1">
              <a:off x="10303017" y="2775636"/>
              <a:ext cx="1103965" cy="402254"/>
            </a:xfrm>
            <a:prstGeom prst="rect">
              <a:avLst/>
            </a:prstGeom>
          </p:spPr>
        </p:pic>
        <p:pic>
          <p:nvPicPr>
            <p:cNvPr id="72" name="Picture 71" descr="A yellow wire on a black background&#10;&#10;Description automatically generated">
              <a:extLst>
                <a:ext uri="{FF2B5EF4-FFF2-40B4-BE49-F238E27FC236}">
                  <a16:creationId xmlns:a16="http://schemas.microsoft.com/office/drawing/2014/main" id="{5E6897A3-E988-CCFB-8234-316E7A40BC92}"/>
                </a:ext>
              </a:extLst>
            </p:cNvPr>
            <p:cNvPicPr>
              <a:picLocks noChangeAspect="1"/>
            </p:cNvPicPr>
            <p:nvPr/>
          </p:nvPicPr>
          <p:blipFill>
            <a:blip r:embed="rId10">
              <a:alphaModFix/>
            </a:blip>
            <a:stretch>
              <a:fillRect/>
            </a:stretch>
          </p:blipFill>
          <p:spPr>
            <a:xfrm rot="4657342" flipH="1">
              <a:off x="10755264" y="3843637"/>
              <a:ext cx="1103964" cy="402254"/>
            </a:xfrm>
            <a:prstGeom prst="rect">
              <a:avLst/>
            </a:prstGeom>
          </p:spPr>
        </p:pic>
      </p:grpSp>
      <p:cxnSp>
        <p:nvCxnSpPr>
          <p:cNvPr id="82" name="Straight Connector 81">
            <a:extLst>
              <a:ext uri="{FF2B5EF4-FFF2-40B4-BE49-F238E27FC236}">
                <a16:creationId xmlns:a16="http://schemas.microsoft.com/office/drawing/2014/main" id="{F5ECD95F-DB2B-FD02-03A2-B7FD1060DE66}"/>
              </a:ext>
            </a:extLst>
          </p:cNvPr>
          <p:cNvCxnSpPr/>
          <p:nvPr/>
        </p:nvCxnSpPr>
        <p:spPr>
          <a:xfrm flipV="1">
            <a:off x="6783034" y="4294120"/>
            <a:ext cx="164131" cy="20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61F0120-0CB0-10BD-C07C-9FFE9B8F28E3}"/>
              </a:ext>
            </a:extLst>
          </p:cNvPr>
          <p:cNvCxnSpPr/>
          <p:nvPr/>
        </p:nvCxnSpPr>
        <p:spPr>
          <a:xfrm flipV="1">
            <a:off x="7890159" y="4294120"/>
            <a:ext cx="164131" cy="20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0126245-F824-BB48-A4D4-535875D49CE3}"/>
              </a:ext>
            </a:extLst>
          </p:cNvPr>
          <p:cNvCxnSpPr/>
          <p:nvPr/>
        </p:nvCxnSpPr>
        <p:spPr>
          <a:xfrm flipV="1">
            <a:off x="10098449" y="4296170"/>
            <a:ext cx="164131" cy="20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2D0C1B8-5BEE-B31C-F1BC-734705A87297}"/>
              </a:ext>
            </a:extLst>
          </p:cNvPr>
          <p:cNvCxnSpPr/>
          <p:nvPr/>
        </p:nvCxnSpPr>
        <p:spPr>
          <a:xfrm>
            <a:off x="9158094" y="4423983"/>
            <a:ext cx="0" cy="412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9040701-A416-D2FF-75DF-D2890BCDC29B}"/>
              </a:ext>
            </a:extLst>
          </p:cNvPr>
          <p:cNvCxnSpPr/>
          <p:nvPr/>
        </p:nvCxnSpPr>
        <p:spPr>
          <a:xfrm>
            <a:off x="10262580" y="4426034"/>
            <a:ext cx="0" cy="412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4FB7983-04D9-BB7F-A75D-10D0FBBDAC3B}"/>
              </a:ext>
            </a:extLst>
          </p:cNvPr>
          <p:cNvCxnSpPr>
            <a:cxnSpLocks/>
          </p:cNvCxnSpPr>
          <p:nvPr/>
        </p:nvCxnSpPr>
        <p:spPr>
          <a:xfrm flipH="1" flipV="1">
            <a:off x="8051651" y="5278923"/>
            <a:ext cx="1149499" cy="85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Freeform: Shape 5">
            <a:extLst>
              <a:ext uri="{FF2B5EF4-FFF2-40B4-BE49-F238E27FC236}">
                <a16:creationId xmlns:a16="http://schemas.microsoft.com/office/drawing/2014/main" id="{FF62451F-3CE2-B582-3083-298245C3B4F0}"/>
              </a:ext>
            </a:extLst>
          </p:cNvPr>
          <p:cNvSpPr/>
          <p:nvPr/>
        </p:nvSpPr>
        <p:spPr>
          <a:xfrm>
            <a:off x="5706208" y="2800350"/>
            <a:ext cx="5161084" cy="3134458"/>
          </a:xfrm>
          <a:custGeom>
            <a:avLst/>
            <a:gdLst>
              <a:gd name="connsiteX0" fmla="*/ 4396 w 5161084"/>
              <a:gd name="connsiteY0" fmla="*/ 830873 h 3134458"/>
              <a:gd name="connsiteX1" fmla="*/ 492369 w 5161084"/>
              <a:gd name="connsiteY1" fmla="*/ 822081 h 3134458"/>
              <a:gd name="connsiteX2" fmla="*/ 487973 w 5161084"/>
              <a:gd name="connsiteY2" fmla="*/ 0 h 3134458"/>
              <a:gd name="connsiteX3" fmla="*/ 4558811 w 5161084"/>
              <a:gd name="connsiteY3" fmla="*/ 8792 h 3134458"/>
              <a:gd name="connsiteX4" fmla="*/ 4558811 w 5161084"/>
              <a:gd name="connsiteY4" fmla="*/ 250581 h 3134458"/>
              <a:gd name="connsiteX5" fmla="*/ 4914900 w 5161084"/>
              <a:gd name="connsiteY5" fmla="*/ 250581 h 3134458"/>
              <a:gd name="connsiteX6" fmla="*/ 4914900 w 5161084"/>
              <a:gd name="connsiteY6" fmla="*/ 839665 h 3134458"/>
              <a:gd name="connsiteX7" fmla="*/ 5156688 w 5161084"/>
              <a:gd name="connsiteY7" fmla="*/ 839665 h 3134458"/>
              <a:gd name="connsiteX8" fmla="*/ 5161084 w 5161084"/>
              <a:gd name="connsiteY8" fmla="*/ 1617785 h 3134458"/>
              <a:gd name="connsiteX9" fmla="*/ 4558811 w 5161084"/>
              <a:gd name="connsiteY9" fmla="*/ 1622181 h 3134458"/>
              <a:gd name="connsiteX10" fmla="*/ 4558811 w 5161084"/>
              <a:gd name="connsiteY10" fmla="*/ 2074985 h 3134458"/>
              <a:gd name="connsiteX11" fmla="*/ 3108080 w 5161084"/>
              <a:gd name="connsiteY11" fmla="*/ 2074985 h 3134458"/>
              <a:gd name="connsiteX12" fmla="*/ 3112477 w 5161084"/>
              <a:gd name="connsiteY12" fmla="*/ 3130062 h 3134458"/>
              <a:gd name="connsiteX13" fmla="*/ 4009292 w 5161084"/>
              <a:gd name="connsiteY13" fmla="*/ 3134458 h 3134458"/>
              <a:gd name="connsiteX14" fmla="*/ 3468565 w 5161084"/>
              <a:gd name="connsiteY14" fmla="*/ 2488223 h 3134458"/>
              <a:gd name="connsiteX15" fmla="*/ 2347546 w 5161084"/>
              <a:gd name="connsiteY15" fmla="*/ 2479431 h 3134458"/>
              <a:gd name="connsiteX16" fmla="*/ 2347546 w 5161084"/>
              <a:gd name="connsiteY16" fmla="*/ 1617785 h 3134458"/>
              <a:gd name="connsiteX17" fmla="*/ 2949819 w 5161084"/>
              <a:gd name="connsiteY17" fmla="*/ 1613388 h 3134458"/>
              <a:gd name="connsiteX18" fmla="*/ 2941027 w 5161084"/>
              <a:gd name="connsiteY18" fmla="*/ 835269 h 3134458"/>
              <a:gd name="connsiteX19" fmla="*/ 2699238 w 5161084"/>
              <a:gd name="connsiteY19" fmla="*/ 830873 h 3134458"/>
              <a:gd name="connsiteX20" fmla="*/ 2699238 w 5161084"/>
              <a:gd name="connsiteY20" fmla="*/ 1424354 h 3134458"/>
              <a:gd name="connsiteX21" fmla="*/ 2351942 w 5161084"/>
              <a:gd name="connsiteY21" fmla="*/ 1419958 h 3134458"/>
              <a:gd name="connsiteX22" fmla="*/ 2343150 w 5161084"/>
              <a:gd name="connsiteY22" fmla="*/ 1499088 h 3134458"/>
              <a:gd name="connsiteX23" fmla="*/ 2044211 w 5161084"/>
              <a:gd name="connsiteY23" fmla="*/ 1490296 h 3134458"/>
              <a:gd name="connsiteX24" fmla="*/ 2039815 w 5161084"/>
              <a:gd name="connsiteY24" fmla="*/ 1907931 h 3134458"/>
              <a:gd name="connsiteX25" fmla="*/ 483577 w 5161084"/>
              <a:gd name="connsiteY25" fmla="*/ 1899138 h 3134458"/>
              <a:gd name="connsiteX26" fmla="*/ 487973 w 5161084"/>
              <a:gd name="connsiteY26" fmla="*/ 1024304 h 3134458"/>
              <a:gd name="connsiteX27" fmla="*/ 0 w 5161084"/>
              <a:gd name="connsiteY27" fmla="*/ 1024304 h 313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61084" h="3134458">
                <a:moveTo>
                  <a:pt x="4396" y="830873"/>
                </a:moveTo>
                <a:lnTo>
                  <a:pt x="492369" y="822081"/>
                </a:lnTo>
                <a:cubicBezTo>
                  <a:pt x="490904" y="548054"/>
                  <a:pt x="489438" y="274027"/>
                  <a:pt x="487973" y="0"/>
                </a:cubicBezTo>
                <a:lnTo>
                  <a:pt x="4558811" y="8792"/>
                </a:lnTo>
                <a:lnTo>
                  <a:pt x="4558811" y="250581"/>
                </a:lnTo>
                <a:lnTo>
                  <a:pt x="4914900" y="250581"/>
                </a:lnTo>
                <a:lnTo>
                  <a:pt x="4914900" y="839665"/>
                </a:lnTo>
                <a:lnTo>
                  <a:pt x="5156688" y="839665"/>
                </a:lnTo>
                <a:cubicBezTo>
                  <a:pt x="5158153" y="1099038"/>
                  <a:pt x="5159619" y="1358412"/>
                  <a:pt x="5161084" y="1617785"/>
                </a:cubicBezTo>
                <a:lnTo>
                  <a:pt x="4558811" y="1622181"/>
                </a:lnTo>
                <a:lnTo>
                  <a:pt x="4558811" y="2074985"/>
                </a:lnTo>
                <a:lnTo>
                  <a:pt x="3108080" y="2074985"/>
                </a:lnTo>
                <a:cubicBezTo>
                  <a:pt x="3109546" y="2426677"/>
                  <a:pt x="3111011" y="2778370"/>
                  <a:pt x="3112477" y="3130062"/>
                </a:cubicBezTo>
                <a:lnTo>
                  <a:pt x="4009292" y="3134458"/>
                </a:lnTo>
                <a:lnTo>
                  <a:pt x="3468565" y="2488223"/>
                </a:lnTo>
                <a:lnTo>
                  <a:pt x="2347546" y="2479431"/>
                </a:lnTo>
                <a:lnTo>
                  <a:pt x="2347546" y="1617785"/>
                </a:lnTo>
                <a:lnTo>
                  <a:pt x="2949819" y="1613388"/>
                </a:lnTo>
                <a:cubicBezTo>
                  <a:pt x="2946888" y="1354015"/>
                  <a:pt x="2943958" y="1094642"/>
                  <a:pt x="2941027" y="835269"/>
                </a:cubicBezTo>
                <a:lnTo>
                  <a:pt x="2699238" y="830873"/>
                </a:lnTo>
                <a:lnTo>
                  <a:pt x="2699238" y="1424354"/>
                </a:lnTo>
                <a:lnTo>
                  <a:pt x="2351942" y="1419958"/>
                </a:lnTo>
                <a:lnTo>
                  <a:pt x="2343150" y="1499088"/>
                </a:lnTo>
                <a:lnTo>
                  <a:pt x="2044211" y="1490296"/>
                </a:lnTo>
                <a:cubicBezTo>
                  <a:pt x="2042746" y="1629508"/>
                  <a:pt x="2041280" y="1768719"/>
                  <a:pt x="2039815" y="1907931"/>
                </a:cubicBezTo>
                <a:lnTo>
                  <a:pt x="483577" y="1899138"/>
                </a:lnTo>
                <a:cubicBezTo>
                  <a:pt x="485042" y="1607527"/>
                  <a:pt x="486508" y="1315915"/>
                  <a:pt x="487973" y="1024304"/>
                </a:cubicBezTo>
                <a:lnTo>
                  <a:pt x="0" y="1024304"/>
                </a:lnTo>
              </a:path>
            </a:pathLst>
          </a:cu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30393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087A3E-685B-3F8F-39F5-E93ED0E8BB20}"/>
              </a:ext>
            </a:extLst>
          </p:cNvPr>
          <p:cNvSpPr>
            <a:spLocks noGrp="1"/>
          </p:cNvSpPr>
          <p:nvPr>
            <p:ph type="body" sz="quarter" idx="13"/>
          </p:nvPr>
        </p:nvSpPr>
        <p:spPr/>
        <p:txBody>
          <a:bodyPr/>
          <a:lstStyle/>
          <a:p>
            <a:pPr marL="0" indent="0">
              <a:buNone/>
            </a:pPr>
            <a:r>
              <a:rPr lang="en-US" dirty="0"/>
              <a:t>rtts/stator/tasks.py</a:t>
            </a:r>
          </a:p>
        </p:txBody>
      </p:sp>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sp>
        <p:nvSpPr>
          <p:cNvPr id="6" name="Rectangle 5">
            <a:extLst>
              <a:ext uri="{FF2B5EF4-FFF2-40B4-BE49-F238E27FC236}">
                <a16:creationId xmlns:a16="http://schemas.microsoft.com/office/drawing/2014/main" id="{AC5780A0-B7AC-2DCF-DF83-F1943C92C084}"/>
              </a:ext>
            </a:extLst>
          </p:cNvPr>
          <p:cNvSpPr/>
          <p:nvPr/>
        </p:nvSpPr>
        <p:spPr>
          <a:xfrm>
            <a:off x="167640" y="2391508"/>
            <a:ext cx="10726029" cy="4292756"/>
          </a:xfrm>
          <a:prstGeom prst="rect">
            <a:avLst/>
          </a:prstGeom>
          <a:solidFill>
            <a:srgbClr val="1F1F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6326860-A086-40D0-9867-B1EB3C008712}"/>
              </a:ext>
            </a:extLst>
          </p:cNvPr>
          <p:cNvSpPr txBox="1"/>
          <p:nvPr/>
        </p:nvSpPr>
        <p:spPr>
          <a:xfrm>
            <a:off x="180828" y="2403154"/>
            <a:ext cx="11077209" cy="3693319"/>
          </a:xfrm>
          <a:prstGeom prst="rect">
            <a:avLst/>
          </a:prstGeom>
          <a:noFill/>
        </p:spPr>
        <p:txBody>
          <a:bodyPr wrap="square">
            <a:spAutoFit/>
          </a:bodyPr>
          <a:lstStyle/>
          <a:p>
            <a:r>
              <a:rPr lang="en-US" b="0" dirty="0">
                <a:solidFill>
                  <a:srgbClr val="DCDCAA"/>
                </a:solidFill>
                <a:effectLst/>
                <a:highlight>
                  <a:srgbClr val="1F1F1F"/>
                </a:highlight>
                <a:latin typeface="Consolas" panose="020B0609020204030204" pitchFamily="49" charset="0"/>
              </a:rPr>
              <a:t>@</a:t>
            </a:r>
            <a:r>
              <a:rPr lang="en-US" b="0" dirty="0">
                <a:solidFill>
                  <a:srgbClr val="9CDCFE"/>
                </a:solidFill>
                <a:effectLst/>
                <a:highlight>
                  <a:srgbClr val="1F1F1F"/>
                </a:highlight>
                <a:latin typeface="Consolas" panose="020B0609020204030204" pitchFamily="49" charset="0"/>
              </a:rPr>
              <a:t>cel</a:t>
            </a:r>
            <a:r>
              <a:rPr lang="en-US" b="0" dirty="0">
                <a:solidFill>
                  <a:srgbClr val="DCDCAA"/>
                </a:solidFill>
                <a:effectLst/>
                <a:highlight>
                  <a:srgbClr val="1F1F1F"/>
                </a:highlight>
                <a:latin typeface="Consolas" panose="020B0609020204030204" pitchFamily="49" charset="0"/>
              </a:rPr>
              <a:t>.task</a:t>
            </a:r>
            <a:r>
              <a:rPr lang="en-US" b="0" dirty="0">
                <a:solidFill>
                  <a:srgbClr val="CCCCCC"/>
                </a:solidFill>
                <a:effectLst/>
                <a:highlight>
                  <a:srgbClr val="1F1F1F"/>
                </a:highlight>
                <a:latin typeface="Consolas" panose="020B0609020204030204" pitchFamily="49" charset="0"/>
              </a:rPr>
              <a:t>(</a:t>
            </a:r>
            <a:r>
              <a:rPr lang="en-US" b="0" dirty="0">
                <a:solidFill>
                  <a:srgbClr val="9CDCFE"/>
                </a:solidFill>
                <a:effectLst/>
                <a:highlight>
                  <a:srgbClr val="1F1F1F"/>
                </a:highlight>
                <a:latin typeface="Consolas" panose="020B0609020204030204" pitchFamily="49" charset="0"/>
              </a:rPr>
              <a:t>name</a:t>
            </a:r>
            <a:r>
              <a:rPr lang="en-US" b="0" dirty="0">
                <a:solidFill>
                  <a:srgbClr val="D4D4D4"/>
                </a:solidFill>
                <a:effectLst/>
                <a:highlight>
                  <a:srgbClr val="1F1F1F"/>
                </a:highlight>
                <a:latin typeface="Consolas" panose="020B0609020204030204" pitchFamily="49" charset="0"/>
              </a:rPr>
              <a:t>=</a:t>
            </a:r>
            <a:r>
              <a:rPr lang="en-US" b="0" dirty="0">
                <a:solidFill>
                  <a:srgbClr val="CE9178"/>
                </a:solidFill>
                <a:effectLst/>
                <a:highlight>
                  <a:srgbClr val="1F1F1F"/>
                </a:highlight>
                <a:latin typeface="Consolas" panose="020B0609020204030204" pitchFamily="49" charset="0"/>
              </a:rPr>
              <a:t>"rtts.stator.turn_on"</a:t>
            </a:r>
            <a:r>
              <a:rPr lang="en-US" b="0" dirty="0">
                <a:solidFill>
                  <a:srgbClr val="CCCCCC"/>
                </a:solidFill>
                <a:effectLst/>
                <a:highlight>
                  <a:srgbClr val="1F1F1F"/>
                </a:highlight>
                <a:latin typeface="Consolas" panose="020B0609020204030204" pitchFamily="49" charset="0"/>
              </a:rPr>
              <a:t>)</a:t>
            </a:r>
          </a:p>
          <a:p>
            <a:r>
              <a:rPr lang="en-US" b="0" dirty="0">
                <a:solidFill>
                  <a:srgbClr val="569CD6"/>
                </a:solidFill>
                <a:effectLst/>
                <a:highlight>
                  <a:srgbClr val="1F1F1F"/>
                </a:highlight>
                <a:latin typeface="Consolas" panose="020B0609020204030204" pitchFamily="49" charset="0"/>
              </a:rPr>
              <a:t>def</a:t>
            </a:r>
            <a:r>
              <a:rPr lang="en-US" b="0" dirty="0">
                <a:solidFill>
                  <a:srgbClr val="CCCCCC"/>
                </a:solidFill>
                <a:effectLst/>
                <a:highlight>
                  <a:srgbClr val="1F1F1F"/>
                </a:highlight>
                <a:latin typeface="Consolas" panose="020B0609020204030204" pitchFamily="49" charset="0"/>
              </a:rPr>
              <a:t> </a:t>
            </a:r>
            <a:r>
              <a:rPr lang="en-US" b="0" dirty="0" err="1">
                <a:solidFill>
                  <a:srgbClr val="DCDCAA"/>
                </a:solidFill>
                <a:effectLst/>
                <a:highlight>
                  <a:srgbClr val="1F1F1F"/>
                </a:highlight>
                <a:latin typeface="Consolas" panose="020B0609020204030204" pitchFamily="49" charset="0"/>
              </a:rPr>
              <a:t>turn_on</a:t>
            </a:r>
            <a:r>
              <a:rPr lang="en-US" b="0" dirty="0">
                <a:solidFill>
                  <a:srgbClr val="CCCCCC"/>
                </a:solidFill>
                <a:effectLst/>
                <a:highlight>
                  <a:srgbClr val="1F1F1F"/>
                </a:highlight>
                <a:latin typeface="Consolas" panose="020B0609020204030204" pitchFamily="49" charset="0"/>
              </a:rPr>
              <a:t>(</a:t>
            </a:r>
            <a:r>
              <a:rPr lang="en-US" b="0" dirty="0">
                <a:solidFill>
                  <a:srgbClr val="9CDCFE"/>
                </a:solidFill>
                <a:effectLst/>
                <a:highlight>
                  <a:srgbClr val="1F1F1F"/>
                </a:highlight>
                <a:latin typeface="Consolas" panose="020B0609020204030204" pitchFamily="49" charset="0"/>
              </a:rPr>
              <a:t>direction</a:t>
            </a:r>
            <a:r>
              <a:rPr lang="en-US" b="0" dirty="0">
                <a:solidFill>
                  <a:srgbClr val="CCCCCC"/>
                </a:solidFill>
                <a:effectLst/>
                <a:highlight>
                  <a:srgbClr val="1F1F1F"/>
                </a:highlight>
                <a:latin typeface="Consolas" panose="020B0609020204030204" pitchFamily="49" charset="0"/>
              </a:rPr>
              <a:t>: </a:t>
            </a:r>
            <a:r>
              <a:rPr lang="en-US" b="0" dirty="0">
                <a:solidFill>
                  <a:srgbClr val="4EC9B0"/>
                </a:solidFill>
                <a:effectLst/>
                <a:highlight>
                  <a:srgbClr val="1F1F1F"/>
                </a:highlight>
                <a:latin typeface="Consolas" panose="020B0609020204030204" pitchFamily="49" charset="0"/>
              </a:rPr>
              <a:t>str</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 </a:t>
            </a:r>
            <a:r>
              <a:rPr lang="en-US" b="0" dirty="0">
                <a:solidFill>
                  <a:srgbClr val="4EC9B0"/>
                </a:solidFill>
                <a:effectLst/>
                <a:highlight>
                  <a:srgbClr val="1F1F1F"/>
                </a:highlight>
                <a:latin typeface="Consolas" panose="020B0609020204030204" pitchFamily="49" charset="0"/>
              </a:rPr>
              <a:t>str</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a:solidFill>
                  <a:srgbClr val="C586C0"/>
                </a:solidFill>
                <a:effectLst/>
                <a:highlight>
                  <a:srgbClr val="1F1F1F"/>
                </a:highlight>
                <a:latin typeface="Consolas" panose="020B0609020204030204" pitchFamily="49" charset="0"/>
              </a:rPr>
              <a:t>if</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direction</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event</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names</a:t>
            </a:r>
            <a:r>
              <a:rPr lang="en-US" b="0" dirty="0" err="1">
                <a:solidFill>
                  <a:srgbClr val="CCCCCC"/>
                </a:solidFill>
                <a:effectLst/>
                <a:highlight>
                  <a:srgbClr val="1F1F1F"/>
                </a:highlight>
                <a:latin typeface="Consolas" panose="020B0609020204030204" pitchFamily="49" charset="0"/>
              </a:rPr>
              <a:t>.MANUAL_TURNING.DIRECTION.FORWARD</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a:solidFill>
                  <a:srgbClr val="C586C0"/>
                </a:solidFill>
                <a:effectLst/>
                <a:highlight>
                  <a:srgbClr val="1F1F1F"/>
                </a:highlight>
                <a:latin typeface="Consolas" panose="020B0609020204030204" pitchFamily="49" charset="0"/>
              </a:rPr>
              <a:t>if</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event</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names</a:t>
            </a:r>
            <a:r>
              <a:rPr lang="en-US" b="0" dirty="0" err="1">
                <a:solidFill>
                  <a:srgbClr val="CCCCCC"/>
                </a:solidFill>
                <a:effectLst/>
                <a:highlight>
                  <a:srgbClr val="1F1F1F"/>
                </a:highlight>
                <a:latin typeface="Consolas" panose="020B0609020204030204" pitchFamily="49" charset="0"/>
              </a:rPr>
              <a:t>.MANUAL_TURNING.LEAD.X</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err="1">
                <a:solidFill>
                  <a:srgbClr val="4EC9B0"/>
                </a:solidFill>
                <a:effectLst/>
                <a:highlight>
                  <a:srgbClr val="1F1F1F"/>
                </a:highlight>
                <a:latin typeface="Consolas" panose="020B0609020204030204" pitchFamily="49" charset="0"/>
              </a:rPr>
              <a:t>SCRs</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X_FORWARD</a:t>
            </a:r>
            <a:r>
              <a:rPr lang="en-US" b="0" dirty="0" err="1">
                <a:solidFill>
                  <a:srgbClr val="CCCCCC"/>
                </a:solidFill>
                <a:effectLst/>
                <a:highlight>
                  <a:srgbClr val="1F1F1F"/>
                </a:highlight>
                <a:latin typeface="Consolas" panose="020B0609020204030204" pitchFamily="49" charset="0"/>
              </a:rPr>
              <a:t>.</a:t>
            </a:r>
            <a:r>
              <a:rPr lang="en-US" b="0" dirty="0" err="1">
                <a:solidFill>
                  <a:srgbClr val="DCDCAA"/>
                </a:solidFill>
                <a:effectLst/>
                <a:highlight>
                  <a:srgbClr val="1F1F1F"/>
                </a:highlight>
                <a:latin typeface="Consolas" panose="020B0609020204030204" pitchFamily="49" charset="0"/>
              </a:rPr>
              <a:t>fire</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err="1">
                <a:solidFill>
                  <a:srgbClr val="C586C0"/>
                </a:solidFill>
                <a:effectLst/>
                <a:highlight>
                  <a:srgbClr val="1F1F1F"/>
                </a:highlight>
                <a:latin typeface="Consolas" panose="020B0609020204030204" pitchFamily="49" charset="0"/>
              </a:rPr>
              <a:t>elif</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event</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names</a:t>
            </a:r>
            <a:r>
              <a:rPr lang="en-US" b="0" dirty="0" err="1">
                <a:solidFill>
                  <a:srgbClr val="CCCCCC"/>
                </a:solidFill>
                <a:effectLst/>
                <a:highlight>
                  <a:srgbClr val="1F1F1F"/>
                </a:highlight>
                <a:latin typeface="Consolas" panose="020B0609020204030204" pitchFamily="49" charset="0"/>
              </a:rPr>
              <a:t>.MANUAL_TURNING.LEAD.Y</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err="1">
                <a:solidFill>
                  <a:srgbClr val="4EC9B0"/>
                </a:solidFill>
                <a:effectLst/>
                <a:highlight>
                  <a:srgbClr val="1F1F1F"/>
                </a:highlight>
                <a:latin typeface="Consolas" panose="020B0609020204030204" pitchFamily="49" charset="0"/>
              </a:rPr>
              <a:t>SCRs</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Y_FORWARD</a:t>
            </a:r>
            <a:r>
              <a:rPr lang="en-US" b="0" dirty="0" err="1">
                <a:solidFill>
                  <a:srgbClr val="CCCCCC"/>
                </a:solidFill>
                <a:effectLst/>
                <a:highlight>
                  <a:srgbClr val="1F1F1F"/>
                </a:highlight>
                <a:latin typeface="Consolas" panose="020B0609020204030204" pitchFamily="49" charset="0"/>
              </a:rPr>
              <a:t>.</a:t>
            </a:r>
            <a:r>
              <a:rPr lang="en-US" b="0" dirty="0" err="1">
                <a:solidFill>
                  <a:srgbClr val="DCDCAA"/>
                </a:solidFill>
                <a:effectLst/>
                <a:highlight>
                  <a:srgbClr val="1F1F1F"/>
                </a:highlight>
                <a:latin typeface="Consolas" panose="020B0609020204030204" pitchFamily="49" charset="0"/>
              </a:rPr>
              <a:t>fire</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err="1">
                <a:solidFill>
                  <a:srgbClr val="C586C0"/>
                </a:solidFill>
                <a:effectLst/>
                <a:highlight>
                  <a:srgbClr val="1F1F1F"/>
                </a:highlight>
                <a:latin typeface="Consolas" panose="020B0609020204030204" pitchFamily="49" charset="0"/>
              </a:rPr>
              <a:t>elif</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direction</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event</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names</a:t>
            </a:r>
            <a:r>
              <a:rPr lang="en-US" b="0" dirty="0" err="1">
                <a:solidFill>
                  <a:srgbClr val="CCCCCC"/>
                </a:solidFill>
                <a:effectLst/>
                <a:highlight>
                  <a:srgbClr val="1F1F1F"/>
                </a:highlight>
                <a:latin typeface="Consolas" panose="020B0609020204030204" pitchFamily="49" charset="0"/>
              </a:rPr>
              <a:t>.MANUAL_TURNING.DIRECTION.REVERSE</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p>
          <a:p>
            <a:br>
              <a:rPr lang="en-US" b="0" dirty="0">
                <a:solidFill>
                  <a:srgbClr val="CCCCCC"/>
                </a:solidFill>
                <a:effectLst/>
                <a:highlight>
                  <a:srgbClr val="1F1F1F"/>
                </a:highlight>
                <a:latin typeface="Consolas" panose="020B0609020204030204" pitchFamily="49" charset="0"/>
              </a:rPr>
            </a:b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on_states</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bus</a:t>
            </a:r>
            <a:r>
              <a:rPr lang="en-US" b="0" dirty="0" err="1">
                <a:solidFill>
                  <a:srgbClr val="CCCCCC"/>
                </a:solidFill>
                <a:effectLst/>
                <a:highlight>
                  <a:srgbClr val="1F1F1F"/>
                </a:highlight>
                <a:latin typeface="Consolas" panose="020B0609020204030204" pitchFamily="49" charset="0"/>
              </a:rPr>
              <a:t>.</a:t>
            </a:r>
            <a:r>
              <a:rPr lang="en-US" b="0" dirty="0" err="1">
                <a:solidFill>
                  <a:srgbClr val="DCDCAA"/>
                </a:solidFill>
                <a:effectLst/>
                <a:highlight>
                  <a:srgbClr val="1F1F1F"/>
                </a:highlight>
                <a:latin typeface="Consolas" panose="020B0609020204030204" pitchFamily="49" charset="0"/>
              </a:rPr>
              <a:t>set_current_limits</a:t>
            </a:r>
            <a:r>
              <a:rPr lang="en-US" b="0" dirty="0">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current_amps</a:t>
            </a:r>
            <a:r>
              <a:rPr lang="en-US" b="0" dirty="0">
                <a:solidFill>
                  <a:srgbClr val="CCCCCC"/>
                </a:solidFill>
                <a:effectLst/>
                <a:highlight>
                  <a:srgbClr val="1F1F1F"/>
                </a:highlight>
                <a:latin typeface="Consolas" panose="020B0609020204030204" pitchFamily="49" charset="0"/>
              </a:rPr>
              <a:t>)</a:t>
            </a:r>
          </a:p>
          <a:p>
            <a:br>
              <a:rPr lang="en-US" b="0" dirty="0">
                <a:solidFill>
                  <a:srgbClr val="CCCCCC"/>
                </a:solidFill>
                <a:effectLst/>
                <a:highlight>
                  <a:srgbClr val="1F1F1F"/>
                </a:highlight>
                <a:latin typeface="Consolas" panose="020B0609020204030204" pitchFamily="49" charset="0"/>
              </a:rPr>
            </a:b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socketio</a:t>
            </a:r>
            <a:r>
              <a:rPr lang="en-US" b="0" dirty="0" err="1">
                <a:solidFill>
                  <a:srgbClr val="CCCCCC"/>
                </a:solidFill>
                <a:effectLst/>
                <a:highlight>
                  <a:srgbClr val="1F1F1F"/>
                </a:highlight>
                <a:latin typeface="Consolas" panose="020B0609020204030204" pitchFamily="49" charset="0"/>
              </a:rPr>
              <a:t>.</a:t>
            </a:r>
            <a:r>
              <a:rPr lang="en-US" b="0" dirty="0" err="1">
                <a:solidFill>
                  <a:srgbClr val="DCDCAA"/>
                </a:solidFill>
                <a:effectLst/>
                <a:highlight>
                  <a:srgbClr val="1F1F1F"/>
                </a:highlight>
                <a:latin typeface="Consolas" panose="020B0609020204030204" pitchFamily="49" charset="0"/>
              </a:rPr>
              <a:t>emit</a:t>
            </a:r>
            <a:r>
              <a:rPr lang="en-US" b="0" dirty="0">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event</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names</a:t>
            </a:r>
            <a:r>
              <a:rPr lang="en-US" b="0" dirty="0" err="1">
                <a:solidFill>
                  <a:srgbClr val="CCCCCC"/>
                </a:solidFill>
                <a:effectLst/>
                <a:highlight>
                  <a:srgbClr val="1F1F1F"/>
                </a:highlight>
                <a:latin typeface="Consolas" panose="020B0609020204030204" pitchFamily="49" charset="0"/>
              </a:rPr>
              <a:t>.MANUAL_TURNING.CONFIRMED_ON</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on_states</a:t>
            </a:r>
            <a:r>
              <a:rPr lang="en-US" b="0" dirty="0">
                <a:solidFill>
                  <a:srgbClr val="CCCCCC"/>
                </a:solidFill>
                <a:effectLst/>
                <a:highlight>
                  <a:srgbClr val="1F1F1F"/>
                </a:highlight>
                <a:latin typeface="Consolas" panose="020B0609020204030204" pitchFamily="49" charset="0"/>
              </a:rPr>
              <a:t>)</a:t>
            </a:r>
          </a:p>
        </p:txBody>
      </p:sp>
      <p:sp>
        <p:nvSpPr>
          <p:cNvPr id="2" name="Rectangle 1">
            <a:extLst>
              <a:ext uri="{FF2B5EF4-FFF2-40B4-BE49-F238E27FC236}">
                <a16:creationId xmlns:a16="http://schemas.microsoft.com/office/drawing/2014/main" id="{5A8FECF2-8528-29C8-8A34-837DACF85B6C}"/>
              </a:ext>
            </a:extLst>
          </p:cNvPr>
          <p:cNvSpPr/>
          <p:nvPr/>
        </p:nvSpPr>
        <p:spPr>
          <a:xfrm>
            <a:off x="258762" y="5591908"/>
            <a:ext cx="9434757" cy="625948"/>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FAE17E79-E398-E3BD-56C5-AAC6E4F09A85}"/>
              </a:ext>
            </a:extLst>
          </p:cNvPr>
          <p:cNvGrpSpPr/>
          <p:nvPr/>
        </p:nvGrpSpPr>
        <p:grpSpPr>
          <a:xfrm>
            <a:off x="8336809" y="1497374"/>
            <a:ext cx="2556860" cy="848931"/>
            <a:chOff x="8835274" y="1476629"/>
            <a:chExt cx="2556860" cy="848931"/>
          </a:xfrm>
        </p:grpSpPr>
        <p:grpSp>
          <p:nvGrpSpPr>
            <p:cNvPr id="12" name="Group 11">
              <a:extLst>
                <a:ext uri="{FF2B5EF4-FFF2-40B4-BE49-F238E27FC236}">
                  <a16:creationId xmlns:a16="http://schemas.microsoft.com/office/drawing/2014/main" id="{281DE062-889F-44BE-9C0C-86099BCB2466}"/>
                </a:ext>
              </a:extLst>
            </p:cNvPr>
            <p:cNvGrpSpPr/>
            <p:nvPr/>
          </p:nvGrpSpPr>
          <p:grpSpPr>
            <a:xfrm>
              <a:off x="8853212" y="1767253"/>
              <a:ext cx="2454254" cy="558307"/>
              <a:chOff x="7313040" y="1408113"/>
              <a:chExt cx="3994426" cy="917448"/>
            </a:xfrm>
          </p:grpSpPr>
          <p:pic>
            <p:nvPicPr>
              <p:cNvPr id="16" name="Graphic 15" descr="Server with solid fill">
                <a:extLst>
                  <a:ext uri="{FF2B5EF4-FFF2-40B4-BE49-F238E27FC236}">
                    <a16:creationId xmlns:a16="http://schemas.microsoft.com/office/drawing/2014/main" id="{625DF83C-C7BA-D1CA-4352-26954D6D85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53212" y="1408113"/>
                <a:ext cx="914400" cy="914400"/>
              </a:xfrm>
              <a:prstGeom prst="rect">
                <a:avLst/>
              </a:prstGeom>
            </p:spPr>
          </p:pic>
          <p:pic>
            <p:nvPicPr>
              <p:cNvPr id="17" name="Graphic 16" descr="Server outline">
                <a:extLst>
                  <a:ext uri="{FF2B5EF4-FFF2-40B4-BE49-F238E27FC236}">
                    <a16:creationId xmlns:a16="http://schemas.microsoft.com/office/drawing/2014/main" id="{7153A33E-9B8D-E1F9-B9B4-D95861F051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3066" y="1408113"/>
                <a:ext cx="914400" cy="914400"/>
              </a:xfrm>
              <a:prstGeom prst="rect">
                <a:avLst/>
              </a:prstGeom>
            </p:spPr>
          </p:pic>
          <p:pic>
            <p:nvPicPr>
              <p:cNvPr id="18" name="Graphic 17" descr="Smart Phone with solid fill">
                <a:extLst>
                  <a:ext uri="{FF2B5EF4-FFF2-40B4-BE49-F238E27FC236}">
                    <a16:creationId xmlns:a16="http://schemas.microsoft.com/office/drawing/2014/main" id="{52D084E4-BBA1-B8FD-F851-4532323C83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13040" y="1411161"/>
                <a:ext cx="914400" cy="914400"/>
              </a:xfrm>
              <a:prstGeom prst="rect">
                <a:avLst/>
              </a:prstGeom>
            </p:spPr>
          </p:pic>
        </p:grpSp>
        <p:sp>
          <p:nvSpPr>
            <p:cNvPr id="13" name="TextBox 12">
              <a:extLst>
                <a:ext uri="{FF2B5EF4-FFF2-40B4-BE49-F238E27FC236}">
                  <a16:creationId xmlns:a16="http://schemas.microsoft.com/office/drawing/2014/main" id="{822F068D-D448-04F7-206B-F226E253F0A3}"/>
                </a:ext>
              </a:extLst>
            </p:cNvPr>
            <p:cNvSpPr txBox="1"/>
            <p:nvPr/>
          </p:nvSpPr>
          <p:spPr>
            <a:xfrm>
              <a:off x="8835274" y="1476634"/>
              <a:ext cx="591829" cy="369332"/>
            </a:xfrm>
            <a:prstGeom prst="rect">
              <a:avLst/>
            </a:prstGeom>
            <a:noFill/>
          </p:spPr>
          <p:txBody>
            <a:bodyPr wrap="none" rtlCol="0">
              <a:spAutoFit/>
            </a:bodyPr>
            <a:lstStyle/>
            <a:p>
              <a:pPr algn="ctr"/>
              <a:r>
                <a:rPr lang="en-US" dirty="0">
                  <a:solidFill>
                    <a:schemeClr val="tx1">
                      <a:lumMod val="75000"/>
                      <a:lumOff val="25000"/>
                    </a:schemeClr>
                  </a:solidFill>
                </a:rPr>
                <a:t>user</a:t>
              </a:r>
            </a:p>
          </p:txBody>
        </p:sp>
        <p:sp>
          <p:nvSpPr>
            <p:cNvPr id="14" name="TextBox 13">
              <a:extLst>
                <a:ext uri="{FF2B5EF4-FFF2-40B4-BE49-F238E27FC236}">
                  <a16:creationId xmlns:a16="http://schemas.microsoft.com/office/drawing/2014/main" id="{03EFB028-D2C5-808B-1FF8-45C9F3967A9B}"/>
                </a:ext>
              </a:extLst>
            </p:cNvPr>
            <p:cNvSpPr txBox="1"/>
            <p:nvPr/>
          </p:nvSpPr>
          <p:spPr>
            <a:xfrm>
              <a:off x="9750634" y="1476629"/>
              <a:ext cx="659604" cy="369332"/>
            </a:xfrm>
            <a:prstGeom prst="rect">
              <a:avLst/>
            </a:prstGeom>
            <a:noFill/>
          </p:spPr>
          <p:txBody>
            <a:bodyPr wrap="none" rtlCol="0">
              <a:spAutoFit/>
            </a:bodyPr>
            <a:lstStyle/>
            <a:p>
              <a:pPr algn="ctr"/>
              <a:r>
                <a:rPr lang="en-US" dirty="0">
                  <a:solidFill>
                    <a:schemeClr val="tx1">
                      <a:lumMod val="75000"/>
                      <a:lumOff val="25000"/>
                    </a:schemeClr>
                  </a:solidFill>
                </a:rPr>
                <a:t>rotor</a:t>
              </a:r>
            </a:p>
          </p:txBody>
        </p:sp>
        <p:sp>
          <p:nvSpPr>
            <p:cNvPr id="15" name="TextBox 14">
              <a:extLst>
                <a:ext uri="{FF2B5EF4-FFF2-40B4-BE49-F238E27FC236}">
                  <a16:creationId xmlns:a16="http://schemas.microsoft.com/office/drawing/2014/main" id="{1C9281C9-78F9-2529-031A-5B562FB98C6B}"/>
                </a:ext>
              </a:extLst>
            </p:cNvPr>
            <p:cNvSpPr txBox="1"/>
            <p:nvPr/>
          </p:nvSpPr>
          <p:spPr>
            <a:xfrm>
              <a:off x="10660972" y="1482935"/>
              <a:ext cx="731162" cy="369332"/>
            </a:xfrm>
            <a:prstGeom prst="rect">
              <a:avLst/>
            </a:prstGeom>
            <a:noFill/>
          </p:spPr>
          <p:txBody>
            <a:bodyPr wrap="none" rtlCol="0">
              <a:spAutoFit/>
            </a:bodyPr>
            <a:lstStyle/>
            <a:p>
              <a:pPr algn="ctr"/>
              <a:r>
                <a:rPr lang="en-US" dirty="0">
                  <a:solidFill>
                    <a:schemeClr val="bg1"/>
                  </a:solidFill>
                </a:rPr>
                <a:t>stator</a:t>
              </a:r>
            </a:p>
          </p:txBody>
        </p:sp>
      </p:grpSp>
      <p:sp>
        <p:nvSpPr>
          <p:cNvPr id="7" name="Rectangle 6">
            <a:extLst>
              <a:ext uri="{FF2B5EF4-FFF2-40B4-BE49-F238E27FC236}">
                <a16:creationId xmlns:a16="http://schemas.microsoft.com/office/drawing/2014/main" id="{4509DF75-1F4B-13BB-8823-27F719C1ADF6}"/>
              </a:ext>
            </a:extLst>
          </p:cNvPr>
          <p:cNvSpPr/>
          <p:nvPr/>
        </p:nvSpPr>
        <p:spPr>
          <a:xfrm>
            <a:off x="198412" y="2462507"/>
            <a:ext cx="9434757" cy="2592953"/>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08955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087A3E-685B-3F8F-39F5-E93ED0E8BB20}"/>
              </a:ext>
            </a:extLst>
          </p:cNvPr>
          <p:cNvSpPr>
            <a:spLocks noGrp="1"/>
          </p:cNvSpPr>
          <p:nvPr>
            <p:ph type="body" sz="quarter" idx="13"/>
          </p:nvPr>
        </p:nvSpPr>
        <p:spPr/>
        <p:txBody>
          <a:bodyPr/>
          <a:lstStyle/>
          <a:p>
            <a:pPr marL="0" indent="0">
              <a:buNone/>
            </a:pPr>
            <a:r>
              <a:rPr lang="en-US" dirty="0"/>
              <a:t>rtts/stator/tasks.py</a:t>
            </a:r>
          </a:p>
        </p:txBody>
      </p:sp>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sp>
        <p:nvSpPr>
          <p:cNvPr id="6" name="Rectangle 5">
            <a:extLst>
              <a:ext uri="{FF2B5EF4-FFF2-40B4-BE49-F238E27FC236}">
                <a16:creationId xmlns:a16="http://schemas.microsoft.com/office/drawing/2014/main" id="{AC5780A0-B7AC-2DCF-DF83-F1943C92C084}"/>
              </a:ext>
            </a:extLst>
          </p:cNvPr>
          <p:cNvSpPr/>
          <p:nvPr/>
        </p:nvSpPr>
        <p:spPr>
          <a:xfrm>
            <a:off x="167640" y="2391508"/>
            <a:ext cx="10726029" cy="4292756"/>
          </a:xfrm>
          <a:prstGeom prst="rect">
            <a:avLst/>
          </a:prstGeom>
          <a:solidFill>
            <a:srgbClr val="1F1F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6326860-A086-40D0-9867-B1EB3C008712}"/>
              </a:ext>
            </a:extLst>
          </p:cNvPr>
          <p:cNvSpPr txBox="1"/>
          <p:nvPr/>
        </p:nvSpPr>
        <p:spPr>
          <a:xfrm>
            <a:off x="180828" y="2403154"/>
            <a:ext cx="11077209" cy="3693319"/>
          </a:xfrm>
          <a:prstGeom prst="rect">
            <a:avLst/>
          </a:prstGeom>
          <a:noFill/>
        </p:spPr>
        <p:txBody>
          <a:bodyPr wrap="square">
            <a:spAutoFit/>
          </a:bodyPr>
          <a:lstStyle/>
          <a:p>
            <a:r>
              <a:rPr lang="en-US" b="0" dirty="0">
                <a:solidFill>
                  <a:srgbClr val="DCDCAA"/>
                </a:solidFill>
                <a:effectLst/>
                <a:highlight>
                  <a:srgbClr val="1F1F1F"/>
                </a:highlight>
                <a:latin typeface="Consolas" panose="020B0609020204030204" pitchFamily="49" charset="0"/>
              </a:rPr>
              <a:t>@</a:t>
            </a:r>
            <a:r>
              <a:rPr lang="en-US" b="0" dirty="0">
                <a:solidFill>
                  <a:srgbClr val="9CDCFE"/>
                </a:solidFill>
                <a:effectLst/>
                <a:highlight>
                  <a:srgbClr val="1F1F1F"/>
                </a:highlight>
                <a:latin typeface="Consolas" panose="020B0609020204030204" pitchFamily="49" charset="0"/>
              </a:rPr>
              <a:t>cel</a:t>
            </a:r>
            <a:r>
              <a:rPr lang="en-US" b="0" dirty="0">
                <a:solidFill>
                  <a:srgbClr val="DCDCAA"/>
                </a:solidFill>
                <a:effectLst/>
                <a:highlight>
                  <a:srgbClr val="1F1F1F"/>
                </a:highlight>
                <a:latin typeface="Consolas" panose="020B0609020204030204" pitchFamily="49" charset="0"/>
              </a:rPr>
              <a:t>.task</a:t>
            </a:r>
            <a:r>
              <a:rPr lang="en-US" b="0" dirty="0">
                <a:solidFill>
                  <a:srgbClr val="CCCCCC"/>
                </a:solidFill>
                <a:effectLst/>
                <a:highlight>
                  <a:srgbClr val="1F1F1F"/>
                </a:highlight>
                <a:latin typeface="Consolas" panose="020B0609020204030204" pitchFamily="49" charset="0"/>
              </a:rPr>
              <a:t>(</a:t>
            </a:r>
            <a:r>
              <a:rPr lang="en-US" b="0" dirty="0">
                <a:solidFill>
                  <a:srgbClr val="9CDCFE"/>
                </a:solidFill>
                <a:effectLst/>
                <a:highlight>
                  <a:srgbClr val="1F1F1F"/>
                </a:highlight>
                <a:latin typeface="Consolas" panose="020B0609020204030204" pitchFamily="49" charset="0"/>
              </a:rPr>
              <a:t>name</a:t>
            </a:r>
            <a:r>
              <a:rPr lang="en-US" b="0" dirty="0">
                <a:solidFill>
                  <a:srgbClr val="D4D4D4"/>
                </a:solidFill>
                <a:effectLst/>
                <a:highlight>
                  <a:srgbClr val="1F1F1F"/>
                </a:highlight>
                <a:latin typeface="Consolas" panose="020B0609020204030204" pitchFamily="49" charset="0"/>
              </a:rPr>
              <a:t>=</a:t>
            </a:r>
            <a:r>
              <a:rPr lang="en-US" b="0" dirty="0">
                <a:solidFill>
                  <a:srgbClr val="CE9178"/>
                </a:solidFill>
                <a:effectLst/>
                <a:highlight>
                  <a:srgbClr val="1F1F1F"/>
                </a:highlight>
                <a:latin typeface="Consolas" panose="020B0609020204030204" pitchFamily="49" charset="0"/>
              </a:rPr>
              <a:t>"rtts.stator.turn_on"</a:t>
            </a:r>
            <a:r>
              <a:rPr lang="en-US" b="0" dirty="0">
                <a:solidFill>
                  <a:srgbClr val="CCCCCC"/>
                </a:solidFill>
                <a:effectLst/>
                <a:highlight>
                  <a:srgbClr val="1F1F1F"/>
                </a:highlight>
                <a:latin typeface="Consolas" panose="020B0609020204030204" pitchFamily="49" charset="0"/>
              </a:rPr>
              <a:t>)</a:t>
            </a:r>
          </a:p>
          <a:p>
            <a:r>
              <a:rPr lang="en-US" b="0" dirty="0">
                <a:solidFill>
                  <a:srgbClr val="569CD6"/>
                </a:solidFill>
                <a:effectLst/>
                <a:highlight>
                  <a:srgbClr val="1F1F1F"/>
                </a:highlight>
                <a:latin typeface="Consolas" panose="020B0609020204030204" pitchFamily="49" charset="0"/>
              </a:rPr>
              <a:t>def</a:t>
            </a:r>
            <a:r>
              <a:rPr lang="en-US" b="0" dirty="0">
                <a:solidFill>
                  <a:srgbClr val="CCCCCC"/>
                </a:solidFill>
                <a:effectLst/>
                <a:highlight>
                  <a:srgbClr val="1F1F1F"/>
                </a:highlight>
                <a:latin typeface="Consolas" panose="020B0609020204030204" pitchFamily="49" charset="0"/>
              </a:rPr>
              <a:t> </a:t>
            </a:r>
            <a:r>
              <a:rPr lang="en-US" b="0" dirty="0" err="1">
                <a:solidFill>
                  <a:srgbClr val="DCDCAA"/>
                </a:solidFill>
                <a:effectLst/>
                <a:highlight>
                  <a:srgbClr val="1F1F1F"/>
                </a:highlight>
                <a:latin typeface="Consolas" panose="020B0609020204030204" pitchFamily="49" charset="0"/>
              </a:rPr>
              <a:t>turn_on</a:t>
            </a:r>
            <a:r>
              <a:rPr lang="en-US" b="0" dirty="0">
                <a:solidFill>
                  <a:srgbClr val="CCCCCC"/>
                </a:solidFill>
                <a:effectLst/>
                <a:highlight>
                  <a:srgbClr val="1F1F1F"/>
                </a:highlight>
                <a:latin typeface="Consolas" panose="020B0609020204030204" pitchFamily="49" charset="0"/>
              </a:rPr>
              <a:t>(</a:t>
            </a:r>
            <a:r>
              <a:rPr lang="en-US" b="0" dirty="0">
                <a:solidFill>
                  <a:srgbClr val="9CDCFE"/>
                </a:solidFill>
                <a:effectLst/>
                <a:highlight>
                  <a:srgbClr val="1F1F1F"/>
                </a:highlight>
                <a:latin typeface="Consolas" panose="020B0609020204030204" pitchFamily="49" charset="0"/>
              </a:rPr>
              <a:t>direction</a:t>
            </a:r>
            <a:r>
              <a:rPr lang="en-US" b="0" dirty="0">
                <a:solidFill>
                  <a:srgbClr val="CCCCCC"/>
                </a:solidFill>
                <a:effectLst/>
                <a:highlight>
                  <a:srgbClr val="1F1F1F"/>
                </a:highlight>
                <a:latin typeface="Consolas" panose="020B0609020204030204" pitchFamily="49" charset="0"/>
              </a:rPr>
              <a:t>: </a:t>
            </a:r>
            <a:r>
              <a:rPr lang="en-US" b="0" dirty="0">
                <a:solidFill>
                  <a:srgbClr val="4EC9B0"/>
                </a:solidFill>
                <a:effectLst/>
                <a:highlight>
                  <a:srgbClr val="1F1F1F"/>
                </a:highlight>
                <a:latin typeface="Consolas" panose="020B0609020204030204" pitchFamily="49" charset="0"/>
              </a:rPr>
              <a:t>str</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 </a:t>
            </a:r>
            <a:r>
              <a:rPr lang="en-US" b="0" dirty="0">
                <a:solidFill>
                  <a:srgbClr val="4EC9B0"/>
                </a:solidFill>
                <a:effectLst/>
                <a:highlight>
                  <a:srgbClr val="1F1F1F"/>
                </a:highlight>
                <a:latin typeface="Consolas" panose="020B0609020204030204" pitchFamily="49" charset="0"/>
              </a:rPr>
              <a:t>str</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a:solidFill>
                  <a:srgbClr val="C586C0"/>
                </a:solidFill>
                <a:effectLst/>
                <a:highlight>
                  <a:srgbClr val="1F1F1F"/>
                </a:highlight>
                <a:latin typeface="Consolas" panose="020B0609020204030204" pitchFamily="49" charset="0"/>
              </a:rPr>
              <a:t>if</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direction</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event</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names</a:t>
            </a:r>
            <a:r>
              <a:rPr lang="en-US" b="0" dirty="0" err="1">
                <a:solidFill>
                  <a:srgbClr val="CCCCCC"/>
                </a:solidFill>
                <a:effectLst/>
                <a:highlight>
                  <a:srgbClr val="1F1F1F"/>
                </a:highlight>
                <a:latin typeface="Consolas" panose="020B0609020204030204" pitchFamily="49" charset="0"/>
              </a:rPr>
              <a:t>.MANUAL_TURNING.DIRECTION.FORWARD</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a:solidFill>
                  <a:srgbClr val="C586C0"/>
                </a:solidFill>
                <a:effectLst/>
                <a:highlight>
                  <a:srgbClr val="1F1F1F"/>
                </a:highlight>
                <a:latin typeface="Consolas" panose="020B0609020204030204" pitchFamily="49" charset="0"/>
              </a:rPr>
              <a:t>if</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event</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names</a:t>
            </a:r>
            <a:r>
              <a:rPr lang="en-US" b="0" dirty="0" err="1">
                <a:solidFill>
                  <a:srgbClr val="CCCCCC"/>
                </a:solidFill>
                <a:effectLst/>
                <a:highlight>
                  <a:srgbClr val="1F1F1F"/>
                </a:highlight>
                <a:latin typeface="Consolas" panose="020B0609020204030204" pitchFamily="49" charset="0"/>
              </a:rPr>
              <a:t>.MANUAL_TURNING.LEAD.X</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err="1">
                <a:solidFill>
                  <a:srgbClr val="4EC9B0"/>
                </a:solidFill>
                <a:effectLst/>
                <a:highlight>
                  <a:srgbClr val="1F1F1F"/>
                </a:highlight>
                <a:latin typeface="Consolas" panose="020B0609020204030204" pitchFamily="49" charset="0"/>
              </a:rPr>
              <a:t>SCRs</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X_FORWARD</a:t>
            </a:r>
            <a:r>
              <a:rPr lang="en-US" b="0" dirty="0" err="1">
                <a:solidFill>
                  <a:srgbClr val="CCCCCC"/>
                </a:solidFill>
                <a:effectLst/>
                <a:highlight>
                  <a:srgbClr val="1F1F1F"/>
                </a:highlight>
                <a:latin typeface="Consolas" panose="020B0609020204030204" pitchFamily="49" charset="0"/>
              </a:rPr>
              <a:t>.</a:t>
            </a:r>
            <a:r>
              <a:rPr lang="en-US" b="0" dirty="0" err="1">
                <a:solidFill>
                  <a:srgbClr val="DCDCAA"/>
                </a:solidFill>
                <a:effectLst/>
                <a:highlight>
                  <a:srgbClr val="1F1F1F"/>
                </a:highlight>
                <a:latin typeface="Consolas" panose="020B0609020204030204" pitchFamily="49" charset="0"/>
              </a:rPr>
              <a:t>fire</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err="1">
                <a:solidFill>
                  <a:srgbClr val="C586C0"/>
                </a:solidFill>
                <a:effectLst/>
                <a:highlight>
                  <a:srgbClr val="1F1F1F"/>
                </a:highlight>
                <a:latin typeface="Consolas" panose="020B0609020204030204" pitchFamily="49" charset="0"/>
              </a:rPr>
              <a:t>elif</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lead</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event</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names</a:t>
            </a:r>
            <a:r>
              <a:rPr lang="en-US" b="0" dirty="0" err="1">
                <a:solidFill>
                  <a:srgbClr val="CCCCCC"/>
                </a:solidFill>
                <a:effectLst/>
                <a:highlight>
                  <a:srgbClr val="1F1F1F"/>
                </a:highlight>
                <a:latin typeface="Consolas" panose="020B0609020204030204" pitchFamily="49" charset="0"/>
              </a:rPr>
              <a:t>.MANUAL_TURNING.LEAD.Y</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err="1">
                <a:solidFill>
                  <a:srgbClr val="4EC9B0"/>
                </a:solidFill>
                <a:effectLst/>
                <a:highlight>
                  <a:srgbClr val="1F1F1F"/>
                </a:highlight>
                <a:latin typeface="Consolas" panose="020B0609020204030204" pitchFamily="49" charset="0"/>
              </a:rPr>
              <a:t>SCRs</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Y_FORWARD</a:t>
            </a:r>
            <a:r>
              <a:rPr lang="en-US" b="0" dirty="0" err="1">
                <a:solidFill>
                  <a:srgbClr val="CCCCCC"/>
                </a:solidFill>
                <a:effectLst/>
                <a:highlight>
                  <a:srgbClr val="1F1F1F"/>
                </a:highlight>
                <a:latin typeface="Consolas" panose="020B0609020204030204" pitchFamily="49" charset="0"/>
              </a:rPr>
              <a:t>.</a:t>
            </a:r>
            <a:r>
              <a:rPr lang="en-US" b="0" dirty="0" err="1">
                <a:solidFill>
                  <a:srgbClr val="DCDCAA"/>
                </a:solidFill>
                <a:effectLst/>
                <a:highlight>
                  <a:srgbClr val="1F1F1F"/>
                </a:highlight>
                <a:latin typeface="Consolas" panose="020B0609020204030204" pitchFamily="49" charset="0"/>
              </a:rPr>
              <a:t>fire</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r>
              <a:rPr lang="en-US" b="0" dirty="0" err="1">
                <a:solidFill>
                  <a:srgbClr val="C586C0"/>
                </a:solidFill>
                <a:effectLst/>
                <a:highlight>
                  <a:srgbClr val="1F1F1F"/>
                </a:highlight>
                <a:latin typeface="Consolas" panose="020B0609020204030204" pitchFamily="49" charset="0"/>
              </a:rPr>
              <a:t>elif</a:t>
            </a:r>
            <a:r>
              <a:rPr lang="en-US" b="0" dirty="0">
                <a:solidFill>
                  <a:srgbClr val="CCCCCC"/>
                </a:solidFill>
                <a:effectLst/>
                <a:highlight>
                  <a:srgbClr val="1F1F1F"/>
                </a:highlight>
                <a:latin typeface="Consolas" panose="020B0609020204030204" pitchFamily="49" charset="0"/>
              </a:rPr>
              <a:t> </a:t>
            </a:r>
            <a:r>
              <a:rPr lang="en-US" b="0" dirty="0">
                <a:solidFill>
                  <a:srgbClr val="9CDCFE"/>
                </a:solidFill>
                <a:effectLst/>
                <a:highlight>
                  <a:srgbClr val="1F1F1F"/>
                </a:highlight>
                <a:latin typeface="Consolas" panose="020B0609020204030204" pitchFamily="49" charset="0"/>
              </a:rPr>
              <a:t>direction</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event</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names</a:t>
            </a:r>
            <a:r>
              <a:rPr lang="en-US" b="0" dirty="0" err="1">
                <a:solidFill>
                  <a:srgbClr val="CCCCCC"/>
                </a:solidFill>
                <a:effectLst/>
                <a:highlight>
                  <a:srgbClr val="1F1F1F"/>
                </a:highlight>
                <a:latin typeface="Consolas" panose="020B0609020204030204" pitchFamily="49" charset="0"/>
              </a:rPr>
              <a:t>.MANUAL_TURNING.DIRECTION.REVERSE</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        ...</a:t>
            </a:r>
          </a:p>
          <a:p>
            <a:br>
              <a:rPr lang="en-US" b="0" dirty="0">
                <a:solidFill>
                  <a:srgbClr val="CCCCCC"/>
                </a:solidFill>
                <a:effectLst/>
                <a:highlight>
                  <a:srgbClr val="1F1F1F"/>
                </a:highlight>
                <a:latin typeface="Consolas" panose="020B0609020204030204" pitchFamily="49" charset="0"/>
              </a:rPr>
            </a:b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on_states</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bus</a:t>
            </a:r>
            <a:r>
              <a:rPr lang="en-US" b="0" dirty="0" err="1">
                <a:solidFill>
                  <a:srgbClr val="CCCCCC"/>
                </a:solidFill>
                <a:effectLst/>
                <a:highlight>
                  <a:srgbClr val="1F1F1F"/>
                </a:highlight>
                <a:latin typeface="Consolas" panose="020B0609020204030204" pitchFamily="49" charset="0"/>
              </a:rPr>
              <a:t>.</a:t>
            </a:r>
            <a:r>
              <a:rPr lang="en-US" b="0" dirty="0" err="1">
                <a:solidFill>
                  <a:srgbClr val="DCDCAA"/>
                </a:solidFill>
                <a:effectLst/>
                <a:highlight>
                  <a:srgbClr val="1F1F1F"/>
                </a:highlight>
                <a:latin typeface="Consolas" panose="020B0609020204030204" pitchFamily="49" charset="0"/>
              </a:rPr>
              <a:t>set_current_limits</a:t>
            </a:r>
            <a:r>
              <a:rPr lang="en-US" b="0" dirty="0">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current_amps</a:t>
            </a:r>
            <a:r>
              <a:rPr lang="en-US" b="0" dirty="0">
                <a:solidFill>
                  <a:srgbClr val="CCCCCC"/>
                </a:solidFill>
                <a:effectLst/>
                <a:highlight>
                  <a:srgbClr val="1F1F1F"/>
                </a:highlight>
                <a:latin typeface="Consolas" panose="020B0609020204030204" pitchFamily="49" charset="0"/>
              </a:rPr>
              <a:t>)</a:t>
            </a:r>
          </a:p>
          <a:p>
            <a:br>
              <a:rPr lang="en-US" b="0" dirty="0">
                <a:solidFill>
                  <a:srgbClr val="CCCCCC"/>
                </a:solidFill>
                <a:effectLst/>
                <a:highlight>
                  <a:srgbClr val="1F1F1F"/>
                </a:highlight>
                <a:latin typeface="Consolas" panose="020B0609020204030204" pitchFamily="49" charset="0"/>
              </a:rPr>
            </a:b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socketio</a:t>
            </a:r>
            <a:r>
              <a:rPr lang="en-US" b="0" dirty="0" err="1">
                <a:solidFill>
                  <a:srgbClr val="CCCCCC"/>
                </a:solidFill>
                <a:effectLst/>
                <a:highlight>
                  <a:srgbClr val="1F1F1F"/>
                </a:highlight>
                <a:latin typeface="Consolas" panose="020B0609020204030204" pitchFamily="49" charset="0"/>
              </a:rPr>
              <a:t>.</a:t>
            </a:r>
            <a:r>
              <a:rPr lang="en-US" b="0" dirty="0" err="1">
                <a:solidFill>
                  <a:srgbClr val="DCDCAA"/>
                </a:solidFill>
                <a:effectLst/>
                <a:highlight>
                  <a:srgbClr val="1F1F1F"/>
                </a:highlight>
                <a:latin typeface="Consolas" panose="020B0609020204030204" pitchFamily="49" charset="0"/>
              </a:rPr>
              <a:t>emit</a:t>
            </a:r>
            <a:r>
              <a:rPr lang="en-US" b="0" dirty="0">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event</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names</a:t>
            </a:r>
            <a:r>
              <a:rPr lang="en-US" b="0" dirty="0" err="1">
                <a:solidFill>
                  <a:srgbClr val="CCCCCC"/>
                </a:solidFill>
                <a:effectLst/>
                <a:highlight>
                  <a:srgbClr val="1F1F1F"/>
                </a:highlight>
                <a:latin typeface="Consolas" panose="020B0609020204030204" pitchFamily="49" charset="0"/>
              </a:rPr>
              <a:t>.MANUAL_TURNING.CONFIRMED_ON</a:t>
            </a:r>
            <a:r>
              <a:rPr lang="en-US" b="0" dirty="0">
                <a:solidFill>
                  <a:srgbClr val="CCCCCC"/>
                </a:solidFill>
                <a:effectLst/>
                <a:highlight>
                  <a:srgbClr val="1F1F1F"/>
                </a:highlight>
                <a:latin typeface="Consolas" panose="020B0609020204030204" pitchFamily="49" charset="0"/>
              </a:rPr>
              <a:t>, </a:t>
            </a:r>
            <a:r>
              <a:rPr lang="en-US" b="0" dirty="0" err="1">
                <a:solidFill>
                  <a:srgbClr val="9CDCFE"/>
                </a:solidFill>
                <a:effectLst/>
                <a:highlight>
                  <a:srgbClr val="1F1F1F"/>
                </a:highlight>
                <a:latin typeface="Consolas" panose="020B0609020204030204" pitchFamily="49" charset="0"/>
              </a:rPr>
              <a:t>on_states</a:t>
            </a:r>
            <a:r>
              <a:rPr lang="en-US" b="0" dirty="0">
                <a:solidFill>
                  <a:srgbClr val="CCCCCC"/>
                </a:solidFill>
                <a:effectLst/>
                <a:highlight>
                  <a:srgbClr val="1F1F1F"/>
                </a:highlight>
                <a:latin typeface="Consolas" panose="020B0609020204030204" pitchFamily="49" charset="0"/>
              </a:rPr>
              <a:t>)</a:t>
            </a:r>
          </a:p>
        </p:txBody>
      </p:sp>
      <p:sp>
        <p:nvSpPr>
          <p:cNvPr id="2" name="Rectangle 1">
            <a:extLst>
              <a:ext uri="{FF2B5EF4-FFF2-40B4-BE49-F238E27FC236}">
                <a16:creationId xmlns:a16="http://schemas.microsoft.com/office/drawing/2014/main" id="{5A8FECF2-8528-29C8-8A34-837DACF85B6C}"/>
              </a:ext>
            </a:extLst>
          </p:cNvPr>
          <p:cNvSpPr/>
          <p:nvPr/>
        </p:nvSpPr>
        <p:spPr>
          <a:xfrm>
            <a:off x="202808" y="2428573"/>
            <a:ext cx="9434757" cy="3273240"/>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FAE17E79-E398-E3BD-56C5-AAC6E4F09A85}"/>
              </a:ext>
            </a:extLst>
          </p:cNvPr>
          <p:cNvGrpSpPr/>
          <p:nvPr/>
        </p:nvGrpSpPr>
        <p:grpSpPr>
          <a:xfrm>
            <a:off x="8336809" y="1497374"/>
            <a:ext cx="2556860" cy="848931"/>
            <a:chOff x="8835274" y="1476629"/>
            <a:chExt cx="2556860" cy="848931"/>
          </a:xfrm>
        </p:grpSpPr>
        <p:grpSp>
          <p:nvGrpSpPr>
            <p:cNvPr id="12" name="Group 11">
              <a:extLst>
                <a:ext uri="{FF2B5EF4-FFF2-40B4-BE49-F238E27FC236}">
                  <a16:creationId xmlns:a16="http://schemas.microsoft.com/office/drawing/2014/main" id="{281DE062-889F-44BE-9C0C-86099BCB2466}"/>
                </a:ext>
              </a:extLst>
            </p:cNvPr>
            <p:cNvGrpSpPr/>
            <p:nvPr/>
          </p:nvGrpSpPr>
          <p:grpSpPr>
            <a:xfrm>
              <a:off x="8853212" y="1767253"/>
              <a:ext cx="2454254" cy="558307"/>
              <a:chOff x="7313040" y="1408113"/>
              <a:chExt cx="3994426" cy="917448"/>
            </a:xfrm>
          </p:grpSpPr>
          <p:pic>
            <p:nvPicPr>
              <p:cNvPr id="16" name="Graphic 15" descr="Server with solid fill">
                <a:extLst>
                  <a:ext uri="{FF2B5EF4-FFF2-40B4-BE49-F238E27FC236}">
                    <a16:creationId xmlns:a16="http://schemas.microsoft.com/office/drawing/2014/main" id="{625DF83C-C7BA-D1CA-4352-26954D6D85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53212" y="1408113"/>
                <a:ext cx="914400" cy="914400"/>
              </a:xfrm>
              <a:prstGeom prst="rect">
                <a:avLst/>
              </a:prstGeom>
            </p:spPr>
          </p:pic>
          <p:pic>
            <p:nvPicPr>
              <p:cNvPr id="17" name="Graphic 16" descr="Server outline">
                <a:extLst>
                  <a:ext uri="{FF2B5EF4-FFF2-40B4-BE49-F238E27FC236}">
                    <a16:creationId xmlns:a16="http://schemas.microsoft.com/office/drawing/2014/main" id="{7153A33E-9B8D-E1F9-B9B4-D95861F051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3066" y="1408113"/>
                <a:ext cx="914400" cy="914400"/>
              </a:xfrm>
              <a:prstGeom prst="rect">
                <a:avLst/>
              </a:prstGeom>
            </p:spPr>
          </p:pic>
          <p:pic>
            <p:nvPicPr>
              <p:cNvPr id="18" name="Graphic 17" descr="Smart Phone with solid fill">
                <a:extLst>
                  <a:ext uri="{FF2B5EF4-FFF2-40B4-BE49-F238E27FC236}">
                    <a16:creationId xmlns:a16="http://schemas.microsoft.com/office/drawing/2014/main" id="{52D084E4-BBA1-B8FD-F851-4532323C83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13040" y="1411161"/>
                <a:ext cx="914400" cy="914400"/>
              </a:xfrm>
              <a:prstGeom prst="rect">
                <a:avLst/>
              </a:prstGeom>
            </p:spPr>
          </p:pic>
        </p:grpSp>
        <p:sp>
          <p:nvSpPr>
            <p:cNvPr id="13" name="TextBox 12">
              <a:extLst>
                <a:ext uri="{FF2B5EF4-FFF2-40B4-BE49-F238E27FC236}">
                  <a16:creationId xmlns:a16="http://schemas.microsoft.com/office/drawing/2014/main" id="{822F068D-D448-04F7-206B-F226E253F0A3}"/>
                </a:ext>
              </a:extLst>
            </p:cNvPr>
            <p:cNvSpPr txBox="1"/>
            <p:nvPr/>
          </p:nvSpPr>
          <p:spPr>
            <a:xfrm>
              <a:off x="8835274" y="1476634"/>
              <a:ext cx="591829" cy="369332"/>
            </a:xfrm>
            <a:prstGeom prst="rect">
              <a:avLst/>
            </a:prstGeom>
            <a:noFill/>
          </p:spPr>
          <p:txBody>
            <a:bodyPr wrap="none" rtlCol="0">
              <a:spAutoFit/>
            </a:bodyPr>
            <a:lstStyle/>
            <a:p>
              <a:pPr algn="ctr"/>
              <a:r>
                <a:rPr lang="en-US" dirty="0">
                  <a:solidFill>
                    <a:schemeClr val="tx1">
                      <a:lumMod val="75000"/>
                      <a:lumOff val="25000"/>
                    </a:schemeClr>
                  </a:solidFill>
                </a:rPr>
                <a:t>user</a:t>
              </a:r>
            </a:p>
          </p:txBody>
        </p:sp>
        <p:sp>
          <p:nvSpPr>
            <p:cNvPr id="14" name="TextBox 13">
              <a:extLst>
                <a:ext uri="{FF2B5EF4-FFF2-40B4-BE49-F238E27FC236}">
                  <a16:creationId xmlns:a16="http://schemas.microsoft.com/office/drawing/2014/main" id="{03EFB028-D2C5-808B-1FF8-45C9F3967A9B}"/>
                </a:ext>
              </a:extLst>
            </p:cNvPr>
            <p:cNvSpPr txBox="1"/>
            <p:nvPr/>
          </p:nvSpPr>
          <p:spPr>
            <a:xfrm>
              <a:off x="9750634" y="1476629"/>
              <a:ext cx="659604" cy="369332"/>
            </a:xfrm>
            <a:prstGeom prst="rect">
              <a:avLst/>
            </a:prstGeom>
            <a:noFill/>
          </p:spPr>
          <p:txBody>
            <a:bodyPr wrap="none" rtlCol="0">
              <a:spAutoFit/>
            </a:bodyPr>
            <a:lstStyle/>
            <a:p>
              <a:pPr algn="ctr"/>
              <a:r>
                <a:rPr lang="en-US" dirty="0">
                  <a:solidFill>
                    <a:schemeClr val="bg1"/>
                  </a:solidFill>
                </a:rPr>
                <a:t>rotor</a:t>
              </a:r>
            </a:p>
          </p:txBody>
        </p:sp>
        <p:sp>
          <p:nvSpPr>
            <p:cNvPr id="15" name="TextBox 14">
              <a:extLst>
                <a:ext uri="{FF2B5EF4-FFF2-40B4-BE49-F238E27FC236}">
                  <a16:creationId xmlns:a16="http://schemas.microsoft.com/office/drawing/2014/main" id="{1C9281C9-78F9-2529-031A-5B562FB98C6B}"/>
                </a:ext>
              </a:extLst>
            </p:cNvPr>
            <p:cNvSpPr txBox="1"/>
            <p:nvPr/>
          </p:nvSpPr>
          <p:spPr>
            <a:xfrm>
              <a:off x="10660972" y="1482935"/>
              <a:ext cx="731162" cy="369332"/>
            </a:xfrm>
            <a:prstGeom prst="rect">
              <a:avLst/>
            </a:prstGeom>
            <a:noFill/>
          </p:spPr>
          <p:txBody>
            <a:bodyPr wrap="none" rtlCol="0">
              <a:spAutoFit/>
            </a:bodyPr>
            <a:lstStyle/>
            <a:p>
              <a:pPr algn="ctr"/>
              <a:r>
                <a:rPr lang="en-US" dirty="0">
                  <a:solidFill>
                    <a:schemeClr val="bg1"/>
                  </a:solidFill>
                </a:rPr>
                <a:t>stator</a:t>
              </a:r>
            </a:p>
          </p:txBody>
        </p:sp>
      </p:grpSp>
      <p:sp>
        <p:nvSpPr>
          <p:cNvPr id="7" name="Oval 6">
            <a:extLst>
              <a:ext uri="{FF2B5EF4-FFF2-40B4-BE49-F238E27FC236}">
                <a16:creationId xmlns:a16="http://schemas.microsoft.com/office/drawing/2014/main" id="{AF0F64C3-79AA-CE19-6D10-34B80619A8E3}"/>
              </a:ext>
            </a:extLst>
          </p:cNvPr>
          <p:cNvSpPr/>
          <p:nvPr/>
        </p:nvSpPr>
        <p:spPr>
          <a:xfrm>
            <a:off x="9187025" y="1362727"/>
            <a:ext cx="1767603" cy="112232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12897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sp>
        <p:nvSpPr>
          <p:cNvPr id="6" name="Rectangle 5">
            <a:extLst>
              <a:ext uri="{FF2B5EF4-FFF2-40B4-BE49-F238E27FC236}">
                <a16:creationId xmlns:a16="http://schemas.microsoft.com/office/drawing/2014/main" id="{AC5780A0-B7AC-2DCF-DF83-F1943C92C084}"/>
              </a:ext>
            </a:extLst>
          </p:cNvPr>
          <p:cNvSpPr/>
          <p:nvPr/>
        </p:nvSpPr>
        <p:spPr>
          <a:xfrm>
            <a:off x="167640" y="2391508"/>
            <a:ext cx="10726029" cy="4292756"/>
          </a:xfrm>
          <a:prstGeom prst="rect">
            <a:avLst/>
          </a:prstGeom>
          <a:solidFill>
            <a:srgbClr val="1F1F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806A5D70-D2C7-8310-5C2D-265AEB307563}"/>
              </a:ext>
            </a:extLst>
          </p:cNvPr>
          <p:cNvGrpSpPr/>
          <p:nvPr/>
        </p:nvGrpSpPr>
        <p:grpSpPr>
          <a:xfrm>
            <a:off x="8336809" y="1497374"/>
            <a:ext cx="2556860" cy="848931"/>
            <a:chOff x="8835274" y="1476629"/>
            <a:chExt cx="2556860" cy="848931"/>
          </a:xfrm>
        </p:grpSpPr>
        <p:grpSp>
          <p:nvGrpSpPr>
            <p:cNvPr id="10" name="Group 9">
              <a:extLst>
                <a:ext uri="{FF2B5EF4-FFF2-40B4-BE49-F238E27FC236}">
                  <a16:creationId xmlns:a16="http://schemas.microsoft.com/office/drawing/2014/main" id="{49314534-BD35-55D9-AF4E-C0A72DCD5594}"/>
                </a:ext>
              </a:extLst>
            </p:cNvPr>
            <p:cNvGrpSpPr/>
            <p:nvPr/>
          </p:nvGrpSpPr>
          <p:grpSpPr>
            <a:xfrm>
              <a:off x="8853212" y="1767253"/>
              <a:ext cx="2454254" cy="558307"/>
              <a:chOff x="7313040" y="1408113"/>
              <a:chExt cx="3994426" cy="917448"/>
            </a:xfrm>
          </p:grpSpPr>
          <p:pic>
            <p:nvPicPr>
              <p:cNvPr id="22" name="Graphic 21" descr="Server with solid fill">
                <a:extLst>
                  <a:ext uri="{FF2B5EF4-FFF2-40B4-BE49-F238E27FC236}">
                    <a16:creationId xmlns:a16="http://schemas.microsoft.com/office/drawing/2014/main" id="{A65DDEEF-391C-749F-855D-0604C1A2E9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53212" y="1408113"/>
                <a:ext cx="914400" cy="914400"/>
              </a:xfrm>
              <a:prstGeom prst="rect">
                <a:avLst/>
              </a:prstGeom>
            </p:spPr>
          </p:pic>
          <p:pic>
            <p:nvPicPr>
              <p:cNvPr id="23" name="Graphic 22" descr="Server outline">
                <a:extLst>
                  <a:ext uri="{FF2B5EF4-FFF2-40B4-BE49-F238E27FC236}">
                    <a16:creationId xmlns:a16="http://schemas.microsoft.com/office/drawing/2014/main" id="{70EA6729-AA6A-9DD9-76EF-FCA72EDE8A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3066" y="1408113"/>
                <a:ext cx="914400" cy="914400"/>
              </a:xfrm>
              <a:prstGeom prst="rect">
                <a:avLst/>
              </a:prstGeom>
            </p:spPr>
          </p:pic>
          <p:pic>
            <p:nvPicPr>
              <p:cNvPr id="24" name="Graphic 23" descr="Smart Phone with solid fill">
                <a:extLst>
                  <a:ext uri="{FF2B5EF4-FFF2-40B4-BE49-F238E27FC236}">
                    <a16:creationId xmlns:a16="http://schemas.microsoft.com/office/drawing/2014/main" id="{45CD1651-F77E-6627-B0BE-E874F08489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13040" y="1411161"/>
                <a:ext cx="914400" cy="914400"/>
              </a:xfrm>
              <a:prstGeom prst="rect">
                <a:avLst/>
              </a:prstGeom>
            </p:spPr>
          </p:pic>
        </p:grpSp>
        <p:sp>
          <p:nvSpPr>
            <p:cNvPr id="19" name="TextBox 18">
              <a:extLst>
                <a:ext uri="{FF2B5EF4-FFF2-40B4-BE49-F238E27FC236}">
                  <a16:creationId xmlns:a16="http://schemas.microsoft.com/office/drawing/2014/main" id="{86A86C4C-6E8A-B3A7-3023-AC8EAFBFF8AE}"/>
                </a:ext>
              </a:extLst>
            </p:cNvPr>
            <p:cNvSpPr txBox="1"/>
            <p:nvPr/>
          </p:nvSpPr>
          <p:spPr>
            <a:xfrm>
              <a:off x="8835274" y="1476634"/>
              <a:ext cx="591829" cy="369332"/>
            </a:xfrm>
            <a:prstGeom prst="rect">
              <a:avLst/>
            </a:prstGeom>
            <a:noFill/>
          </p:spPr>
          <p:txBody>
            <a:bodyPr wrap="none" rtlCol="0">
              <a:spAutoFit/>
            </a:bodyPr>
            <a:lstStyle/>
            <a:p>
              <a:pPr algn="ctr"/>
              <a:r>
                <a:rPr lang="en-US" dirty="0">
                  <a:solidFill>
                    <a:schemeClr val="bg1"/>
                  </a:solidFill>
                </a:rPr>
                <a:t>user</a:t>
              </a:r>
            </a:p>
          </p:txBody>
        </p:sp>
        <p:sp>
          <p:nvSpPr>
            <p:cNvPr id="20" name="TextBox 19">
              <a:extLst>
                <a:ext uri="{FF2B5EF4-FFF2-40B4-BE49-F238E27FC236}">
                  <a16:creationId xmlns:a16="http://schemas.microsoft.com/office/drawing/2014/main" id="{9DC99065-C083-4721-A33E-650C728A5CC5}"/>
                </a:ext>
              </a:extLst>
            </p:cNvPr>
            <p:cNvSpPr txBox="1"/>
            <p:nvPr/>
          </p:nvSpPr>
          <p:spPr>
            <a:xfrm>
              <a:off x="9750634" y="1476629"/>
              <a:ext cx="659604" cy="369332"/>
            </a:xfrm>
            <a:prstGeom prst="rect">
              <a:avLst/>
            </a:prstGeom>
            <a:noFill/>
          </p:spPr>
          <p:txBody>
            <a:bodyPr wrap="none" rtlCol="0">
              <a:spAutoFit/>
            </a:bodyPr>
            <a:lstStyle/>
            <a:p>
              <a:pPr algn="ctr"/>
              <a:r>
                <a:rPr lang="en-US" dirty="0">
                  <a:solidFill>
                    <a:schemeClr val="tx1">
                      <a:lumMod val="75000"/>
                      <a:lumOff val="25000"/>
                    </a:schemeClr>
                  </a:solidFill>
                </a:rPr>
                <a:t>rotor</a:t>
              </a:r>
            </a:p>
          </p:txBody>
        </p:sp>
        <p:sp>
          <p:nvSpPr>
            <p:cNvPr id="21" name="TextBox 20">
              <a:extLst>
                <a:ext uri="{FF2B5EF4-FFF2-40B4-BE49-F238E27FC236}">
                  <a16:creationId xmlns:a16="http://schemas.microsoft.com/office/drawing/2014/main" id="{4FCE0D00-6477-B60B-2F6D-31D7EFB6711E}"/>
                </a:ext>
              </a:extLst>
            </p:cNvPr>
            <p:cNvSpPr txBox="1"/>
            <p:nvPr/>
          </p:nvSpPr>
          <p:spPr>
            <a:xfrm>
              <a:off x="10660972" y="1482935"/>
              <a:ext cx="731162" cy="369332"/>
            </a:xfrm>
            <a:prstGeom prst="rect">
              <a:avLst/>
            </a:prstGeom>
            <a:noFill/>
          </p:spPr>
          <p:txBody>
            <a:bodyPr wrap="none" rtlCol="0">
              <a:spAutoFit/>
            </a:bodyPr>
            <a:lstStyle/>
            <a:p>
              <a:pPr algn="ctr"/>
              <a:r>
                <a:rPr lang="en-US" dirty="0">
                  <a:solidFill>
                    <a:schemeClr val="tx1">
                      <a:lumMod val="75000"/>
                      <a:lumOff val="25000"/>
                    </a:schemeClr>
                  </a:solidFill>
                </a:rPr>
                <a:t>stator</a:t>
              </a:r>
            </a:p>
          </p:txBody>
        </p:sp>
      </p:grpSp>
      <p:sp>
        <p:nvSpPr>
          <p:cNvPr id="27" name="TextBox 26">
            <a:extLst>
              <a:ext uri="{FF2B5EF4-FFF2-40B4-BE49-F238E27FC236}">
                <a16:creationId xmlns:a16="http://schemas.microsoft.com/office/drawing/2014/main" id="{F67BB2FC-2C57-653D-CD00-98E60CFDE395}"/>
              </a:ext>
            </a:extLst>
          </p:cNvPr>
          <p:cNvSpPr txBox="1"/>
          <p:nvPr/>
        </p:nvSpPr>
        <p:spPr>
          <a:xfrm>
            <a:off x="184646" y="2404555"/>
            <a:ext cx="8698890" cy="1477328"/>
          </a:xfrm>
          <a:prstGeom prst="rect">
            <a:avLst/>
          </a:prstGeom>
          <a:noFill/>
        </p:spPr>
        <p:txBody>
          <a:bodyPr wrap="square">
            <a:spAutoFit/>
          </a:bodyPr>
          <a:lstStyle/>
          <a:p>
            <a:r>
              <a:rPr lang="en-US" b="0" dirty="0">
                <a:solidFill>
                  <a:schemeClr val="bg1"/>
                </a:solidFill>
                <a:effectLst/>
                <a:highlight>
                  <a:srgbClr val="1F1F1F"/>
                </a:highlight>
                <a:latin typeface="Consolas" panose="020B0609020204030204" pitchFamily="49" charset="0"/>
              </a:rPr>
              <a:t>...</a:t>
            </a:r>
          </a:p>
          <a:p>
            <a:r>
              <a:rPr lang="en-US" b="0" dirty="0" err="1">
                <a:solidFill>
                  <a:srgbClr val="9CDCFE"/>
                </a:solidFill>
                <a:effectLst/>
                <a:highlight>
                  <a:srgbClr val="1F1F1F"/>
                </a:highlight>
                <a:latin typeface="Consolas" panose="020B0609020204030204" pitchFamily="49" charset="0"/>
              </a:rPr>
              <a:t>socket</a:t>
            </a:r>
            <a:r>
              <a:rPr lang="en-US" b="0" dirty="0" err="1">
                <a:solidFill>
                  <a:srgbClr val="CCCCCC"/>
                </a:solidFill>
                <a:effectLst/>
                <a:highlight>
                  <a:srgbClr val="1F1F1F"/>
                </a:highlight>
                <a:latin typeface="Consolas" panose="020B0609020204030204" pitchFamily="49" charset="0"/>
              </a:rPr>
              <a:t>.</a:t>
            </a:r>
            <a:r>
              <a:rPr lang="en-US" b="0" dirty="0" err="1">
                <a:solidFill>
                  <a:srgbClr val="DCDCAA"/>
                </a:solidFill>
                <a:effectLst/>
                <a:highlight>
                  <a:srgbClr val="1F1F1F"/>
                </a:highlight>
                <a:latin typeface="Consolas" panose="020B0609020204030204" pitchFamily="49" charset="0"/>
              </a:rPr>
              <a:t>on</a:t>
            </a:r>
            <a:r>
              <a:rPr lang="en-US" b="0" dirty="0">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events</a:t>
            </a:r>
            <a:r>
              <a:rPr lang="en-US" b="0" dirty="0" err="1">
                <a:solidFill>
                  <a:srgbClr val="CCCCCC"/>
                </a:solidFill>
                <a:effectLst/>
                <a:highlight>
                  <a:srgbClr val="1F1F1F"/>
                </a:highlight>
                <a:latin typeface="Consolas" panose="020B0609020204030204" pitchFamily="49" charset="0"/>
              </a:rPr>
              <a:t>.</a:t>
            </a:r>
            <a:r>
              <a:rPr lang="en-US" b="0" dirty="0" err="1">
                <a:solidFill>
                  <a:srgbClr val="4FC1FF"/>
                </a:solidFill>
                <a:effectLst/>
                <a:highlight>
                  <a:srgbClr val="1F1F1F"/>
                </a:highlight>
                <a:latin typeface="Consolas" panose="020B0609020204030204" pitchFamily="49" charset="0"/>
              </a:rPr>
              <a:t>MANUAL_TURNING</a:t>
            </a:r>
            <a:r>
              <a:rPr lang="en-US" b="0" dirty="0" err="1">
                <a:solidFill>
                  <a:srgbClr val="CCCCCC"/>
                </a:solidFill>
                <a:effectLst/>
                <a:highlight>
                  <a:srgbClr val="1F1F1F"/>
                </a:highlight>
                <a:latin typeface="Consolas" panose="020B0609020204030204" pitchFamily="49" charset="0"/>
              </a:rPr>
              <a:t>.</a:t>
            </a:r>
            <a:r>
              <a:rPr lang="en-US" b="0" dirty="0" err="1">
                <a:solidFill>
                  <a:srgbClr val="4FC1FF"/>
                </a:solidFill>
                <a:effectLst/>
                <a:highlight>
                  <a:srgbClr val="1F1F1F"/>
                </a:highlight>
                <a:latin typeface="Consolas" panose="020B0609020204030204" pitchFamily="49" charset="0"/>
              </a:rPr>
              <a:t>CONFIRMED_ON</a:t>
            </a:r>
            <a:r>
              <a:rPr lang="en-US" b="0" dirty="0">
                <a:solidFill>
                  <a:srgbClr val="CCCCCC"/>
                </a:solidFill>
                <a:effectLst/>
                <a:highlight>
                  <a:srgbClr val="1F1F1F"/>
                </a:highlight>
                <a:latin typeface="Consolas" panose="020B0609020204030204" pitchFamily="49" charset="0"/>
              </a:rPr>
              <a:t>, </a:t>
            </a:r>
            <a:r>
              <a:rPr lang="en-US" b="0" dirty="0">
                <a:solidFill>
                  <a:srgbClr val="569CD6"/>
                </a:solidFill>
                <a:effectLst/>
                <a:highlight>
                  <a:srgbClr val="1F1F1F"/>
                </a:highlight>
                <a:latin typeface="Consolas" panose="020B0609020204030204" pitchFamily="49" charset="0"/>
              </a:rPr>
              <a:t>function</a:t>
            </a:r>
            <a:r>
              <a:rPr lang="en-US" b="0" dirty="0">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on_states</a:t>
            </a:r>
            <a:r>
              <a:rPr lang="en-US" b="0" dirty="0">
                <a:solidFill>
                  <a:srgbClr val="CCCCCC"/>
                </a:solidFill>
                <a:effectLst/>
                <a:highlight>
                  <a:srgbClr val="1F1F1F"/>
                </a:highlight>
                <a:latin typeface="Consolas" panose="020B0609020204030204" pitchFamily="49" charset="0"/>
              </a:rPr>
              <a:t>) {</a:t>
            </a:r>
          </a:p>
          <a:p>
            <a:r>
              <a:rPr lang="en-US" b="0" dirty="0">
                <a:solidFill>
                  <a:srgbClr val="CCCCCC"/>
                </a:solidFill>
                <a:effectLst/>
                <a:highlight>
                  <a:srgbClr val="1F1F1F"/>
                </a:highlight>
                <a:latin typeface="Consolas" panose="020B0609020204030204" pitchFamily="49" charset="0"/>
              </a:rPr>
              <a:t>    </a:t>
            </a:r>
            <a:r>
              <a:rPr lang="en-US" b="0" dirty="0" err="1">
                <a:solidFill>
                  <a:srgbClr val="4FC1FF"/>
                </a:solidFill>
                <a:effectLst/>
                <a:highlight>
                  <a:srgbClr val="1F1F1F"/>
                </a:highlight>
                <a:latin typeface="Consolas" panose="020B0609020204030204" pitchFamily="49" charset="0"/>
              </a:rPr>
              <a:t>confirm_light</a:t>
            </a:r>
            <a:r>
              <a:rPr lang="en-US" b="0" dirty="0" err="1">
                <a:solidFill>
                  <a:srgbClr val="CCCCCC"/>
                </a:solidFill>
                <a:effectLst/>
                <a:highlight>
                  <a:srgbClr val="1F1F1F"/>
                </a:highlight>
                <a:latin typeface="Consolas" panose="020B0609020204030204" pitchFamily="49" charset="0"/>
              </a:rPr>
              <a:t>.</a:t>
            </a:r>
            <a:r>
              <a:rPr lang="en-US" b="0" dirty="0" err="1">
                <a:solidFill>
                  <a:srgbClr val="4FC1FF"/>
                </a:solidFill>
                <a:effectLst/>
                <a:highlight>
                  <a:srgbClr val="1F1F1F"/>
                </a:highlight>
                <a:latin typeface="Consolas" panose="020B0609020204030204" pitchFamily="49" charset="0"/>
              </a:rPr>
              <a:t>style</a:t>
            </a:r>
            <a:r>
              <a:rPr lang="en-US" b="0" dirty="0" err="1">
                <a:solidFill>
                  <a:srgbClr val="CCCCCC"/>
                </a:solidFill>
                <a:effectLst/>
                <a:highlight>
                  <a:srgbClr val="1F1F1F"/>
                </a:highlight>
                <a:latin typeface="Consolas" panose="020B0609020204030204" pitchFamily="49" charset="0"/>
              </a:rPr>
              <a:t>.</a:t>
            </a:r>
            <a:r>
              <a:rPr lang="en-US" b="0" dirty="0" err="1">
                <a:solidFill>
                  <a:srgbClr val="9CDCFE"/>
                </a:solidFill>
                <a:effectLst/>
                <a:highlight>
                  <a:srgbClr val="1F1F1F"/>
                </a:highlight>
                <a:latin typeface="Consolas" panose="020B0609020204030204" pitchFamily="49" charset="0"/>
              </a:rPr>
              <a:t>backgroundColor</a:t>
            </a:r>
            <a:r>
              <a:rPr lang="en-US" b="0" dirty="0">
                <a:solidFill>
                  <a:srgbClr val="CCCCCC"/>
                </a:solidFill>
                <a:effectLst/>
                <a:highlight>
                  <a:srgbClr val="1F1F1F"/>
                </a:highlight>
                <a:latin typeface="Consolas" panose="020B0609020204030204" pitchFamily="49" charset="0"/>
              </a:rPr>
              <a:t> </a:t>
            </a:r>
            <a:r>
              <a:rPr lang="en-US" b="0" dirty="0">
                <a:solidFill>
                  <a:srgbClr val="D4D4D4"/>
                </a:solidFill>
                <a:effectLst/>
                <a:highlight>
                  <a:srgbClr val="1F1F1F"/>
                </a:highlight>
                <a:latin typeface="Consolas" panose="020B0609020204030204" pitchFamily="49" charset="0"/>
              </a:rPr>
              <a:t>=</a:t>
            </a:r>
            <a:r>
              <a:rPr lang="en-US" b="0" dirty="0">
                <a:solidFill>
                  <a:srgbClr val="CCCCCC"/>
                </a:solidFill>
                <a:effectLst/>
                <a:highlight>
                  <a:srgbClr val="1F1F1F"/>
                </a:highlight>
                <a:latin typeface="Consolas" panose="020B0609020204030204" pitchFamily="49" charset="0"/>
              </a:rPr>
              <a:t> </a:t>
            </a:r>
            <a:r>
              <a:rPr lang="en-US" b="0" dirty="0" err="1">
                <a:solidFill>
                  <a:srgbClr val="4FC1FF"/>
                </a:solidFill>
                <a:effectLst/>
                <a:highlight>
                  <a:srgbClr val="1F1F1F"/>
                </a:highlight>
                <a:latin typeface="Consolas" panose="020B0609020204030204" pitchFamily="49" charset="0"/>
              </a:rPr>
              <a:t>confirm_color</a:t>
            </a:r>
            <a:r>
              <a:rPr lang="en-US" b="0" dirty="0">
                <a:solidFill>
                  <a:srgbClr val="CCCCCC"/>
                </a:solidFill>
                <a:effectLst/>
                <a:highlight>
                  <a:srgbClr val="1F1F1F"/>
                </a:highlight>
                <a:latin typeface="Consolas" panose="020B0609020204030204" pitchFamily="49" charset="0"/>
              </a:rPr>
              <a:t>;</a:t>
            </a:r>
          </a:p>
          <a:p>
            <a:r>
              <a:rPr lang="en-US" b="0" dirty="0">
                <a:solidFill>
                  <a:srgbClr val="CCCCCC"/>
                </a:solidFill>
                <a:effectLst/>
                <a:highlight>
                  <a:srgbClr val="1F1F1F"/>
                </a:highlight>
                <a:latin typeface="Consolas" panose="020B0609020204030204" pitchFamily="49" charset="0"/>
              </a:rPr>
              <a:t>});</a:t>
            </a:r>
          </a:p>
          <a:p>
            <a:r>
              <a:rPr lang="en-US" dirty="0">
                <a:solidFill>
                  <a:schemeClr val="bg1"/>
                </a:solidFill>
                <a:highlight>
                  <a:srgbClr val="1F1F1F"/>
                </a:highlight>
                <a:latin typeface="Consolas" panose="020B0609020204030204" pitchFamily="49" charset="0"/>
              </a:rPr>
              <a:t>...</a:t>
            </a:r>
            <a:endParaRPr lang="en-US" b="0" dirty="0">
              <a:solidFill>
                <a:schemeClr val="bg1"/>
              </a:solidFill>
              <a:effectLst/>
              <a:highlight>
                <a:srgbClr val="1F1F1F"/>
              </a:highlight>
              <a:latin typeface="Consolas" panose="020B0609020204030204" pitchFamily="49" charset="0"/>
            </a:endParaRPr>
          </a:p>
        </p:txBody>
      </p:sp>
      <p:sp>
        <p:nvSpPr>
          <p:cNvPr id="2" name="Rectangle 1">
            <a:extLst>
              <a:ext uri="{FF2B5EF4-FFF2-40B4-BE49-F238E27FC236}">
                <a16:creationId xmlns:a16="http://schemas.microsoft.com/office/drawing/2014/main" id="{5A8FECF2-8528-29C8-8A34-837DACF85B6C}"/>
              </a:ext>
            </a:extLst>
          </p:cNvPr>
          <p:cNvSpPr/>
          <p:nvPr/>
        </p:nvSpPr>
        <p:spPr>
          <a:xfrm>
            <a:off x="184646" y="3577820"/>
            <a:ext cx="9434757" cy="2770252"/>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79652D5F-23C9-F811-1283-1711DF408397}"/>
              </a:ext>
            </a:extLst>
          </p:cNvPr>
          <p:cNvSpPr/>
          <p:nvPr/>
        </p:nvSpPr>
        <p:spPr>
          <a:xfrm>
            <a:off x="230208" y="2441759"/>
            <a:ext cx="8808062" cy="319025"/>
          </a:xfrm>
          <a:prstGeom prst="rect">
            <a:avLst/>
          </a:prstGeom>
          <a:solidFill>
            <a:srgbClr val="1F1F1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2">
            <a:extLst>
              <a:ext uri="{FF2B5EF4-FFF2-40B4-BE49-F238E27FC236}">
                <a16:creationId xmlns:a16="http://schemas.microsoft.com/office/drawing/2014/main" id="{ACFB9180-66B4-EB49-0674-FB057E06AF8A}"/>
              </a:ext>
            </a:extLst>
          </p:cNvPr>
          <p:cNvSpPr>
            <a:spLocks noGrp="1"/>
          </p:cNvSpPr>
          <p:nvPr>
            <p:ph type="body" sz="quarter" idx="13"/>
          </p:nvPr>
        </p:nvSpPr>
        <p:spPr>
          <a:xfrm>
            <a:off x="228600" y="1865313"/>
            <a:ext cx="11704638" cy="4352544"/>
          </a:xfrm>
        </p:spPr>
        <p:txBody>
          <a:bodyPr/>
          <a:lstStyle/>
          <a:p>
            <a:pPr marL="0" indent="0">
              <a:buNone/>
            </a:pPr>
            <a:r>
              <a:rPr lang="en-US" dirty="0" err="1"/>
              <a:t>rtts</a:t>
            </a:r>
            <a:r>
              <a:rPr lang="en-US" dirty="0"/>
              <a:t>/rotor/static/</a:t>
            </a:r>
            <a:r>
              <a:rPr lang="en-US" dirty="0" err="1"/>
              <a:t>js</a:t>
            </a:r>
            <a:r>
              <a:rPr lang="en-US" dirty="0"/>
              <a:t>/manual_turn_main.js</a:t>
            </a:r>
          </a:p>
        </p:txBody>
      </p:sp>
      <p:sp>
        <p:nvSpPr>
          <p:cNvPr id="25" name="Oval 24">
            <a:extLst>
              <a:ext uri="{FF2B5EF4-FFF2-40B4-BE49-F238E27FC236}">
                <a16:creationId xmlns:a16="http://schemas.microsoft.com/office/drawing/2014/main" id="{6CC4C89C-7B59-859D-4B94-ED15D6A5982B}"/>
              </a:ext>
            </a:extLst>
          </p:cNvPr>
          <p:cNvSpPr/>
          <p:nvPr/>
        </p:nvSpPr>
        <p:spPr>
          <a:xfrm>
            <a:off x="8212600" y="1476629"/>
            <a:ext cx="825670" cy="96894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3870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8AD953-D9EF-3D2F-9008-CD4D480EACAA}"/>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951E7426-0138-2DC8-F87A-F418384A8642}"/>
              </a:ext>
            </a:extLst>
          </p:cNvPr>
          <p:cNvSpPr>
            <a:spLocks noGrp="1"/>
          </p:cNvSpPr>
          <p:nvPr>
            <p:ph type="title"/>
          </p:nvPr>
        </p:nvSpPr>
        <p:spPr>
          <a:xfrm>
            <a:off x="228600" y="365125"/>
            <a:ext cx="11704320" cy="1325563"/>
          </a:xfrm>
        </p:spPr>
        <p:txBody>
          <a:bodyPr/>
          <a:lstStyle/>
          <a:p>
            <a:r>
              <a:rPr lang="en-US" dirty="0"/>
              <a:t>Event Example: Forward Rotation</a:t>
            </a:r>
          </a:p>
        </p:txBody>
      </p:sp>
      <p:pic>
        <p:nvPicPr>
          <p:cNvPr id="20" name="Picture 19" descr="A screenshot of a phone&#10;&#10;Description automatically generated">
            <a:extLst>
              <a:ext uri="{FF2B5EF4-FFF2-40B4-BE49-F238E27FC236}">
                <a16:creationId xmlns:a16="http://schemas.microsoft.com/office/drawing/2014/main" id="{4260D3F9-0F0D-A963-0185-CEEBBEE2B1A6}"/>
              </a:ext>
            </a:extLst>
          </p:cNvPr>
          <p:cNvPicPr>
            <a:picLocks noChangeAspect="1"/>
          </p:cNvPicPr>
          <p:nvPr/>
        </p:nvPicPr>
        <p:blipFill>
          <a:blip r:embed="rId2"/>
          <a:stretch>
            <a:fillRect/>
          </a:stretch>
        </p:blipFill>
        <p:spPr>
          <a:xfrm>
            <a:off x="4937760" y="1655064"/>
            <a:ext cx="2323919" cy="5029200"/>
          </a:xfrm>
          <a:prstGeom prst="rect">
            <a:avLst/>
          </a:prstGeom>
        </p:spPr>
      </p:pic>
      <p:sp>
        <p:nvSpPr>
          <p:cNvPr id="21" name="Oval 20">
            <a:extLst>
              <a:ext uri="{FF2B5EF4-FFF2-40B4-BE49-F238E27FC236}">
                <a16:creationId xmlns:a16="http://schemas.microsoft.com/office/drawing/2014/main" id="{D3958D32-3DA7-9002-F416-757F55606A22}"/>
              </a:ext>
            </a:extLst>
          </p:cNvPr>
          <p:cNvSpPr/>
          <p:nvPr/>
        </p:nvSpPr>
        <p:spPr>
          <a:xfrm>
            <a:off x="5103935" y="2709392"/>
            <a:ext cx="826477" cy="41186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1236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 white" id="{5B01CB95-E967-0C4E-BB61-92E0A8DDC530}" vid="{E52EC274-00E1-074E-B9C7-D32580BC5D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2F901056AEDAA47B3FE45DEED4A7F80" ma:contentTypeVersion="11" ma:contentTypeDescription="Create a new document." ma:contentTypeScope="" ma:versionID="97128290671f6ba2ba404ea854b5e6de">
  <xsd:schema xmlns:xsd="http://www.w3.org/2001/XMLSchema" xmlns:xs="http://www.w3.org/2001/XMLSchema" xmlns:p="http://schemas.microsoft.com/office/2006/metadata/properties" xmlns:ns2="c0f95fd5-778b-4cc3-8c47-ae53da063b90" xmlns:ns3="a83e283c-98ce-4d3e-a85e-b2601418a5d3" targetNamespace="http://schemas.microsoft.com/office/2006/metadata/properties" ma:root="true" ma:fieldsID="88f00217d76e3995dc5f7871d1b2ba10" ns2:_="" ns3:_="">
    <xsd:import namespace="c0f95fd5-778b-4cc3-8c47-ae53da063b90"/>
    <xsd:import namespace="a83e283c-98ce-4d3e-a85e-b2601418a5d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f95fd5-778b-4cc3-8c47-ae53da063b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83e283c-98ce-4d3e-a85e-b2601418a5d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5F9C7D-114E-4DBD-BDAA-A832517B28F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E2009F3-8AD9-4792-B835-B54A64EE362C}">
  <ds:schemaRefs>
    <ds:schemaRef ds:uri="http://schemas.microsoft.com/sharepoint/v3/contenttype/forms"/>
  </ds:schemaRefs>
</ds:datastoreItem>
</file>

<file path=customXml/itemProps3.xml><?xml version="1.0" encoding="utf-8"?>
<ds:datastoreItem xmlns:ds="http://schemas.openxmlformats.org/officeDocument/2006/customXml" ds:itemID="{E4B38E0C-F5C6-462C-9B7F-3CFDC7FEFA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f95fd5-778b-4cc3-8c47-ae53da063b90"/>
    <ds:schemaRef ds:uri="a83e283c-98ce-4d3e-a85e-b2601418a5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17547</TotalTime>
  <Words>4369</Words>
  <Application>Microsoft Office PowerPoint</Application>
  <PresentationFormat>Widescreen</PresentationFormat>
  <Paragraphs>1001</Paragraphs>
  <Slides>114</Slides>
  <Notes>46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114</vt:i4>
      </vt:variant>
    </vt:vector>
  </HeadingPairs>
  <TitlesOfParts>
    <vt:vector size="123" baseType="lpstr">
      <vt:lpstr>Amasis MT Pro Medium</vt:lpstr>
      <vt:lpstr>Arial</vt:lpstr>
      <vt:lpstr>Calibri</vt:lpstr>
      <vt:lpstr>Cambria Math</vt:lpstr>
      <vt:lpstr>Consolas</vt:lpstr>
      <vt:lpstr>Garamond</vt:lpstr>
      <vt:lpstr>Segoe UI</vt:lpstr>
      <vt:lpstr>Segoe UI Semibold</vt:lpstr>
      <vt:lpstr>Office Theme</vt:lpstr>
      <vt:lpstr>Open-Source Industrial Control</vt:lpstr>
      <vt:lpstr>Jacob Lapenna</vt:lpstr>
      <vt:lpstr>Rotating Machines</vt:lpstr>
      <vt:lpstr>Rotating Machines</vt:lpstr>
      <vt:lpstr>Rotating Machines</vt:lpstr>
      <vt:lpstr>Slow-Roll Testing</vt:lpstr>
      <vt:lpstr>Slow-Roll Testing</vt:lpstr>
      <vt:lpstr>Slow-Roll Testing</vt:lpstr>
      <vt:lpstr>Slow-Roll Testing</vt:lpstr>
      <vt:lpstr>Slow-Roll Testing</vt:lpstr>
      <vt:lpstr>Slow-Roll Testing</vt:lpstr>
      <vt:lpstr>Slow-Roll Testing</vt:lpstr>
      <vt:lpstr>Industrial Control</vt:lpstr>
      <vt:lpstr>DC Stepper Motor</vt:lpstr>
      <vt:lpstr>DC Stepper Motor</vt:lpstr>
      <vt:lpstr>DC Stepper Motor</vt:lpstr>
      <vt:lpstr>DC Stepper Motor</vt:lpstr>
      <vt:lpstr>DC Stepper Motor</vt:lpstr>
      <vt:lpstr>DC Stepper Motor</vt:lpstr>
      <vt:lpstr>DC Stepper Motor</vt:lpstr>
      <vt:lpstr>DC Stepper Motor</vt:lpstr>
      <vt:lpstr>DC Stepper Motor</vt:lpstr>
      <vt:lpstr>DC Stepper Motor</vt:lpstr>
      <vt:lpstr>DC Stepper Motor</vt:lpstr>
      <vt:lpstr>DC Stepper Motor</vt:lpstr>
      <vt:lpstr>Prototype (2020)</vt:lpstr>
      <vt:lpstr>Prototype (2020)</vt:lpstr>
      <vt:lpstr>Prototype (2020)</vt:lpstr>
      <vt:lpstr>Prototype (2020)</vt:lpstr>
      <vt:lpstr>Prototype (2020)</vt:lpstr>
      <vt:lpstr>Prototype (2020)</vt:lpstr>
      <vt:lpstr>Prototype (2020)</vt:lpstr>
      <vt:lpstr>Prototype (2020)</vt:lpstr>
      <vt:lpstr>Python + Raspberry Pi</vt:lpstr>
      <vt:lpstr>Browser Application</vt:lpstr>
      <vt:lpstr>Browser Application</vt:lpstr>
      <vt:lpstr>Browser Application</vt:lpstr>
      <vt:lpstr>Browser Application</vt:lpstr>
      <vt:lpstr>Browser Application</vt:lpstr>
      <vt:lpstr>Browser Application</vt:lpstr>
      <vt:lpstr>Browser Application</vt:lpstr>
      <vt:lpstr>Browser Application</vt:lpstr>
      <vt:lpstr>Browser Application</vt:lpstr>
      <vt:lpstr>Browser Application</vt:lpstr>
      <vt:lpstr>Modular Design (Hardware)</vt:lpstr>
      <vt:lpstr>Modular Design (Hardware)</vt:lpstr>
      <vt:lpstr>Modular Design (Hardware)</vt:lpstr>
      <vt:lpstr>Modular Design (Hardware)</vt:lpstr>
      <vt:lpstr>Modular Design (Hardware)</vt:lpstr>
      <vt:lpstr>Modular Design (Hardware)</vt:lpstr>
      <vt:lpstr>Modular Design (Hardware)</vt:lpstr>
      <vt:lpstr>Modular Design (Hardware)</vt:lpstr>
      <vt:lpstr>Modular Design (Hardware)</vt:lpstr>
      <vt:lpstr>Modular Design (Hardware)</vt:lpstr>
      <vt:lpstr>Modular Design (Hardware)</vt:lpstr>
      <vt:lpstr>Modular Design (Hardware)</vt:lpstr>
      <vt:lpstr>Modular Design (Hardware)</vt:lpstr>
      <vt:lpstr>Modular Design (Hardware)</vt:lpstr>
      <vt:lpstr>Modular Design (Hardware)</vt:lpstr>
      <vt:lpstr>Modular Design (Software)</vt:lpstr>
      <vt:lpstr>Modular Design (Software)</vt:lpstr>
      <vt:lpstr>Modular Design (Software)</vt:lpstr>
      <vt:lpstr>Modular Design (Software)</vt:lpstr>
      <vt:lpstr>Modular Design (Software)</vt:lpstr>
      <vt:lpstr>Modular Design (Software)</vt:lpstr>
      <vt:lpstr>Modular Design (Software)</vt:lpstr>
      <vt:lpstr>Modular Design (Software)</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Event Example: Forward Rotation</vt:lpstr>
      <vt:lpstr>Sensing</vt:lpstr>
      <vt:lpstr>Sensing: Once per Revolution (OPR)</vt:lpstr>
      <vt:lpstr>Sensing: Rotary Encoder</vt:lpstr>
      <vt:lpstr>Sensing</vt:lpstr>
      <vt:lpstr>Sensing</vt:lpstr>
      <vt:lpstr>Sensing</vt:lpstr>
      <vt:lpstr>Sensing</vt:lpstr>
      <vt:lpstr>Sensing: Determining Drive Ratio</vt:lpstr>
      <vt:lpstr>Future Work</vt:lpstr>
      <vt:lpstr>Future Work</vt:lpstr>
      <vt:lpstr>Future Work</vt:lpstr>
      <vt:lpstr>Future Work</vt:lpstr>
      <vt:lpstr>Conclusions</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No more that two lines</dc:title>
  <dc:subject/>
  <dc:creator>Soeth, Peter D</dc:creator>
  <cp:keywords/>
  <dc:description/>
  <cp:lastModifiedBy>Lapenna, Jacob T</cp:lastModifiedBy>
  <cp:revision>63</cp:revision>
  <dcterms:created xsi:type="dcterms:W3CDTF">2016-11-04T19:21:58Z</dcterms:created>
  <dcterms:modified xsi:type="dcterms:W3CDTF">2024-05-15T19:01:00Z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0x01010022F901056AEDAA47B3FE45DEED4A7F80</vt:lpwstr>
  </property>
</Properties>
</file>